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3"/>
  </p:notesMasterIdLst>
  <p:sldIdLst>
    <p:sldId id="256" r:id="rId5"/>
    <p:sldId id="257" r:id="rId6"/>
    <p:sldId id="258" r:id="rId7"/>
    <p:sldId id="259" r:id="rId8"/>
    <p:sldId id="260" r:id="rId9"/>
    <p:sldId id="261" r:id="rId10"/>
    <p:sldId id="262" r:id="rId11"/>
    <p:sldId id="265" r:id="rId12"/>
    <p:sldId id="263" r:id="rId13"/>
    <p:sldId id="264" r:id="rId14"/>
    <p:sldId id="266" r:id="rId15"/>
    <p:sldId id="267" r:id="rId16"/>
    <p:sldId id="272" r:id="rId17"/>
    <p:sldId id="269" r:id="rId18"/>
    <p:sldId id="271" r:id="rId19"/>
    <p:sldId id="270" r:id="rId20"/>
    <p:sldId id="274"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61496A-99EA-45E3-86F2-020D48064F4A}" v="50" dt="2021-02-02T21:04:29.295"/>
    <p1510:client id="{60FB243B-6209-ABFD-3A16-0E0B3BF5C750}" v="2659" dt="2021-02-02T02:11:12.067"/>
    <p1510:client id="{66A229C3-27F2-4174-15BD-19902C271C5F}" v="98" dt="2021-02-02T22:48:03.538"/>
    <p1510:client id="{6FB7673E-2910-8491-1DEC-2AF176532227}" v="365" dt="2021-02-02T20:22:28.315"/>
    <p1510:client id="{7C85354A-26B3-4CDD-B130-446411552FF4}" v="16" dt="2021-02-02T20:46:01.625"/>
    <p1510:client id="{7E1A740C-3E87-4952-8375-6EA88DECAEA7}" v="68" dt="2021-02-02T20:21:20.136"/>
    <p1510:client id="{E88E107D-0D96-476F-AA72-2970665A018F}" v="289" dt="2021-02-02T21:09:50.146"/>
    <p1510:client id="{F049A4AD-AD78-4C4B-A77C-72DD8F07034E}" v="9" dt="2021-02-03T04:26:07.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chser, Nathan" userId="S::wichsern@spu.edu::ce6a2e86-2a55-42c4-ad73-a4ca891ca69f" providerId="AD" clId="Web-{60FB243B-6209-ABFD-3A16-0E0B3BF5C750}"/>
    <pc:docChg chg="addSld modSld">
      <pc:chgData name="Wichser, Nathan" userId="S::wichsern@spu.edu::ce6a2e86-2a55-42c4-ad73-a4ca891ca69f" providerId="AD" clId="Web-{60FB243B-6209-ABFD-3A16-0E0B3BF5C750}" dt="2021-02-02T02:11:09.474" v="1582" actId="20577"/>
      <pc:docMkLst>
        <pc:docMk/>
      </pc:docMkLst>
      <pc:sldChg chg="modSp">
        <pc:chgData name="Wichser, Nathan" userId="S::wichsern@spu.edu::ce6a2e86-2a55-42c4-ad73-a4ca891ca69f" providerId="AD" clId="Web-{60FB243B-6209-ABFD-3A16-0E0B3BF5C750}" dt="2021-02-01T00:42:52.671" v="78" actId="20577"/>
        <pc:sldMkLst>
          <pc:docMk/>
          <pc:sldMk cId="109857222" sldId="256"/>
        </pc:sldMkLst>
        <pc:spChg chg="mod">
          <ac:chgData name="Wichser, Nathan" userId="S::wichsern@spu.edu::ce6a2e86-2a55-42c4-ad73-a4ca891ca69f" providerId="AD" clId="Web-{60FB243B-6209-ABFD-3A16-0E0B3BF5C750}" dt="2021-02-01T00:02:52.200" v="23" actId="20577"/>
          <ac:spMkLst>
            <pc:docMk/>
            <pc:sldMk cId="109857222" sldId="256"/>
            <ac:spMk id="2" creationId="{00000000-0000-0000-0000-000000000000}"/>
          </ac:spMkLst>
        </pc:spChg>
        <pc:spChg chg="mod">
          <ac:chgData name="Wichser, Nathan" userId="S::wichsern@spu.edu::ce6a2e86-2a55-42c4-ad73-a4ca891ca69f" providerId="AD" clId="Web-{60FB243B-6209-ABFD-3A16-0E0B3BF5C750}" dt="2021-02-01T00:42:52.671" v="78" actId="20577"/>
          <ac:spMkLst>
            <pc:docMk/>
            <pc:sldMk cId="109857222" sldId="256"/>
            <ac:spMk id="3" creationId="{00000000-0000-0000-0000-000000000000}"/>
          </ac:spMkLst>
        </pc:spChg>
      </pc:sldChg>
      <pc:sldChg chg="modSp new">
        <pc:chgData name="Wichser, Nathan" userId="S::wichsern@spu.edu::ce6a2e86-2a55-42c4-ad73-a4ca891ca69f" providerId="AD" clId="Web-{60FB243B-6209-ABFD-3A16-0E0B3BF5C750}" dt="2021-02-02T01:19:50.088" v="1178" actId="20577"/>
        <pc:sldMkLst>
          <pc:docMk/>
          <pc:sldMk cId="297609606" sldId="257"/>
        </pc:sldMkLst>
        <pc:spChg chg="mod">
          <ac:chgData name="Wichser, Nathan" userId="S::wichsern@spu.edu::ce6a2e86-2a55-42c4-ad73-a4ca891ca69f" providerId="AD" clId="Web-{60FB243B-6209-ABFD-3A16-0E0B3BF5C750}" dt="2021-02-01T00:43:26.436" v="96" actId="20577"/>
          <ac:spMkLst>
            <pc:docMk/>
            <pc:sldMk cId="297609606" sldId="257"/>
            <ac:spMk id="2" creationId="{BF067072-BE5E-4FBB-BC71-6DEA30503F7E}"/>
          </ac:spMkLst>
        </pc:spChg>
        <pc:spChg chg="mod">
          <ac:chgData name="Wichser, Nathan" userId="S::wichsern@spu.edu::ce6a2e86-2a55-42c4-ad73-a4ca891ca69f" providerId="AD" clId="Web-{60FB243B-6209-ABFD-3A16-0E0B3BF5C750}" dt="2021-02-02T01:19:50.088" v="1178" actId="20577"/>
          <ac:spMkLst>
            <pc:docMk/>
            <pc:sldMk cId="297609606" sldId="257"/>
            <ac:spMk id="3" creationId="{47486770-4301-46F7-84DD-F99CD47CE130}"/>
          </ac:spMkLst>
        </pc:spChg>
      </pc:sldChg>
      <pc:sldChg chg="addSp delSp modSp new">
        <pc:chgData name="Wichser, Nathan" userId="S::wichsern@spu.edu::ce6a2e86-2a55-42c4-ad73-a4ca891ca69f" providerId="AD" clId="Web-{60FB243B-6209-ABFD-3A16-0E0B3BF5C750}" dt="2021-02-01T23:02:23.615" v="725"/>
        <pc:sldMkLst>
          <pc:docMk/>
          <pc:sldMk cId="3563110243" sldId="258"/>
        </pc:sldMkLst>
        <pc:spChg chg="mod">
          <ac:chgData name="Wichser, Nathan" userId="S::wichsern@spu.edu::ce6a2e86-2a55-42c4-ad73-a4ca891ca69f" providerId="AD" clId="Web-{60FB243B-6209-ABFD-3A16-0E0B3BF5C750}" dt="2021-02-01T22:56:20.632" v="513" actId="20577"/>
          <ac:spMkLst>
            <pc:docMk/>
            <pc:sldMk cId="3563110243" sldId="258"/>
            <ac:spMk id="2" creationId="{752D3878-397B-4544-95A6-E913F6F3DC4C}"/>
          </ac:spMkLst>
        </pc:spChg>
        <pc:spChg chg="del">
          <ac:chgData name="Wichser, Nathan" userId="S::wichsern@spu.edu::ce6a2e86-2a55-42c4-ad73-a4ca891ca69f" providerId="AD" clId="Web-{60FB243B-6209-ABFD-3A16-0E0B3BF5C750}" dt="2021-02-01T22:57:10.819" v="514"/>
          <ac:spMkLst>
            <pc:docMk/>
            <pc:sldMk cId="3563110243" sldId="258"/>
            <ac:spMk id="3" creationId="{8D0824A5-C8F9-4981-8DF9-0D0FD95C1CB9}"/>
          </ac:spMkLst>
        </pc:spChg>
        <pc:graphicFrameChg chg="add mod ord modGraphic">
          <ac:chgData name="Wichser, Nathan" userId="S::wichsern@spu.edu::ce6a2e86-2a55-42c4-ad73-a4ca891ca69f" providerId="AD" clId="Web-{60FB243B-6209-ABFD-3A16-0E0B3BF5C750}" dt="2021-02-01T23:02:23.615" v="725"/>
          <ac:graphicFrameMkLst>
            <pc:docMk/>
            <pc:sldMk cId="3563110243" sldId="258"/>
            <ac:graphicFrameMk id="5" creationId="{B794E80D-949D-4D4B-8997-C9647242AB04}"/>
          </ac:graphicFrameMkLst>
        </pc:graphicFrameChg>
      </pc:sldChg>
      <pc:sldChg chg="addSp delSp modSp new">
        <pc:chgData name="Wichser, Nathan" userId="S::wichsern@spu.edu::ce6a2e86-2a55-42c4-ad73-a4ca891ca69f" providerId="AD" clId="Web-{60FB243B-6209-ABFD-3A16-0E0B3BF5C750}" dt="2021-02-01T23:01:13.037" v="693"/>
        <pc:sldMkLst>
          <pc:docMk/>
          <pc:sldMk cId="1697412260" sldId="259"/>
        </pc:sldMkLst>
        <pc:spChg chg="mod">
          <ac:chgData name="Wichser, Nathan" userId="S::wichsern@spu.edu::ce6a2e86-2a55-42c4-ad73-a4ca891ca69f" providerId="AD" clId="Web-{60FB243B-6209-ABFD-3A16-0E0B3BF5C750}" dt="2021-02-01T22:58:40.678" v="608" actId="20577"/>
          <ac:spMkLst>
            <pc:docMk/>
            <pc:sldMk cId="1697412260" sldId="259"/>
            <ac:spMk id="2" creationId="{6F1C6721-5103-4888-A37E-B7D0A19B18F5}"/>
          </ac:spMkLst>
        </pc:spChg>
        <pc:spChg chg="del">
          <ac:chgData name="Wichser, Nathan" userId="S::wichsern@spu.edu::ce6a2e86-2a55-42c4-ad73-a4ca891ca69f" providerId="AD" clId="Web-{60FB243B-6209-ABFD-3A16-0E0B3BF5C750}" dt="2021-02-01T22:58:59.569" v="609"/>
          <ac:spMkLst>
            <pc:docMk/>
            <pc:sldMk cId="1697412260" sldId="259"/>
            <ac:spMk id="3" creationId="{4DBEF10C-A38D-4B20-AA7D-FD6378B60564}"/>
          </ac:spMkLst>
        </pc:spChg>
        <pc:graphicFrameChg chg="add mod ord modGraphic">
          <ac:chgData name="Wichser, Nathan" userId="S::wichsern@spu.edu::ce6a2e86-2a55-42c4-ad73-a4ca891ca69f" providerId="AD" clId="Web-{60FB243B-6209-ABFD-3A16-0E0B3BF5C750}" dt="2021-02-01T23:01:13.037" v="693"/>
          <ac:graphicFrameMkLst>
            <pc:docMk/>
            <pc:sldMk cId="1697412260" sldId="259"/>
            <ac:graphicFrameMk id="5" creationId="{7F329723-239A-48B8-B013-AAE13EFA32E6}"/>
          </ac:graphicFrameMkLst>
        </pc:graphicFrameChg>
      </pc:sldChg>
      <pc:sldChg chg="addSp delSp modSp new">
        <pc:chgData name="Wichser, Nathan" userId="S::wichsern@spu.edu::ce6a2e86-2a55-42c4-ad73-a4ca891ca69f" providerId="AD" clId="Web-{60FB243B-6209-ABFD-3A16-0E0B3BF5C750}" dt="2021-02-02T00:07:21.626" v="853"/>
        <pc:sldMkLst>
          <pc:docMk/>
          <pc:sldMk cId="3077334744" sldId="260"/>
        </pc:sldMkLst>
        <pc:spChg chg="mod">
          <ac:chgData name="Wichser, Nathan" userId="S::wichsern@spu.edu::ce6a2e86-2a55-42c4-ad73-a4ca891ca69f" providerId="AD" clId="Web-{60FB243B-6209-ABFD-3A16-0E0B3BF5C750}" dt="2021-02-02T00:04:38.471" v="775" actId="20577"/>
          <ac:spMkLst>
            <pc:docMk/>
            <pc:sldMk cId="3077334744" sldId="260"/>
            <ac:spMk id="2" creationId="{061E588F-5769-41AC-9EE8-F3D80545AD23}"/>
          </ac:spMkLst>
        </pc:spChg>
        <pc:spChg chg="del">
          <ac:chgData name="Wichser, Nathan" userId="S::wichsern@spu.edu::ce6a2e86-2a55-42c4-ad73-a4ca891ca69f" providerId="AD" clId="Web-{60FB243B-6209-ABFD-3A16-0E0B3BF5C750}" dt="2021-02-02T00:05:12.658" v="776"/>
          <ac:spMkLst>
            <pc:docMk/>
            <pc:sldMk cId="3077334744" sldId="260"/>
            <ac:spMk id="3" creationId="{8721B531-2D30-4207-B092-BBAE48CA42FE}"/>
          </ac:spMkLst>
        </pc:spChg>
        <pc:graphicFrameChg chg="add mod ord modGraphic">
          <ac:chgData name="Wichser, Nathan" userId="S::wichsern@spu.edu::ce6a2e86-2a55-42c4-ad73-a4ca891ca69f" providerId="AD" clId="Web-{60FB243B-6209-ABFD-3A16-0E0B3BF5C750}" dt="2021-02-02T00:07:21.626" v="853"/>
          <ac:graphicFrameMkLst>
            <pc:docMk/>
            <pc:sldMk cId="3077334744" sldId="260"/>
            <ac:graphicFrameMk id="5" creationId="{E93FAFF8-7964-4445-9929-30F861206D98}"/>
          </ac:graphicFrameMkLst>
        </pc:graphicFrameChg>
      </pc:sldChg>
      <pc:sldChg chg="modSp new">
        <pc:chgData name="Wichser, Nathan" userId="S::wichsern@spu.edu::ce6a2e86-2a55-42c4-ad73-a4ca891ca69f" providerId="AD" clId="Web-{60FB243B-6209-ABFD-3A16-0E0B3BF5C750}" dt="2021-02-02T00:12:07.779" v="868" actId="20577"/>
        <pc:sldMkLst>
          <pc:docMk/>
          <pc:sldMk cId="2042876035" sldId="261"/>
        </pc:sldMkLst>
        <pc:spChg chg="mod">
          <ac:chgData name="Wichser, Nathan" userId="S::wichsern@spu.edu::ce6a2e86-2a55-42c4-ad73-a4ca891ca69f" providerId="AD" clId="Web-{60FB243B-6209-ABFD-3A16-0E0B3BF5C750}" dt="2021-02-02T00:12:07.779" v="868" actId="20577"/>
          <ac:spMkLst>
            <pc:docMk/>
            <pc:sldMk cId="2042876035" sldId="261"/>
            <ac:spMk id="2" creationId="{F32605C2-4C86-4139-A2E2-6B68A980C2EF}"/>
          </ac:spMkLst>
        </pc:spChg>
      </pc:sldChg>
      <pc:sldChg chg="modSp new">
        <pc:chgData name="Wichser, Nathan" userId="S::wichsern@spu.edu::ce6a2e86-2a55-42c4-ad73-a4ca891ca69f" providerId="AD" clId="Web-{60FB243B-6209-ABFD-3A16-0E0B3BF5C750}" dt="2021-02-02T00:12:17.217" v="879" actId="20577"/>
        <pc:sldMkLst>
          <pc:docMk/>
          <pc:sldMk cId="2971520674" sldId="262"/>
        </pc:sldMkLst>
        <pc:spChg chg="mod">
          <ac:chgData name="Wichser, Nathan" userId="S::wichsern@spu.edu::ce6a2e86-2a55-42c4-ad73-a4ca891ca69f" providerId="AD" clId="Web-{60FB243B-6209-ABFD-3A16-0E0B3BF5C750}" dt="2021-02-02T00:12:17.217" v="879" actId="20577"/>
          <ac:spMkLst>
            <pc:docMk/>
            <pc:sldMk cId="2971520674" sldId="262"/>
            <ac:spMk id="2" creationId="{F4D42AAA-D0C9-40FF-B597-5407319F3D24}"/>
          </ac:spMkLst>
        </pc:spChg>
      </pc:sldChg>
      <pc:sldChg chg="modSp new">
        <pc:chgData name="Wichser, Nathan" userId="S::wichsern@spu.edu::ce6a2e86-2a55-42c4-ad73-a4ca891ca69f" providerId="AD" clId="Web-{60FB243B-6209-ABFD-3A16-0E0B3BF5C750}" dt="2021-02-02T00:13:21.294" v="888" actId="20577"/>
        <pc:sldMkLst>
          <pc:docMk/>
          <pc:sldMk cId="1074290946" sldId="263"/>
        </pc:sldMkLst>
        <pc:spChg chg="mod">
          <ac:chgData name="Wichser, Nathan" userId="S::wichsern@spu.edu::ce6a2e86-2a55-42c4-ad73-a4ca891ca69f" providerId="AD" clId="Web-{60FB243B-6209-ABFD-3A16-0E0B3BF5C750}" dt="2021-02-02T00:13:21.294" v="888" actId="20577"/>
          <ac:spMkLst>
            <pc:docMk/>
            <pc:sldMk cId="1074290946" sldId="263"/>
            <ac:spMk id="2" creationId="{D7A77168-62E4-4851-B7AC-0A6DFD67B2B4}"/>
          </ac:spMkLst>
        </pc:spChg>
      </pc:sldChg>
      <pc:sldChg chg="addSp delSp modSp new">
        <pc:chgData name="Wichser, Nathan" userId="S::wichsern@spu.edu::ce6a2e86-2a55-42c4-ad73-a4ca891ca69f" providerId="AD" clId="Web-{60FB243B-6209-ABFD-3A16-0E0B3BF5C750}" dt="2021-02-02T01:12:32.368" v="1146" actId="20577"/>
        <pc:sldMkLst>
          <pc:docMk/>
          <pc:sldMk cId="4268810671" sldId="264"/>
        </pc:sldMkLst>
        <pc:spChg chg="del">
          <ac:chgData name="Wichser, Nathan" userId="S::wichsern@spu.edu::ce6a2e86-2a55-42c4-ad73-a4ca891ca69f" providerId="AD" clId="Web-{60FB243B-6209-ABFD-3A16-0E0B3BF5C750}" dt="2021-02-02T01:11:21.290" v="1128"/>
          <ac:spMkLst>
            <pc:docMk/>
            <pc:sldMk cId="4268810671" sldId="264"/>
            <ac:spMk id="3" creationId="{1DF3CFA4-883A-47F4-9298-494C77CD4EB0}"/>
          </ac:spMkLst>
        </pc:spChg>
        <pc:spChg chg="add mod">
          <ac:chgData name="Wichser, Nathan" userId="S::wichsern@spu.edu::ce6a2e86-2a55-42c4-ad73-a4ca891ca69f" providerId="AD" clId="Web-{60FB243B-6209-ABFD-3A16-0E0B3BF5C750}" dt="2021-02-02T01:12:32.368" v="1146" actId="20577"/>
          <ac:spMkLst>
            <pc:docMk/>
            <pc:sldMk cId="4268810671" sldId="264"/>
            <ac:spMk id="5" creationId="{A1FB7E06-E64A-4CEC-9E95-4094133253F4}"/>
          </ac:spMkLst>
        </pc:spChg>
        <pc:picChg chg="add mod ord">
          <ac:chgData name="Wichser, Nathan" userId="S::wichsern@spu.edu::ce6a2e86-2a55-42c4-ad73-a4ca891ca69f" providerId="AD" clId="Web-{60FB243B-6209-ABFD-3A16-0E0B3BF5C750}" dt="2021-02-02T01:11:30.149" v="1129" actId="1076"/>
          <ac:picMkLst>
            <pc:docMk/>
            <pc:sldMk cId="4268810671" sldId="264"/>
            <ac:picMk id="4" creationId="{98F7823C-574C-48E5-9E45-46A81CF95AFA}"/>
          </ac:picMkLst>
        </pc:picChg>
      </pc:sldChg>
      <pc:sldChg chg="addSp delSp modSp">
        <pc:chgData name="Wichser, Nathan" userId="S::wichsern@spu.edu::ce6a2e86-2a55-42c4-ad73-a4ca891ca69f" providerId="AD" clId="Web-{60FB243B-6209-ABFD-3A16-0E0B3BF5C750}" dt="2021-02-02T01:00:54.280" v="1127"/>
        <pc:sldMkLst>
          <pc:docMk/>
          <pc:sldMk cId="3564535816" sldId="269"/>
        </pc:sldMkLst>
        <pc:spChg chg="del">
          <ac:chgData name="Wichser, Nathan" userId="S::wichsern@spu.edu::ce6a2e86-2a55-42c4-ad73-a4ca891ca69f" providerId="AD" clId="Web-{60FB243B-6209-ABFD-3A16-0E0B3BF5C750}" dt="2021-02-02T00:47:18.028" v="890"/>
          <ac:spMkLst>
            <pc:docMk/>
            <pc:sldMk cId="3564535816" sldId="269"/>
            <ac:spMk id="3" creationId="{596DE631-13BC-4072-B089-5A25698C9F4C}"/>
          </ac:spMkLst>
        </pc:spChg>
        <pc:graphicFrameChg chg="add mod ord modGraphic">
          <ac:chgData name="Wichser, Nathan" userId="S::wichsern@spu.edu::ce6a2e86-2a55-42c4-ad73-a4ca891ca69f" providerId="AD" clId="Web-{60FB243B-6209-ABFD-3A16-0E0B3BF5C750}" dt="2021-02-02T01:00:54.280" v="1127"/>
          <ac:graphicFrameMkLst>
            <pc:docMk/>
            <pc:sldMk cId="3564535816" sldId="269"/>
            <ac:graphicFrameMk id="5" creationId="{BC6CF0D7-A91B-4E1C-B09B-09569C69478A}"/>
          </ac:graphicFrameMkLst>
        </pc:graphicFrameChg>
      </pc:sldChg>
      <pc:sldChg chg="addSp modSp">
        <pc:chgData name="Wichser, Nathan" userId="S::wichsern@spu.edu::ce6a2e86-2a55-42c4-ad73-a4ca891ca69f" providerId="AD" clId="Web-{60FB243B-6209-ABFD-3A16-0E0B3BF5C750}" dt="2021-02-02T02:11:09.474" v="1582" actId="20577"/>
        <pc:sldMkLst>
          <pc:docMk/>
          <pc:sldMk cId="551297514" sldId="271"/>
        </pc:sldMkLst>
        <pc:spChg chg="mod">
          <ac:chgData name="Wichser, Nathan" userId="S::wichsern@spu.edu::ce6a2e86-2a55-42c4-ad73-a4ca891ca69f" providerId="AD" clId="Web-{60FB243B-6209-ABFD-3A16-0E0B3BF5C750}" dt="2021-02-02T01:58:48.865" v="1306" actId="14100"/>
          <ac:spMkLst>
            <pc:docMk/>
            <pc:sldMk cId="551297514" sldId="271"/>
            <ac:spMk id="3" creationId="{E7C31AC9-9F11-40FC-9927-0CD5866434DF}"/>
          </ac:spMkLst>
        </pc:spChg>
        <pc:spChg chg="add mod">
          <ac:chgData name="Wichser, Nathan" userId="S::wichsern@spu.edu::ce6a2e86-2a55-42c4-ad73-a4ca891ca69f" providerId="AD" clId="Web-{60FB243B-6209-ABFD-3A16-0E0B3BF5C750}" dt="2021-02-02T02:11:09.474" v="1582" actId="20577"/>
          <ac:spMkLst>
            <pc:docMk/>
            <pc:sldMk cId="551297514" sldId="271"/>
            <ac:spMk id="4" creationId="{ED0AB1BD-0A15-4FF7-871F-67DD89A59ADE}"/>
          </ac:spMkLst>
        </pc:spChg>
      </pc:sldChg>
    </pc:docChg>
  </pc:docChgLst>
  <pc:docChgLst>
    <pc:chgData name="Wichser, Nathan" userId="S::wichsern@spu.edu::ce6a2e86-2a55-42c4-ad73-a4ca891ca69f" providerId="AD" clId="Web-{6FB7673E-2910-8491-1DEC-2AF176532227}"/>
    <pc:docChg chg="modSld">
      <pc:chgData name="Wichser, Nathan" userId="S::wichsern@spu.edu::ce6a2e86-2a55-42c4-ad73-a4ca891ca69f" providerId="AD" clId="Web-{6FB7673E-2910-8491-1DEC-2AF176532227}" dt="2021-02-02T20:22:26.721" v="308"/>
      <pc:docMkLst>
        <pc:docMk/>
      </pc:docMkLst>
      <pc:sldChg chg="addSp delSp modSp">
        <pc:chgData name="Wichser, Nathan" userId="S::wichsern@spu.edu::ce6a2e86-2a55-42c4-ad73-a4ca891ca69f" providerId="AD" clId="Web-{6FB7673E-2910-8491-1DEC-2AF176532227}" dt="2021-02-02T20:22:26.721" v="308"/>
        <pc:sldMkLst>
          <pc:docMk/>
          <pc:sldMk cId="3564535816" sldId="269"/>
        </pc:sldMkLst>
        <pc:spChg chg="add del mod">
          <ac:chgData name="Wichser, Nathan" userId="S::wichsern@spu.edu::ce6a2e86-2a55-42c4-ad73-a4ca891ca69f" providerId="AD" clId="Web-{6FB7673E-2910-8491-1DEC-2AF176532227}" dt="2021-02-02T20:16:26.020" v="35"/>
          <ac:spMkLst>
            <pc:docMk/>
            <pc:sldMk cId="3564535816" sldId="269"/>
            <ac:spMk id="4" creationId="{FB12FDF4-CEDA-4DB9-A7F9-2C2269B4AF3B}"/>
          </ac:spMkLst>
        </pc:spChg>
        <pc:graphicFrameChg chg="del mod modGraphic">
          <ac:chgData name="Wichser, Nathan" userId="S::wichsern@spu.edu::ce6a2e86-2a55-42c4-ad73-a4ca891ca69f" providerId="AD" clId="Web-{6FB7673E-2910-8491-1DEC-2AF176532227}" dt="2021-02-02T20:16:00.691" v="34"/>
          <ac:graphicFrameMkLst>
            <pc:docMk/>
            <pc:sldMk cId="3564535816" sldId="269"/>
            <ac:graphicFrameMk id="5" creationId="{BC6CF0D7-A91B-4E1C-B09B-09569C69478A}"/>
          </ac:graphicFrameMkLst>
        </pc:graphicFrameChg>
        <pc:graphicFrameChg chg="add mod ord modGraphic">
          <ac:chgData name="Wichser, Nathan" userId="S::wichsern@spu.edu::ce6a2e86-2a55-42c4-ad73-a4ca891ca69f" providerId="AD" clId="Web-{6FB7673E-2910-8491-1DEC-2AF176532227}" dt="2021-02-02T20:22:26.721" v="308"/>
          <ac:graphicFrameMkLst>
            <pc:docMk/>
            <pc:sldMk cId="3564535816" sldId="269"/>
            <ac:graphicFrameMk id="7" creationId="{CA6A1B58-BD51-4038-806B-35BD60E6046E}"/>
          </ac:graphicFrameMkLst>
        </pc:graphicFrameChg>
      </pc:sldChg>
    </pc:docChg>
  </pc:docChgLst>
  <pc:docChgLst>
    <pc:chgData name="Bates, Chelsea" userId="S::batesc2@spu.edu::8df98d34-6da2-45be-a0fe-49ad65a20f11" providerId="AD" clId="Web-{F049A4AD-AD78-4C4B-A77C-72DD8F07034E}"/>
    <pc:docChg chg="modSld">
      <pc:chgData name="Bates, Chelsea" userId="S::batesc2@spu.edu::8df98d34-6da2-45be-a0fe-49ad65a20f11" providerId="AD" clId="Web-{F049A4AD-AD78-4C4B-A77C-72DD8F07034E}" dt="2021-02-03T04:26:07.490" v="3" actId="20577"/>
      <pc:docMkLst>
        <pc:docMk/>
      </pc:docMkLst>
      <pc:sldChg chg="modSp">
        <pc:chgData name="Bates, Chelsea" userId="S::batesc2@spu.edu::8df98d34-6da2-45be-a0fe-49ad65a20f11" providerId="AD" clId="Web-{F049A4AD-AD78-4C4B-A77C-72DD8F07034E}" dt="2021-02-03T04:25:58.615" v="1" actId="20577"/>
        <pc:sldMkLst>
          <pc:docMk/>
          <pc:sldMk cId="1697412260" sldId="259"/>
        </pc:sldMkLst>
        <pc:spChg chg="mod">
          <ac:chgData name="Bates, Chelsea" userId="S::batesc2@spu.edu::8df98d34-6da2-45be-a0fe-49ad65a20f11" providerId="AD" clId="Web-{F049A4AD-AD78-4C4B-A77C-72DD8F07034E}" dt="2021-02-03T04:25:58.615" v="1" actId="20577"/>
          <ac:spMkLst>
            <pc:docMk/>
            <pc:sldMk cId="1697412260" sldId="259"/>
            <ac:spMk id="2" creationId="{6F1C6721-5103-4888-A37E-B7D0A19B18F5}"/>
          </ac:spMkLst>
        </pc:spChg>
      </pc:sldChg>
      <pc:sldChg chg="modSp">
        <pc:chgData name="Bates, Chelsea" userId="S::batesc2@spu.edu::8df98d34-6da2-45be-a0fe-49ad65a20f11" providerId="AD" clId="Web-{F049A4AD-AD78-4C4B-A77C-72DD8F07034E}" dt="2021-02-03T04:26:07.490" v="3" actId="20577"/>
        <pc:sldMkLst>
          <pc:docMk/>
          <pc:sldMk cId="3077334744" sldId="260"/>
        </pc:sldMkLst>
        <pc:spChg chg="mod">
          <ac:chgData name="Bates, Chelsea" userId="S::batesc2@spu.edu::8df98d34-6da2-45be-a0fe-49ad65a20f11" providerId="AD" clId="Web-{F049A4AD-AD78-4C4B-A77C-72DD8F07034E}" dt="2021-02-03T04:26:07.490" v="3" actId="20577"/>
          <ac:spMkLst>
            <pc:docMk/>
            <pc:sldMk cId="3077334744" sldId="260"/>
            <ac:spMk id="2" creationId="{061E588F-5769-41AC-9EE8-F3D80545AD23}"/>
          </ac:spMkLst>
        </pc:spChg>
      </pc:sldChg>
    </pc:docChg>
  </pc:docChgLst>
  <pc:docChgLst>
    <pc:chgData name="Kenji Olund" userId="4f2b93f4-c716-40b0-9d74-9e83997d7ccc" providerId="ADAL" clId="{3561496A-99EA-45E3-86F2-020D48064F4A}"/>
    <pc:docChg chg="undo custSel addSld delSld modSld">
      <pc:chgData name="Kenji Olund" userId="4f2b93f4-c716-40b0-9d74-9e83997d7ccc" providerId="ADAL" clId="{3561496A-99EA-45E3-86F2-020D48064F4A}" dt="2021-02-02T21:04:29.295" v="48" actId="1076"/>
      <pc:docMkLst>
        <pc:docMk/>
      </pc:docMkLst>
      <pc:sldChg chg="modSp mod">
        <pc:chgData name="Kenji Olund" userId="4f2b93f4-c716-40b0-9d74-9e83997d7ccc" providerId="ADAL" clId="{3561496A-99EA-45E3-86F2-020D48064F4A}" dt="2021-02-02T20:52:32.786" v="25" actId="14100"/>
        <pc:sldMkLst>
          <pc:docMk/>
          <pc:sldMk cId="2042876035" sldId="261"/>
        </pc:sldMkLst>
        <pc:picChg chg="mod">
          <ac:chgData name="Kenji Olund" userId="4f2b93f4-c716-40b0-9d74-9e83997d7ccc" providerId="ADAL" clId="{3561496A-99EA-45E3-86F2-020D48064F4A}" dt="2021-02-02T20:52:32.786" v="25" actId="14100"/>
          <ac:picMkLst>
            <pc:docMk/>
            <pc:sldMk cId="2042876035" sldId="261"/>
            <ac:picMk id="5" creationId="{C1AB3EDB-0A0E-4A01-83A9-E7BF75562C10}"/>
          </ac:picMkLst>
        </pc:picChg>
      </pc:sldChg>
      <pc:sldChg chg="addSp delSp modSp mod">
        <pc:chgData name="Kenji Olund" userId="4f2b93f4-c716-40b0-9d74-9e83997d7ccc" providerId="ADAL" clId="{3561496A-99EA-45E3-86F2-020D48064F4A}" dt="2021-02-02T20:49:50.008" v="8" actId="1076"/>
        <pc:sldMkLst>
          <pc:docMk/>
          <pc:sldMk cId="1074290946" sldId="263"/>
        </pc:sldMkLst>
        <pc:spChg chg="del">
          <ac:chgData name="Kenji Olund" userId="4f2b93f4-c716-40b0-9d74-9e83997d7ccc" providerId="ADAL" clId="{3561496A-99EA-45E3-86F2-020D48064F4A}" dt="2021-02-02T20:49:17.117" v="0" actId="22"/>
          <ac:spMkLst>
            <pc:docMk/>
            <pc:sldMk cId="1074290946" sldId="263"/>
            <ac:spMk id="3" creationId="{40BAB2AD-ADC8-4E4F-A2E3-AE0604EBD164}"/>
          </ac:spMkLst>
        </pc:spChg>
        <pc:picChg chg="add mod ord modCrop">
          <ac:chgData name="Kenji Olund" userId="4f2b93f4-c716-40b0-9d74-9e83997d7ccc" providerId="ADAL" clId="{3561496A-99EA-45E3-86F2-020D48064F4A}" dt="2021-02-02T20:49:50.008" v="8" actId="1076"/>
          <ac:picMkLst>
            <pc:docMk/>
            <pc:sldMk cId="1074290946" sldId="263"/>
            <ac:picMk id="5" creationId="{743E940D-1A3F-4E2D-8266-3A0D4820E357}"/>
          </ac:picMkLst>
        </pc:picChg>
      </pc:sldChg>
      <pc:sldChg chg="addSp delSp modSp mod setBg">
        <pc:chgData name="Kenji Olund" userId="4f2b93f4-c716-40b0-9d74-9e83997d7ccc" providerId="ADAL" clId="{3561496A-99EA-45E3-86F2-020D48064F4A}" dt="2021-02-02T20:57:19.726" v="42" actId="20577"/>
        <pc:sldMkLst>
          <pc:docMk/>
          <pc:sldMk cId="2291918424" sldId="265"/>
        </pc:sldMkLst>
        <pc:spChg chg="mod">
          <ac:chgData name="Kenji Olund" userId="4f2b93f4-c716-40b0-9d74-9e83997d7ccc" providerId="ADAL" clId="{3561496A-99EA-45E3-86F2-020D48064F4A}" dt="2021-02-02T20:57:19.726" v="42" actId="20577"/>
          <ac:spMkLst>
            <pc:docMk/>
            <pc:sldMk cId="2291918424" sldId="265"/>
            <ac:spMk id="2" creationId="{2581F545-AEC8-4424-A6F8-C8D29F70BBD3}"/>
          </ac:spMkLst>
        </pc:spChg>
        <pc:spChg chg="del">
          <ac:chgData name="Kenji Olund" userId="4f2b93f4-c716-40b0-9d74-9e83997d7ccc" providerId="ADAL" clId="{3561496A-99EA-45E3-86F2-020D48064F4A}" dt="2021-02-02T20:51:31.183" v="9" actId="22"/>
          <ac:spMkLst>
            <pc:docMk/>
            <pc:sldMk cId="2291918424" sldId="265"/>
            <ac:spMk id="3" creationId="{05920F26-D6F9-49AB-8FE0-CB6418CD9997}"/>
          </ac:spMkLst>
        </pc:spChg>
        <pc:spChg chg="add">
          <ac:chgData name="Kenji Olund" userId="4f2b93f4-c716-40b0-9d74-9e83997d7ccc" providerId="ADAL" clId="{3561496A-99EA-45E3-86F2-020D48064F4A}" dt="2021-02-02T20:57:15.512" v="41" actId="26606"/>
          <ac:spMkLst>
            <pc:docMk/>
            <pc:sldMk cId="2291918424" sldId="265"/>
            <ac:spMk id="11" creationId="{99ED5833-B85B-4103-8A3B-CAB0308E6C15}"/>
          </ac:spMkLst>
        </pc:spChg>
        <pc:picChg chg="add mod ord modCrop">
          <ac:chgData name="Kenji Olund" userId="4f2b93f4-c716-40b0-9d74-9e83997d7ccc" providerId="ADAL" clId="{3561496A-99EA-45E3-86F2-020D48064F4A}" dt="2021-02-02T20:57:15.512" v="41" actId="26606"/>
          <ac:picMkLst>
            <pc:docMk/>
            <pc:sldMk cId="2291918424" sldId="265"/>
            <ac:picMk id="5" creationId="{C3C838AC-20AB-460C-8B78-2E9D21F13359}"/>
          </ac:picMkLst>
        </pc:picChg>
        <pc:picChg chg="add mod">
          <ac:chgData name="Kenji Olund" userId="4f2b93f4-c716-40b0-9d74-9e83997d7ccc" providerId="ADAL" clId="{3561496A-99EA-45E3-86F2-020D48064F4A}" dt="2021-02-02T20:57:15.512" v="41" actId="26606"/>
          <ac:picMkLst>
            <pc:docMk/>
            <pc:sldMk cId="2291918424" sldId="265"/>
            <ac:picMk id="6" creationId="{142EA2F1-67C0-4D36-9D68-3991D052BBC0}"/>
          </ac:picMkLst>
        </pc:picChg>
      </pc:sldChg>
      <pc:sldChg chg="addSp modSp mod">
        <pc:chgData name="Kenji Olund" userId="4f2b93f4-c716-40b0-9d74-9e83997d7ccc" providerId="ADAL" clId="{3561496A-99EA-45E3-86F2-020D48064F4A}" dt="2021-02-02T21:04:29.295" v="48" actId="1076"/>
        <pc:sldMkLst>
          <pc:docMk/>
          <pc:sldMk cId="3224589767" sldId="272"/>
        </pc:sldMkLst>
        <pc:spChg chg="mod">
          <ac:chgData name="Kenji Olund" userId="4f2b93f4-c716-40b0-9d74-9e83997d7ccc" providerId="ADAL" clId="{3561496A-99EA-45E3-86F2-020D48064F4A}" dt="2021-02-02T21:04:29.295" v="48" actId="1076"/>
          <ac:spMkLst>
            <pc:docMk/>
            <pc:sldMk cId="3224589767" sldId="272"/>
            <ac:spMk id="2" creationId="{2E730EFC-052C-42E1-949A-799FEEE604E9}"/>
          </ac:spMkLst>
        </pc:spChg>
        <pc:picChg chg="add mod">
          <ac:chgData name="Kenji Olund" userId="4f2b93f4-c716-40b0-9d74-9e83997d7ccc" providerId="ADAL" clId="{3561496A-99EA-45E3-86F2-020D48064F4A}" dt="2021-02-02T21:04:23.491" v="47" actId="962"/>
          <ac:picMkLst>
            <pc:docMk/>
            <pc:sldMk cId="3224589767" sldId="272"/>
            <ac:picMk id="4" creationId="{1EC01394-03A3-4739-A3BC-21A0BB3B094E}"/>
          </ac:picMkLst>
        </pc:picChg>
        <pc:picChg chg="mod">
          <ac:chgData name="Kenji Olund" userId="4f2b93f4-c716-40b0-9d74-9e83997d7ccc" providerId="ADAL" clId="{3561496A-99EA-45E3-86F2-020D48064F4A}" dt="2021-02-02T20:53:00.573" v="27" actId="1076"/>
          <ac:picMkLst>
            <pc:docMk/>
            <pc:sldMk cId="3224589767" sldId="272"/>
            <ac:picMk id="6" creationId="{E73CB776-F94D-423A-93B6-4BC5D1279A15}"/>
          </ac:picMkLst>
        </pc:picChg>
      </pc:sldChg>
      <pc:sldChg chg="addSp delSp modSp new del mod">
        <pc:chgData name="Kenji Olund" userId="4f2b93f4-c716-40b0-9d74-9e83997d7ccc" providerId="ADAL" clId="{3561496A-99EA-45E3-86F2-020D48064F4A}" dt="2021-02-02T20:57:24.315" v="43" actId="2696"/>
        <pc:sldMkLst>
          <pc:docMk/>
          <pc:sldMk cId="2183869568" sldId="273"/>
        </pc:sldMkLst>
        <pc:spChg chg="del">
          <ac:chgData name="Kenji Olund" userId="4f2b93f4-c716-40b0-9d74-9e83997d7ccc" providerId="ADAL" clId="{3561496A-99EA-45E3-86F2-020D48064F4A}" dt="2021-02-02T20:56:36.021" v="29" actId="22"/>
          <ac:spMkLst>
            <pc:docMk/>
            <pc:sldMk cId="2183869568" sldId="273"/>
            <ac:spMk id="3" creationId="{C1EEF9CC-EE51-488F-97B1-AAD9C794A112}"/>
          </ac:spMkLst>
        </pc:spChg>
        <pc:picChg chg="add mod ord modCrop">
          <ac:chgData name="Kenji Olund" userId="4f2b93f4-c716-40b0-9d74-9e83997d7ccc" providerId="ADAL" clId="{3561496A-99EA-45E3-86F2-020D48064F4A}" dt="2021-02-02T20:56:54.721" v="36" actId="1076"/>
          <ac:picMkLst>
            <pc:docMk/>
            <pc:sldMk cId="2183869568" sldId="273"/>
            <ac:picMk id="5" creationId="{09419796-DD18-4DDE-8063-1B6A9A8141C8}"/>
          </ac:picMkLst>
        </pc:picChg>
      </pc:sldChg>
    </pc:docChg>
  </pc:docChgLst>
  <pc:docChgLst>
    <pc:chgData name="Olund, Kenji" userId="S::olundk@spu.edu::4f2b93f4-c716-40b0-9d74-9e83997d7ccc" providerId="AD" clId="Web-{7C85354A-26B3-4CDD-B130-446411552FF4}"/>
    <pc:docChg chg="addSld delSld modSld">
      <pc:chgData name="Olund, Kenji" userId="S::olundk@spu.edu::4f2b93f4-c716-40b0-9d74-9e83997d7ccc" providerId="AD" clId="Web-{7C85354A-26B3-4CDD-B130-446411552FF4}" dt="2021-02-02T20:46:01.625" v="13" actId="14100"/>
      <pc:docMkLst>
        <pc:docMk/>
      </pc:docMkLst>
      <pc:sldChg chg="addSp delSp modSp">
        <pc:chgData name="Olund, Kenji" userId="S::olundk@spu.edu::4f2b93f4-c716-40b0-9d74-9e83997d7ccc" providerId="AD" clId="Web-{7C85354A-26B3-4CDD-B130-446411552FF4}" dt="2021-02-02T20:46:01.625" v="13" actId="14100"/>
        <pc:sldMkLst>
          <pc:docMk/>
          <pc:sldMk cId="3224589767" sldId="272"/>
        </pc:sldMkLst>
        <pc:picChg chg="add del mod">
          <ac:chgData name="Olund, Kenji" userId="S::olundk@spu.edu::4f2b93f4-c716-40b0-9d74-9e83997d7ccc" providerId="AD" clId="Web-{7C85354A-26B3-4CDD-B130-446411552FF4}" dt="2021-02-02T20:45:23.422" v="7"/>
          <ac:picMkLst>
            <pc:docMk/>
            <pc:sldMk cId="3224589767" sldId="272"/>
            <ac:picMk id="3" creationId="{5B116C5A-24B4-4399-BF47-4A67B7FAD2C9}"/>
          </ac:picMkLst>
        </pc:picChg>
        <pc:picChg chg="add mod">
          <ac:chgData name="Olund, Kenji" userId="S::olundk@spu.edu::4f2b93f4-c716-40b0-9d74-9e83997d7ccc" providerId="AD" clId="Web-{7C85354A-26B3-4CDD-B130-446411552FF4}" dt="2021-02-02T20:46:01.625" v="13" actId="14100"/>
          <ac:picMkLst>
            <pc:docMk/>
            <pc:sldMk cId="3224589767" sldId="272"/>
            <ac:picMk id="6" creationId="{E73CB776-F94D-423A-93B6-4BC5D1279A15}"/>
          </ac:picMkLst>
        </pc:picChg>
      </pc:sldChg>
      <pc:sldChg chg="addSp delSp modSp new del">
        <pc:chgData name="Olund, Kenji" userId="S::olundk@spu.edu::4f2b93f4-c716-40b0-9d74-9e83997d7ccc" providerId="AD" clId="Web-{7C85354A-26B3-4CDD-B130-446411552FF4}" dt="2021-02-02T20:44:26.125" v="6"/>
        <pc:sldMkLst>
          <pc:docMk/>
          <pc:sldMk cId="1588524291" sldId="273"/>
        </pc:sldMkLst>
        <pc:spChg chg="del">
          <ac:chgData name="Olund, Kenji" userId="S::olundk@spu.edu::4f2b93f4-c716-40b0-9d74-9e83997d7ccc" providerId="AD" clId="Web-{7C85354A-26B3-4CDD-B130-446411552FF4}" dt="2021-02-02T20:43:22.407" v="1"/>
          <ac:spMkLst>
            <pc:docMk/>
            <pc:sldMk cId="1588524291" sldId="273"/>
            <ac:spMk id="3" creationId="{F4C1463A-F163-4C24-AF60-64019E3268E0}"/>
          </ac:spMkLst>
        </pc:spChg>
        <pc:picChg chg="add mod ord">
          <ac:chgData name="Olund, Kenji" userId="S::olundk@spu.edu::4f2b93f4-c716-40b0-9d74-9e83997d7ccc" providerId="AD" clId="Web-{7C85354A-26B3-4CDD-B130-446411552FF4}" dt="2021-02-02T20:43:29.922" v="3" actId="1076"/>
          <ac:picMkLst>
            <pc:docMk/>
            <pc:sldMk cId="1588524291" sldId="273"/>
            <ac:picMk id="4" creationId="{7E9E35B0-819E-4610-A5F8-DA69FDA5CE0E}"/>
          </ac:picMkLst>
        </pc:picChg>
      </pc:sldChg>
    </pc:docChg>
  </pc:docChgLst>
  <pc:docChgLst>
    <pc:chgData name="Mckinstry, Cody" userId="3e2d7b98-b608-44d1-a8bc-9764b0c34c10" providerId="ADAL" clId="{E88E107D-0D96-476F-AA72-2970665A018F}"/>
    <pc:docChg chg="undo custSel mod addSld delSld modSld sldOrd">
      <pc:chgData name="Mckinstry, Cody" userId="3e2d7b98-b608-44d1-a8bc-9764b0c34c10" providerId="ADAL" clId="{E88E107D-0D96-476F-AA72-2970665A018F}" dt="2021-02-02T21:09:50.146" v="370" actId="1076"/>
      <pc:docMkLst>
        <pc:docMk/>
      </pc:docMkLst>
      <pc:sldChg chg="addSp delSp modSp mod setBg delDesignElem">
        <pc:chgData name="Mckinstry, Cody" userId="3e2d7b98-b608-44d1-a8bc-9764b0c34c10" providerId="ADAL" clId="{E88E107D-0D96-476F-AA72-2970665A018F}" dt="2021-02-02T05:58:19.462" v="279" actId="26606"/>
        <pc:sldMkLst>
          <pc:docMk/>
          <pc:sldMk cId="109857222" sldId="256"/>
        </pc:sldMkLst>
        <pc:spChg chg="mod">
          <ac:chgData name="Mckinstry, Cody" userId="3e2d7b98-b608-44d1-a8bc-9764b0c34c10" providerId="ADAL" clId="{E88E107D-0D96-476F-AA72-2970665A018F}" dt="2021-02-02T05:58:19.462" v="279" actId="26606"/>
          <ac:spMkLst>
            <pc:docMk/>
            <pc:sldMk cId="109857222" sldId="256"/>
            <ac:spMk id="2" creationId="{00000000-0000-0000-0000-000000000000}"/>
          </ac:spMkLst>
        </pc:spChg>
        <pc:spChg chg="mod">
          <ac:chgData name="Mckinstry, Cody" userId="3e2d7b98-b608-44d1-a8bc-9764b0c34c10" providerId="ADAL" clId="{E88E107D-0D96-476F-AA72-2970665A018F}" dt="2021-02-02T05:58:19.462" v="279" actId="26606"/>
          <ac:spMkLst>
            <pc:docMk/>
            <pc:sldMk cId="109857222" sldId="256"/>
            <ac:spMk id="3" creationId="{00000000-0000-0000-0000-000000000000}"/>
          </ac:spMkLst>
        </pc:spChg>
        <pc:spChg chg="add del">
          <ac:chgData name="Mckinstry, Cody" userId="3e2d7b98-b608-44d1-a8bc-9764b0c34c10" providerId="ADAL" clId="{E88E107D-0D96-476F-AA72-2970665A018F}" dt="2021-02-02T05:58:19.462" v="279" actId="26606"/>
          <ac:spMkLst>
            <pc:docMk/>
            <pc:sldMk cId="109857222" sldId="256"/>
            <ac:spMk id="5" creationId="{23962611-DFD5-4092-AAFD-559E3DFCE2C9}"/>
          </ac:spMkLst>
        </pc:spChg>
        <pc:spChg chg="add del">
          <ac:chgData name="Mckinstry, Cody" userId="3e2d7b98-b608-44d1-a8bc-9764b0c34c10" providerId="ADAL" clId="{E88E107D-0D96-476F-AA72-2970665A018F}" dt="2021-02-02T05:55:33.900" v="214" actId="26606"/>
          <ac:spMkLst>
            <pc:docMk/>
            <pc:sldMk cId="109857222" sldId="256"/>
            <ac:spMk id="8" creationId="{A8DB9CD9-59B1-4D73-BC4C-98796A48EF9B}"/>
          </ac:spMkLst>
        </pc:spChg>
        <pc:spChg chg="add del">
          <ac:chgData name="Mckinstry, Cody" userId="3e2d7b98-b608-44d1-a8bc-9764b0c34c10" providerId="ADAL" clId="{E88E107D-0D96-476F-AA72-2970665A018F}" dt="2021-02-02T05:55:33.900" v="214" actId="26606"/>
          <ac:spMkLst>
            <pc:docMk/>
            <pc:sldMk cId="109857222" sldId="256"/>
            <ac:spMk id="10" creationId="{8874A6A9-41FF-4E33-AFA8-F9F81436A59E}"/>
          </ac:spMkLst>
        </pc:spChg>
        <pc:spChg chg="add del">
          <ac:chgData name="Mckinstry, Cody" userId="3e2d7b98-b608-44d1-a8bc-9764b0c34c10" providerId="ADAL" clId="{E88E107D-0D96-476F-AA72-2970665A018F}" dt="2021-02-02T05:55:37.908" v="216" actId="26606"/>
          <ac:spMkLst>
            <pc:docMk/>
            <pc:sldMk cId="109857222" sldId="256"/>
            <ac:spMk id="21" creationId="{23962611-DFD5-4092-AAFD-559E3DFCE2C9}"/>
          </ac:spMkLst>
        </pc:spChg>
        <pc:grpChg chg="add del">
          <ac:chgData name="Mckinstry, Cody" userId="3e2d7b98-b608-44d1-a8bc-9764b0c34c10" providerId="ADAL" clId="{E88E107D-0D96-476F-AA72-2970665A018F}" dt="2021-02-02T05:55:33.900" v="214" actId="26606"/>
          <ac:grpSpMkLst>
            <pc:docMk/>
            <pc:sldMk cId="109857222" sldId="256"/>
            <ac:grpSpMk id="12" creationId="{721D730E-1F97-4071-B143-B05E6D2599BC}"/>
          </ac:grpSpMkLst>
        </pc:grpChg>
        <pc:picChg chg="add del">
          <ac:chgData name="Mckinstry, Cody" userId="3e2d7b98-b608-44d1-a8bc-9764b0c34c10" providerId="ADAL" clId="{E88E107D-0D96-476F-AA72-2970665A018F}" dt="2021-02-02T05:58:19.462" v="279" actId="26606"/>
          <ac:picMkLst>
            <pc:docMk/>
            <pc:sldMk cId="109857222" sldId="256"/>
            <ac:picMk id="6" creationId="{2270F1FA-0425-408F-9861-80BF5AFB276D}"/>
          </ac:picMkLst>
        </pc:picChg>
        <pc:picChg chg="add del">
          <ac:chgData name="Mckinstry, Cody" userId="3e2d7b98-b608-44d1-a8bc-9764b0c34c10" providerId="ADAL" clId="{E88E107D-0D96-476F-AA72-2970665A018F}" dt="2021-02-02T05:55:37.908" v="216" actId="26606"/>
          <ac:picMkLst>
            <pc:docMk/>
            <pc:sldMk cId="109857222" sldId="256"/>
            <ac:picMk id="22" creationId="{2270F1FA-0425-408F-9861-80BF5AFB276D}"/>
          </ac:picMkLst>
        </pc:picChg>
      </pc:sldChg>
      <pc:sldChg chg="addSp delSp modSp mod setBg">
        <pc:chgData name="Mckinstry, Cody" userId="3e2d7b98-b608-44d1-a8bc-9764b0c34c10" providerId="ADAL" clId="{E88E107D-0D96-476F-AA72-2970665A018F}" dt="2021-02-02T20:40:32.764" v="336" actId="26606"/>
        <pc:sldMkLst>
          <pc:docMk/>
          <pc:sldMk cId="297609606" sldId="257"/>
        </pc:sldMkLst>
        <pc:spChg chg="mod">
          <ac:chgData name="Mckinstry, Cody" userId="3e2d7b98-b608-44d1-a8bc-9764b0c34c10" providerId="ADAL" clId="{E88E107D-0D96-476F-AA72-2970665A018F}" dt="2021-02-02T20:40:32.764" v="336" actId="26606"/>
          <ac:spMkLst>
            <pc:docMk/>
            <pc:sldMk cId="297609606" sldId="257"/>
            <ac:spMk id="2" creationId="{BF067072-BE5E-4FBB-BC71-6DEA30503F7E}"/>
          </ac:spMkLst>
        </pc:spChg>
        <pc:spChg chg="mod ord">
          <ac:chgData name="Mckinstry, Cody" userId="3e2d7b98-b608-44d1-a8bc-9764b0c34c10" providerId="ADAL" clId="{E88E107D-0D96-476F-AA72-2970665A018F}" dt="2021-02-02T20:40:32.764" v="336" actId="26606"/>
          <ac:spMkLst>
            <pc:docMk/>
            <pc:sldMk cId="297609606" sldId="257"/>
            <ac:spMk id="3" creationId="{47486770-4301-46F7-84DD-F99CD47CE130}"/>
          </ac:spMkLst>
        </pc:spChg>
        <pc:spChg chg="add">
          <ac:chgData name="Mckinstry, Cody" userId="3e2d7b98-b608-44d1-a8bc-9764b0c34c10" providerId="ADAL" clId="{E88E107D-0D96-476F-AA72-2970665A018F}" dt="2021-02-02T20:40:32.764" v="336" actId="26606"/>
          <ac:spMkLst>
            <pc:docMk/>
            <pc:sldMk cId="297609606" sldId="257"/>
            <ac:spMk id="15" creationId="{E51BA4DF-2BD4-4EC2-B1DB-B27C8AC71864}"/>
          </ac:spMkLst>
        </pc:spChg>
        <pc:picChg chg="add del mod ord">
          <ac:chgData name="Mckinstry, Cody" userId="3e2d7b98-b608-44d1-a8bc-9764b0c34c10" providerId="ADAL" clId="{E88E107D-0D96-476F-AA72-2970665A018F}" dt="2021-02-02T20:40:23.897" v="334" actId="21"/>
          <ac:picMkLst>
            <pc:docMk/>
            <pc:sldMk cId="297609606" sldId="257"/>
            <ac:picMk id="5" creationId="{3916987B-493B-4DB9-88F5-71977ADF4A6F}"/>
          </ac:picMkLst>
        </pc:picChg>
        <pc:picChg chg="add mod">
          <ac:chgData name="Mckinstry, Cody" userId="3e2d7b98-b608-44d1-a8bc-9764b0c34c10" providerId="ADAL" clId="{E88E107D-0D96-476F-AA72-2970665A018F}" dt="2021-02-02T20:40:32.764" v="336" actId="26606"/>
          <ac:picMkLst>
            <pc:docMk/>
            <pc:sldMk cId="297609606" sldId="257"/>
            <ac:picMk id="7" creationId="{ACAE32C7-0EC6-43F8-A099-5DCC455794C3}"/>
          </ac:picMkLst>
        </pc:picChg>
        <pc:picChg chg="add del">
          <ac:chgData name="Mckinstry, Cody" userId="3e2d7b98-b608-44d1-a8bc-9764b0c34c10" providerId="ADAL" clId="{E88E107D-0D96-476F-AA72-2970665A018F}" dt="2021-02-02T20:40:32.764" v="336" actId="26606"/>
          <ac:picMkLst>
            <pc:docMk/>
            <pc:sldMk cId="297609606" sldId="257"/>
            <ac:picMk id="10" creationId="{54DDEBDD-D8BD-41A6-8A0D-B00E3768B0F9}"/>
          </ac:picMkLst>
        </pc:picChg>
      </pc:sldChg>
      <pc:sldChg chg="modSp mod">
        <pc:chgData name="Mckinstry, Cody" userId="3e2d7b98-b608-44d1-a8bc-9764b0c34c10" providerId="ADAL" clId="{E88E107D-0D96-476F-AA72-2970665A018F}" dt="2021-02-02T05:58:18.156" v="278"/>
        <pc:sldMkLst>
          <pc:docMk/>
          <pc:sldMk cId="3563110243" sldId="258"/>
        </pc:sldMkLst>
        <pc:spChg chg="mod">
          <ac:chgData name="Mckinstry, Cody" userId="3e2d7b98-b608-44d1-a8bc-9764b0c34c10" providerId="ADAL" clId="{E88E107D-0D96-476F-AA72-2970665A018F}" dt="2021-02-02T05:58:18.156" v="278"/>
          <ac:spMkLst>
            <pc:docMk/>
            <pc:sldMk cId="3563110243" sldId="258"/>
            <ac:spMk id="2" creationId="{752D3878-397B-4544-95A6-E913F6F3DC4C}"/>
          </ac:spMkLst>
        </pc:spChg>
        <pc:graphicFrameChg chg="mod modGraphic">
          <ac:chgData name="Mckinstry, Cody" userId="3e2d7b98-b608-44d1-a8bc-9764b0c34c10" providerId="ADAL" clId="{E88E107D-0D96-476F-AA72-2970665A018F}" dt="2021-02-02T05:58:18.156" v="278"/>
          <ac:graphicFrameMkLst>
            <pc:docMk/>
            <pc:sldMk cId="3563110243" sldId="258"/>
            <ac:graphicFrameMk id="5" creationId="{B794E80D-949D-4D4B-8997-C9647242AB04}"/>
          </ac:graphicFrameMkLst>
        </pc:graphicFrameChg>
      </pc:sldChg>
      <pc:sldChg chg="modSp mod">
        <pc:chgData name="Mckinstry, Cody" userId="3e2d7b98-b608-44d1-a8bc-9764b0c34c10" providerId="ADAL" clId="{E88E107D-0D96-476F-AA72-2970665A018F}" dt="2021-02-02T05:58:18.156" v="278"/>
        <pc:sldMkLst>
          <pc:docMk/>
          <pc:sldMk cId="1697412260" sldId="259"/>
        </pc:sldMkLst>
        <pc:spChg chg="mod">
          <ac:chgData name="Mckinstry, Cody" userId="3e2d7b98-b608-44d1-a8bc-9764b0c34c10" providerId="ADAL" clId="{E88E107D-0D96-476F-AA72-2970665A018F}" dt="2021-02-02T05:58:18.156" v="278"/>
          <ac:spMkLst>
            <pc:docMk/>
            <pc:sldMk cId="1697412260" sldId="259"/>
            <ac:spMk id="2" creationId="{6F1C6721-5103-4888-A37E-B7D0A19B18F5}"/>
          </ac:spMkLst>
        </pc:spChg>
        <pc:graphicFrameChg chg="modGraphic">
          <ac:chgData name="Mckinstry, Cody" userId="3e2d7b98-b608-44d1-a8bc-9764b0c34c10" providerId="ADAL" clId="{E88E107D-0D96-476F-AA72-2970665A018F}" dt="2021-02-02T00:04:23.971" v="4" actId="14734"/>
          <ac:graphicFrameMkLst>
            <pc:docMk/>
            <pc:sldMk cId="1697412260" sldId="259"/>
            <ac:graphicFrameMk id="5" creationId="{7F329723-239A-48B8-B013-AAE13EFA32E6}"/>
          </ac:graphicFrameMkLst>
        </pc:graphicFrameChg>
      </pc:sldChg>
      <pc:sldChg chg="modSp">
        <pc:chgData name="Mckinstry, Cody" userId="3e2d7b98-b608-44d1-a8bc-9764b0c34c10" providerId="ADAL" clId="{E88E107D-0D96-476F-AA72-2970665A018F}" dt="2021-02-02T05:58:18.156" v="278"/>
        <pc:sldMkLst>
          <pc:docMk/>
          <pc:sldMk cId="3077334744" sldId="260"/>
        </pc:sldMkLst>
        <pc:spChg chg="mod">
          <ac:chgData name="Mckinstry, Cody" userId="3e2d7b98-b608-44d1-a8bc-9764b0c34c10" providerId="ADAL" clId="{E88E107D-0D96-476F-AA72-2970665A018F}" dt="2021-02-02T05:58:18.156" v="278"/>
          <ac:spMkLst>
            <pc:docMk/>
            <pc:sldMk cId="3077334744" sldId="260"/>
            <ac:spMk id="2" creationId="{061E588F-5769-41AC-9EE8-F3D80545AD23}"/>
          </ac:spMkLst>
        </pc:spChg>
      </pc:sldChg>
      <pc:sldChg chg="addSp delSp modSp mod setBg">
        <pc:chgData name="Mckinstry, Cody" userId="3e2d7b98-b608-44d1-a8bc-9764b0c34c10" providerId="ADAL" clId="{E88E107D-0D96-476F-AA72-2970665A018F}" dt="2021-02-02T20:46:26.659" v="348" actId="14100"/>
        <pc:sldMkLst>
          <pc:docMk/>
          <pc:sldMk cId="2042876035" sldId="261"/>
        </pc:sldMkLst>
        <pc:spChg chg="mod ord">
          <ac:chgData name="Mckinstry, Cody" userId="3e2d7b98-b608-44d1-a8bc-9764b0c34c10" providerId="ADAL" clId="{E88E107D-0D96-476F-AA72-2970665A018F}" dt="2021-02-02T20:46:04.334" v="343" actId="26606"/>
          <ac:spMkLst>
            <pc:docMk/>
            <pc:sldMk cId="2042876035" sldId="261"/>
            <ac:spMk id="2" creationId="{F32605C2-4C86-4139-A2E2-6B68A980C2EF}"/>
          </ac:spMkLst>
        </pc:spChg>
        <pc:spChg chg="del mod">
          <ac:chgData name="Mckinstry, Cody" userId="3e2d7b98-b608-44d1-a8bc-9764b0c34c10" providerId="ADAL" clId="{E88E107D-0D96-476F-AA72-2970665A018F}" dt="2021-02-02T20:45:29.295" v="337" actId="931"/>
          <ac:spMkLst>
            <pc:docMk/>
            <pc:sldMk cId="2042876035" sldId="261"/>
            <ac:spMk id="3" creationId="{5F2AEDF0-EA9E-4DA2-95B5-4588A11AFC42}"/>
          </ac:spMkLst>
        </pc:spChg>
        <pc:spChg chg="add del">
          <ac:chgData name="Mckinstry, Cody" userId="3e2d7b98-b608-44d1-a8bc-9764b0c34c10" providerId="ADAL" clId="{E88E107D-0D96-476F-AA72-2970665A018F}" dt="2021-02-02T20:45:57.317" v="341" actId="26606"/>
          <ac:spMkLst>
            <pc:docMk/>
            <pc:sldMk cId="2042876035" sldId="261"/>
            <ac:spMk id="9" creationId="{28FD16C1-8AC9-4273-8013-1FE87D88B7F4}"/>
          </ac:spMkLst>
        </pc:spChg>
        <pc:spChg chg="add del">
          <ac:chgData name="Mckinstry, Cody" userId="3e2d7b98-b608-44d1-a8bc-9764b0c34c10" providerId="ADAL" clId="{E88E107D-0D96-476F-AA72-2970665A018F}" dt="2021-02-02T20:45:52.426" v="339" actId="26606"/>
          <ac:spMkLst>
            <pc:docMk/>
            <pc:sldMk cId="2042876035" sldId="261"/>
            <ac:spMk id="10" creationId="{75F4D120-3921-42A8-A063-46B023CB0CDA}"/>
          </ac:spMkLst>
        </pc:spChg>
        <pc:spChg chg="add del">
          <ac:chgData name="Mckinstry, Cody" userId="3e2d7b98-b608-44d1-a8bc-9764b0c34c10" providerId="ADAL" clId="{E88E107D-0D96-476F-AA72-2970665A018F}" dt="2021-02-02T20:45:57.317" v="341" actId="26606"/>
          <ac:spMkLst>
            <pc:docMk/>
            <pc:sldMk cId="2042876035" sldId="261"/>
            <ac:spMk id="14" creationId="{9C9E83AF-030E-4F9E-A53E-41FDC8659D0D}"/>
          </ac:spMkLst>
        </pc:spChg>
        <pc:spChg chg="add del">
          <ac:chgData name="Mckinstry, Cody" userId="3e2d7b98-b608-44d1-a8bc-9764b0c34c10" providerId="ADAL" clId="{E88E107D-0D96-476F-AA72-2970665A018F}" dt="2021-02-02T20:46:04.334" v="343" actId="26606"/>
          <ac:spMkLst>
            <pc:docMk/>
            <pc:sldMk cId="2042876035" sldId="261"/>
            <ac:spMk id="17" creationId="{76297E0E-5781-49BB-87D7-4BDC982442EF}"/>
          </ac:spMkLst>
        </pc:spChg>
        <pc:picChg chg="add mod">
          <ac:chgData name="Mckinstry, Cody" userId="3e2d7b98-b608-44d1-a8bc-9764b0c34c10" providerId="ADAL" clId="{E88E107D-0D96-476F-AA72-2970665A018F}" dt="2021-02-02T20:46:26.659" v="348" actId="14100"/>
          <ac:picMkLst>
            <pc:docMk/>
            <pc:sldMk cId="2042876035" sldId="261"/>
            <ac:picMk id="5" creationId="{C1AB3EDB-0A0E-4A01-83A9-E7BF75562C10}"/>
          </ac:picMkLst>
        </pc:picChg>
        <pc:picChg chg="add del">
          <ac:chgData name="Mckinstry, Cody" userId="3e2d7b98-b608-44d1-a8bc-9764b0c34c10" providerId="ADAL" clId="{E88E107D-0D96-476F-AA72-2970665A018F}" dt="2021-02-02T20:45:52.426" v="339" actId="26606"/>
          <ac:picMkLst>
            <pc:docMk/>
            <pc:sldMk cId="2042876035" sldId="261"/>
            <ac:picMk id="12" creationId="{9D01B3E5-85F4-41A9-A504-D5E6268DEC1D}"/>
          </ac:picMkLst>
        </pc:picChg>
        <pc:picChg chg="add del">
          <ac:chgData name="Mckinstry, Cody" userId="3e2d7b98-b608-44d1-a8bc-9764b0c34c10" providerId="ADAL" clId="{E88E107D-0D96-476F-AA72-2970665A018F}" dt="2021-02-02T20:46:04.334" v="343" actId="26606"/>
          <ac:picMkLst>
            <pc:docMk/>
            <pc:sldMk cId="2042876035" sldId="261"/>
            <ac:picMk id="16" creationId="{54DDEBDD-D8BD-41A6-8A0D-B00E3768B0F9}"/>
          </ac:picMkLst>
        </pc:picChg>
      </pc:sldChg>
      <pc:sldChg chg="addSp delSp modSp mod">
        <pc:chgData name="Mckinstry, Cody" userId="3e2d7b98-b608-44d1-a8bc-9764b0c34c10" providerId="ADAL" clId="{E88E107D-0D96-476F-AA72-2970665A018F}" dt="2021-02-02T20:50:26.926" v="361" actId="14100"/>
        <pc:sldMkLst>
          <pc:docMk/>
          <pc:sldMk cId="2971520674" sldId="262"/>
        </pc:sldMkLst>
        <pc:spChg chg="mod">
          <ac:chgData name="Mckinstry, Cody" userId="3e2d7b98-b608-44d1-a8bc-9764b0c34c10" providerId="ADAL" clId="{E88E107D-0D96-476F-AA72-2970665A018F}" dt="2021-02-02T05:58:18.156" v="278"/>
          <ac:spMkLst>
            <pc:docMk/>
            <pc:sldMk cId="2971520674" sldId="262"/>
            <ac:spMk id="2" creationId="{F4D42AAA-D0C9-40FF-B597-5407319F3D24}"/>
          </ac:spMkLst>
        </pc:spChg>
        <pc:spChg chg="del mod">
          <ac:chgData name="Mckinstry, Cody" userId="3e2d7b98-b608-44d1-a8bc-9764b0c34c10" providerId="ADAL" clId="{E88E107D-0D96-476F-AA72-2970665A018F}" dt="2021-02-02T20:49:04.220" v="349" actId="931"/>
          <ac:spMkLst>
            <pc:docMk/>
            <pc:sldMk cId="2971520674" sldId="262"/>
            <ac:spMk id="3" creationId="{800CD813-AD70-4AF3-A3B4-6071C6F2B4E1}"/>
          </ac:spMkLst>
        </pc:spChg>
        <pc:spChg chg="add del mod">
          <ac:chgData name="Mckinstry, Cody" userId="3e2d7b98-b608-44d1-a8bc-9764b0c34c10" providerId="ADAL" clId="{E88E107D-0D96-476F-AA72-2970665A018F}" dt="2021-02-02T20:50:01.364" v="353" actId="931"/>
          <ac:spMkLst>
            <pc:docMk/>
            <pc:sldMk cId="2971520674" sldId="262"/>
            <ac:spMk id="7" creationId="{A5723BF9-8B7C-4C34-BF1A-0A8833AF9004}"/>
          </ac:spMkLst>
        </pc:spChg>
        <pc:picChg chg="add del mod">
          <ac:chgData name="Mckinstry, Cody" userId="3e2d7b98-b608-44d1-a8bc-9764b0c34c10" providerId="ADAL" clId="{E88E107D-0D96-476F-AA72-2970665A018F}" dt="2021-02-02T20:49:10.217" v="352" actId="21"/>
          <ac:picMkLst>
            <pc:docMk/>
            <pc:sldMk cId="2971520674" sldId="262"/>
            <ac:picMk id="5" creationId="{8B88DF05-876F-47C3-956B-8DDB40D45825}"/>
          </ac:picMkLst>
        </pc:picChg>
        <pc:picChg chg="add mod">
          <ac:chgData name="Mckinstry, Cody" userId="3e2d7b98-b608-44d1-a8bc-9764b0c34c10" providerId="ADAL" clId="{E88E107D-0D96-476F-AA72-2970665A018F}" dt="2021-02-02T20:50:26.926" v="361" actId="14100"/>
          <ac:picMkLst>
            <pc:docMk/>
            <pc:sldMk cId="2971520674" sldId="262"/>
            <ac:picMk id="9" creationId="{1D9CD768-2AB3-4D43-84F8-CAAA30684FAC}"/>
          </ac:picMkLst>
        </pc:picChg>
      </pc:sldChg>
      <pc:sldChg chg="modSp mod">
        <pc:chgData name="Mckinstry, Cody" userId="3e2d7b98-b608-44d1-a8bc-9764b0c34c10" providerId="ADAL" clId="{E88E107D-0D96-476F-AA72-2970665A018F}" dt="2021-02-02T20:54:50.684" v="365" actId="1076"/>
        <pc:sldMkLst>
          <pc:docMk/>
          <pc:sldMk cId="1074290946" sldId="263"/>
        </pc:sldMkLst>
        <pc:spChg chg="mod">
          <ac:chgData name="Mckinstry, Cody" userId="3e2d7b98-b608-44d1-a8bc-9764b0c34c10" providerId="ADAL" clId="{E88E107D-0D96-476F-AA72-2970665A018F}" dt="2021-02-02T05:58:18.156" v="278"/>
          <ac:spMkLst>
            <pc:docMk/>
            <pc:sldMk cId="1074290946" sldId="263"/>
            <ac:spMk id="2" creationId="{D7A77168-62E4-4851-B7AC-0A6DFD67B2B4}"/>
          </ac:spMkLst>
        </pc:spChg>
        <pc:spChg chg="mod">
          <ac:chgData name="Mckinstry, Cody" userId="3e2d7b98-b608-44d1-a8bc-9764b0c34c10" providerId="ADAL" clId="{E88E107D-0D96-476F-AA72-2970665A018F}" dt="2021-02-02T05:58:18.156" v="278"/>
          <ac:spMkLst>
            <pc:docMk/>
            <pc:sldMk cId="1074290946" sldId="263"/>
            <ac:spMk id="3" creationId="{40BAB2AD-ADC8-4E4F-A2E3-AE0604EBD164}"/>
          </ac:spMkLst>
        </pc:spChg>
        <pc:picChg chg="mod">
          <ac:chgData name="Mckinstry, Cody" userId="3e2d7b98-b608-44d1-a8bc-9764b0c34c10" providerId="ADAL" clId="{E88E107D-0D96-476F-AA72-2970665A018F}" dt="2021-02-02T20:54:50.684" v="365" actId="1076"/>
          <ac:picMkLst>
            <pc:docMk/>
            <pc:sldMk cId="1074290946" sldId="263"/>
            <ac:picMk id="5" creationId="{743E940D-1A3F-4E2D-8266-3A0D4820E357}"/>
          </ac:picMkLst>
        </pc:picChg>
      </pc:sldChg>
      <pc:sldChg chg="modSp mod">
        <pc:chgData name="Mckinstry, Cody" userId="3e2d7b98-b608-44d1-a8bc-9764b0c34c10" providerId="ADAL" clId="{E88E107D-0D96-476F-AA72-2970665A018F}" dt="2021-02-02T05:58:18.156" v="278"/>
        <pc:sldMkLst>
          <pc:docMk/>
          <pc:sldMk cId="4268810671" sldId="264"/>
        </pc:sldMkLst>
        <pc:spChg chg="mod">
          <ac:chgData name="Mckinstry, Cody" userId="3e2d7b98-b608-44d1-a8bc-9764b0c34c10" providerId="ADAL" clId="{E88E107D-0D96-476F-AA72-2970665A018F}" dt="2021-02-02T05:58:18.156" v="278"/>
          <ac:spMkLst>
            <pc:docMk/>
            <pc:sldMk cId="4268810671" sldId="264"/>
            <ac:spMk id="2" creationId="{F3A21F32-7FD6-4B16-ABA0-A2AB1EDAE332}"/>
          </ac:spMkLst>
        </pc:spChg>
      </pc:sldChg>
      <pc:sldChg chg="modSp new mod">
        <pc:chgData name="Mckinstry, Cody" userId="3e2d7b98-b608-44d1-a8bc-9764b0c34c10" providerId="ADAL" clId="{E88E107D-0D96-476F-AA72-2970665A018F}" dt="2021-02-02T05:58:18.156" v="278"/>
        <pc:sldMkLst>
          <pc:docMk/>
          <pc:sldMk cId="2291918424" sldId="265"/>
        </pc:sldMkLst>
        <pc:spChg chg="mod">
          <ac:chgData name="Mckinstry, Cody" userId="3e2d7b98-b608-44d1-a8bc-9764b0c34c10" providerId="ADAL" clId="{E88E107D-0D96-476F-AA72-2970665A018F}" dt="2021-02-02T05:58:18.156" v="278"/>
          <ac:spMkLst>
            <pc:docMk/>
            <pc:sldMk cId="2291918424" sldId="265"/>
            <ac:spMk id="2" creationId="{2581F545-AEC8-4424-A6F8-C8D29F70BBD3}"/>
          </ac:spMkLst>
        </pc:spChg>
        <pc:spChg chg="mod">
          <ac:chgData name="Mckinstry, Cody" userId="3e2d7b98-b608-44d1-a8bc-9764b0c34c10" providerId="ADAL" clId="{E88E107D-0D96-476F-AA72-2970665A018F}" dt="2021-02-02T05:58:18.156" v="278"/>
          <ac:spMkLst>
            <pc:docMk/>
            <pc:sldMk cId="2291918424" sldId="265"/>
            <ac:spMk id="3" creationId="{05920F26-D6F9-49AB-8FE0-CB6418CD9997}"/>
          </ac:spMkLst>
        </pc:spChg>
      </pc:sldChg>
      <pc:sldChg chg="addSp delSp modSp new mod setBg delDesignElem">
        <pc:chgData name="Mckinstry, Cody" userId="3e2d7b98-b608-44d1-a8bc-9764b0c34c10" providerId="ADAL" clId="{E88E107D-0D96-476F-AA72-2970665A018F}" dt="2021-02-02T05:52:26.235" v="212"/>
        <pc:sldMkLst>
          <pc:docMk/>
          <pc:sldMk cId="1750038713" sldId="266"/>
        </pc:sldMkLst>
        <pc:spChg chg="mod">
          <ac:chgData name="Mckinstry, Cody" userId="3e2d7b98-b608-44d1-a8bc-9764b0c34c10" providerId="ADAL" clId="{E88E107D-0D96-476F-AA72-2970665A018F}" dt="2021-02-02T05:16:21.979" v="187" actId="26606"/>
          <ac:spMkLst>
            <pc:docMk/>
            <pc:sldMk cId="1750038713" sldId="266"/>
            <ac:spMk id="2" creationId="{403C139F-0AB8-4A82-9ADF-26E75C963AEA}"/>
          </ac:spMkLst>
        </pc:spChg>
        <pc:spChg chg="del">
          <ac:chgData name="Mckinstry, Cody" userId="3e2d7b98-b608-44d1-a8bc-9764b0c34c10" providerId="ADAL" clId="{E88E107D-0D96-476F-AA72-2970665A018F}" dt="2021-02-02T05:15:15.844" v="179" actId="931"/>
          <ac:spMkLst>
            <pc:docMk/>
            <pc:sldMk cId="1750038713" sldId="266"/>
            <ac:spMk id="3" creationId="{E6C2F1B1-1C91-4808-8D32-3E30359A2A48}"/>
          </ac:spMkLst>
        </pc:spChg>
        <pc:spChg chg="add del">
          <ac:chgData name="Mckinstry, Cody" userId="3e2d7b98-b608-44d1-a8bc-9764b0c34c10" providerId="ADAL" clId="{E88E107D-0D96-476F-AA72-2970665A018F}" dt="2021-02-02T05:16:21.979" v="187" actId="26606"/>
          <ac:spMkLst>
            <pc:docMk/>
            <pc:sldMk cId="1750038713" sldId="266"/>
            <ac:spMk id="12" creationId="{823AC064-BC96-4F32-8AE1-B2FD38754823}"/>
          </ac:spMkLst>
        </pc:spChg>
        <pc:spChg chg="add del">
          <ac:chgData name="Mckinstry, Cody" userId="3e2d7b98-b608-44d1-a8bc-9764b0c34c10" providerId="ADAL" clId="{E88E107D-0D96-476F-AA72-2970665A018F}" dt="2021-02-02T05:52:26.235" v="212"/>
          <ac:spMkLst>
            <pc:docMk/>
            <pc:sldMk cId="1750038713" sldId="266"/>
            <ac:spMk id="21" creationId="{022BDE4A-8A20-4A69-9C5A-581C82036A4D}"/>
          </ac:spMkLst>
        </pc:spChg>
        <pc:picChg chg="add mod ord">
          <ac:chgData name="Mckinstry, Cody" userId="3e2d7b98-b608-44d1-a8bc-9764b0c34c10" providerId="ADAL" clId="{E88E107D-0D96-476F-AA72-2970665A018F}" dt="2021-02-02T05:16:21.979" v="187" actId="26606"/>
          <ac:picMkLst>
            <pc:docMk/>
            <pc:sldMk cId="1750038713" sldId="266"/>
            <ac:picMk id="5" creationId="{9EC67550-DE10-486E-963F-FFED6B151E47}"/>
          </ac:picMkLst>
        </pc:picChg>
        <pc:picChg chg="add mod ord">
          <ac:chgData name="Mckinstry, Cody" userId="3e2d7b98-b608-44d1-a8bc-9764b0c34c10" providerId="ADAL" clId="{E88E107D-0D96-476F-AA72-2970665A018F}" dt="2021-02-02T05:16:21.979" v="187" actId="26606"/>
          <ac:picMkLst>
            <pc:docMk/>
            <pc:sldMk cId="1750038713" sldId="266"/>
            <ac:picMk id="7" creationId="{5215791C-CE8C-4670-810B-594A27F9E09B}"/>
          </ac:picMkLst>
        </pc:picChg>
        <pc:cxnChg chg="add del">
          <ac:chgData name="Mckinstry, Cody" userId="3e2d7b98-b608-44d1-a8bc-9764b0c34c10" providerId="ADAL" clId="{E88E107D-0D96-476F-AA72-2970665A018F}" dt="2021-02-02T05:16:21.979" v="187" actId="26606"/>
          <ac:cxnSpMkLst>
            <pc:docMk/>
            <pc:sldMk cId="1750038713" sldId="266"/>
            <ac:cxnSpMk id="14" creationId="{7E7C77BC-7138-40B1-A15B-20F57A494629}"/>
          </ac:cxnSpMkLst>
        </pc:cxnChg>
        <pc:cxnChg chg="add del">
          <ac:chgData name="Mckinstry, Cody" userId="3e2d7b98-b608-44d1-a8bc-9764b0c34c10" providerId="ADAL" clId="{E88E107D-0D96-476F-AA72-2970665A018F}" dt="2021-02-02T05:16:21.979" v="187" actId="26606"/>
          <ac:cxnSpMkLst>
            <pc:docMk/>
            <pc:sldMk cId="1750038713" sldId="266"/>
            <ac:cxnSpMk id="16" creationId="{DB146403-F3D6-484B-B2ED-97F9565D0370}"/>
          </ac:cxnSpMkLst>
        </pc:cxnChg>
      </pc:sldChg>
      <pc:sldChg chg="addSp delSp modSp new mod setBg">
        <pc:chgData name="Mckinstry, Cody" userId="3e2d7b98-b608-44d1-a8bc-9764b0c34c10" providerId="ADAL" clId="{E88E107D-0D96-476F-AA72-2970665A018F}" dt="2021-02-02T06:23:36.325" v="311" actId="14100"/>
        <pc:sldMkLst>
          <pc:docMk/>
          <pc:sldMk cId="3557471866" sldId="267"/>
        </pc:sldMkLst>
        <pc:spChg chg="mod ord">
          <ac:chgData name="Mckinstry, Cody" userId="3e2d7b98-b608-44d1-a8bc-9764b0c34c10" providerId="ADAL" clId="{E88E107D-0D96-476F-AA72-2970665A018F}" dt="2021-02-02T06:22:59.496" v="306" actId="26606"/>
          <ac:spMkLst>
            <pc:docMk/>
            <pc:sldMk cId="3557471866" sldId="267"/>
            <ac:spMk id="2" creationId="{B6084C08-B988-4486-9FA5-B51E49F027A0}"/>
          </ac:spMkLst>
        </pc:spChg>
        <pc:spChg chg="del mod">
          <ac:chgData name="Mckinstry, Cody" userId="3e2d7b98-b608-44d1-a8bc-9764b0c34c10" providerId="ADAL" clId="{E88E107D-0D96-476F-AA72-2970665A018F}" dt="2021-02-02T06:20:20.877" v="280" actId="931"/>
          <ac:spMkLst>
            <pc:docMk/>
            <pc:sldMk cId="3557471866" sldId="267"/>
            <ac:spMk id="3" creationId="{08821C1A-B7C2-4262-9D53-86DE4E151882}"/>
          </ac:spMkLst>
        </pc:spChg>
        <pc:spChg chg="add del mod">
          <ac:chgData name="Mckinstry, Cody" userId="3e2d7b98-b608-44d1-a8bc-9764b0c34c10" providerId="ADAL" clId="{E88E107D-0D96-476F-AA72-2970665A018F}" dt="2021-02-02T06:22:44.444" v="297" actId="931"/>
          <ac:spMkLst>
            <pc:docMk/>
            <pc:sldMk cId="3557471866" sldId="267"/>
            <ac:spMk id="9" creationId="{A6059D59-9D18-47DD-8F35-C5F25A8741C2}"/>
          </ac:spMkLst>
        </pc:spChg>
        <pc:spChg chg="add del">
          <ac:chgData name="Mckinstry, Cody" userId="3e2d7b98-b608-44d1-a8bc-9764b0c34c10" providerId="ADAL" clId="{E88E107D-0D96-476F-AA72-2970665A018F}" dt="2021-02-02T06:20:38.901" v="287" actId="26606"/>
          <ac:spMkLst>
            <pc:docMk/>
            <pc:sldMk cId="3557471866" sldId="267"/>
            <ac:spMk id="12" creationId="{022BDE4A-8A20-4A69-9C5A-581C82036A4D}"/>
          </ac:spMkLst>
        </pc:spChg>
        <pc:spChg chg="add del">
          <ac:chgData name="Mckinstry, Cody" userId="3e2d7b98-b608-44d1-a8bc-9764b0c34c10" providerId="ADAL" clId="{E88E107D-0D96-476F-AA72-2970665A018F}" dt="2021-02-02T06:20:39.768" v="289" actId="26606"/>
          <ac:spMkLst>
            <pc:docMk/>
            <pc:sldMk cId="3557471866" sldId="267"/>
            <ac:spMk id="14" creationId="{99ED5833-B85B-4103-8A3B-CAB0308E6C15}"/>
          </ac:spMkLst>
        </pc:spChg>
        <pc:spChg chg="add del">
          <ac:chgData name="Mckinstry, Cody" userId="3e2d7b98-b608-44d1-a8bc-9764b0c34c10" providerId="ADAL" clId="{E88E107D-0D96-476F-AA72-2970665A018F}" dt="2021-02-02T06:22:59.496" v="306" actId="26606"/>
          <ac:spMkLst>
            <pc:docMk/>
            <pc:sldMk cId="3557471866" sldId="267"/>
            <ac:spMk id="16" creationId="{022BDE4A-8A20-4A69-9C5A-581C82036A4D}"/>
          </ac:spMkLst>
        </pc:spChg>
        <pc:spChg chg="add del">
          <ac:chgData name="Mckinstry, Cody" userId="3e2d7b98-b608-44d1-a8bc-9764b0c34c10" providerId="ADAL" clId="{E88E107D-0D96-476F-AA72-2970665A018F}" dt="2021-02-02T06:22:59.490" v="305" actId="26606"/>
          <ac:spMkLst>
            <pc:docMk/>
            <pc:sldMk cId="3557471866" sldId="267"/>
            <ac:spMk id="21" creationId="{022BDE4A-8A20-4A69-9C5A-581C82036A4D}"/>
          </ac:spMkLst>
        </pc:spChg>
        <pc:spChg chg="add">
          <ac:chgData name="Mckinstry, Cody" userId="3e2d7b98-b608-44d1-a8bc-9764b0c34c10" providerId="ADAL" clId="{E88E107D-0D96-476F-AA72-2970665A018F}" dt="2021-02-02T06:22:59.496" v="306" actId="26606"/>
          <ac:spMkLst>
            <pc:docMk/>
            <pc:sldMk cId="3557471866" sldId="267"/>
            <ac:spMk id="23" creationId="{53F29798-D584-4792-9B62-3F5F5C36D619}"/>
          </ac:spMkLst>
        </pc:spChg>
        <pc:picChg chg="add del mod ord">
          <ac:chgData name="Mckinstry, Cody" userId="3e2d7b98-b608-44d1-a8bc-9764b0c34c10" providerId="ADAL" clId="{E88E107D-0D96-476F-AA72-2970665A018F}" dt="2021-02-02T06:21:01.019" v="294" actId="21"/>
          <ac:picMkLst>
            <pc:docMk/>
            <pc:sldMk cId="3557471866" sldId="267"/>
            <ac:picMk id="5" creationId="{A0E5A146-1B92-40B4-8EAA-FB129D2A25D5}"/>
          </ac:picMkLst>
        </pc:picChg>
        <pc:picChg chg="add del mod">
          <ac:chgData name="Mckinstry, Cody" userId="3e2d7b98-b608-44d1-a8bc-9764b0c34c10" providerId="ADAL" clId="{E88E107D-0D96-476F-AA72-2970665A018F}" dt="2021-02-02T06:22:36.255" v="296" actId="21"/>
          <ac:picMkLst>
            <pc:docMk/>
            <pc:sldMk cId="3557471866" sldId="267"/>
            <ac:picMk id="7" creationId="{E94C4A1C-8F08-4152-98A0-4F460F94ED90}"/>
          </ac:picMkLst>
        </pc:picChg>
        <pc:picChg chg="add mod ord">
          <ac:chgData name="Mckinstry, Cody" userId="3e2d7b98-b608-44d1-a8bc-9764b0c34c10" providerId="ADAL" clId="{E88E107D-0D96-476F-AA72-2970665A018F}" dt="2021-02-02T06:23:27.595" v="309" actId="14100"/>
          <ac:picMkLst>
            <pc:docMk/>
            <pc:sldMk cId="3557471866" sldId="267"/>
            <ac:picMk id="11" creationId="{7FA85437-BA58-40B9-A198-B57BF3238F7A}"/>
          </ac:picMkLst>
        </pc:picChg>
        <pc:picChg chg="add mod">
          <ac:chgData name="Mckinstry, Cody" userId="3e2d7b98-b608-44d1-a8bc-9764b0c34c10" providerId="ADAL" clId="{E88E107D-0D96-476F-AA72-2970665A018F}" dt="2021-02-02T06:23:36.325" v="311" actId="14100"/>
          <ac:picMkLst>
            <pc:docMk/>
            <pc:sldMk cId="3557471866" sldId="267"/>
            <ac:picMk id="15" creationId="{AB37EC10-1A4C-4D54-B207-CB7DEBD539A6}"/>
          </ac:picMkLst>
        </pc:picChg>
      </pc:sldChg>
      <pc:sldChg chg="modSp new del mod">
        <pc:chgData name="Mckinstry, Cody" userId="3e2d7b98-b608-44d1-a8bc-9764b0c34c10" providerId="ADAL" clId="{E88E107D-0D96-476F-AA72-2970665A018F}" dt="2021-02-02T05:16:56.595" v="188" actId="2696"/>
        <pc:sldMkLst>
          <pc:docMk/>
          <pc:sldMk cId="3243341347" sldId="268"/>
        </pc:sldMkLst>
        <pc:spChg chg="mod">
          <ac:chgData name="Mckinstry, Cody" userId="3e2d7b98-b608-44d1-a8bc-9764b0c34c10" providerId="ADAL" clId="{E88E107D-0D96-476F-AA72-2970665A018F}" dt="2021-02-02T00:23:47.021" v="128" actId="20577"/>
          <ac:spMkLst>
            <pc:docMk/>
            <pc:sldMk cId="3243341347" sldId="268"/>
            <ac:spMk id="2" creationId="{04F6B693-C94D-4433-BB6D-C7B82904699A}"/>
          </ac:spMkLst>
        </pc:spChg>
      </pc:sldChg>
      <pc:sldChg chg="modSp new mod">
        <pc:chgData name="Mckinstry, Cody" userId="3e2d7b98-b608-44d1-a8bc-9764b0c34c10" providerId="ADAL" clId="{E88E107D-0D96-476F-AA72-2970665A018F}" dt="2021-02-02T05:58:18.156" v="278"/>
        <pc:sldMkLst>
          <pc:docMk/>
          <pc:sldMk cId="3564535816" sldId="269"/>
        </pc:sldMkLst>
        <pc:spChg chg="mod">
          <ac:chgData name="Mckinstry, Cody" userId="3e2d7b98-b608-44d1-a8bc-9764b0c34c10" providerId="ADAL" clId="{E88E107D-0D96-476F-AA72-2970665A018F}" dt="2021-02-02T05:58:18.156" v="278"/>
          <ac:spMkLst>
            <pc:docMk/>
            <pc:sldMk cId="3564535816" sldId="269"/>
            <ac:spMk id="2" creationId="{FED8D132-85F9-4782-9752-AD87BC7EB26D}"/>
          </ac:spMkLst>
        </pc:spChg>
        <pc:graphicFrameChg chg="mod">
          <ac:chgData name="Mckinstry, Cody" userId="3e2d7b98-b608-44d1-a8bc-9764b0c34c10" providerId="ADAL" clId="{E88E107D-0D96-476F-AA72-2970665A018F}" dt="2021-02-02T05:58:18.156" v="278"/>
          <ac:graphicFrameMkLst>
            <pc:docMk/>
            <pc:sldMk cId="3564535816" sldId="269"/>
            <ac:graphicFrameMk id="5" creationId="{BC6CF0D7-A91B-4E1C-B09B-09569C69478A}"/>
          </ac:graphicFrameMkLst>
        </pc:graphicFrameChg>
      </pc:sldChg>
      <pc:sldChg chg="modSp new mod ord">
        <pc:chgData name="Mckinstry, Cody" userId="3e2d7b98-b608-44d1-a8bc-9764b0c34c10" providerId="ADAL" clId="{E88E107D-0D96-476F-AA72-2970665A018F}" dt="2021-02-02T21:02:25.183" v="367"/>
        <pc:sldMkLst>
          <pc:docMk/>
          <pc:sldMk cId="2645283351" sldId="270"/>
        </pc:sldMkLst>
        <pc:spChg chg="mod">
          <ac:chgData name="Mckinstry, Cody" userId="3e2d7b98-b608-44d1-a8bc-9764b0c34c10" providerId="ADAL" clId="{E88E107D-0D96-476F-AA72-2970665A018F}" dt="2021-02-02T05:58:18.156" v="278"/>
          <ac:spMkLst>
            <pc:docMk/>
            <pc:sldMk cId="2645283351" sldId="270"/>
            <ac:spMk id="2" creationId="{5949B033-D44F-4196-ACFC-3B9CFD20FF3C}"/>
          </ac:spMkLst>
        </pc:spChg>
        <pc:spChg chg="mod">
          <ac:chgData name="Mckinstry, Cody" userId="3e2d7b98-b608-44d1-a8bc-9764b0c34c10" providerId="ADAL" clId="{E88E107D-0D96-476F-AA72-2970665A018F}" dt="2021-02-02T05:58:18.156" v="278"/>
          <ac:spMkLst>
            <pc:docMk/>
            <pc:sldMk cId="2645283351" sldId="270"/>
            <ac:spMk id="3" creationId="{9822CB7B-861C-4C5C-BAB1-2F9F96F998EE}"/>
          </ac:spMkLst>
        </pc:spChg>
      </pc:sldChg>
      <pc:sldChg chg="modSp new mod">
        <pc:chgData name="Mckinstry, Cody" userId="3e2d7b98-b608-44d1-a8bc-9764b0c34c10" providerId="ADAL" clId="{E88E107D-0D96-476F-AA72-2970665A018F}" dt="2021-02-02T05:58:18.156" v="278"/>
        <pc:sldMkLst>
          <pc:docMk/>
          <pc:sldMk cId="551297514" sldId="271"/>
        </pc:sldMkLst>
        <pc:spChg chg="mod">
          <ac:chgData name="Mckinstry, Cody" userId="3e2d7b98-b608-44d1-a8bc-9764b0c34c10" providerId="ADAL" clId="{E88E107D-0D96-476F-AA72-2970665A018F}" dt="2021-02-02T05:58:18.156" v="278"/>
          <ac:spMkLst>
            <pc:docMk/>
            <pc:sldMk cId="551297514" sldId="271"/>
            <ac:spMk id="2" creationId="{BEE3E502-ED38-4695-BA76-5862EFDE200E}"/>
          </ac:spMkLst>
        </pc:spChg>
      </pc:sldChg>
      <pc:sldChg chg="addSp delSp modSp new del mod setBg">
        <pc:chgData name="Mckinstry, Cody" userId="3e2d7b98-b608-44d1-a8bc-9764b0c34c10" providerId="ADAL" clId="{E88E107D-0D96-476F-AA72-2970665A018F}" dt="2021-02-02T05:50:39.222" v="210" actId="2696"/>
        <pc:sldMkLst>
          <pc:docMk/>
          <pc:sldMk cId="2565623744" sldId="272"/>
        </pc:sldMkLst>
        <pc:spChg chg="mod">
          <ac:chgData name="Mckinstry, Cody" userId="3e2d7b98-b608-44d1-a8bc-9764b0c34c10" providerId="ADAL" clId="{E88E107D-0D96-476F-AA72-2970665A018F}" dt="2021-02-02T05:19:09.902" v="209" actId="20577"/>
          <ac:spMkLst>
            <pc:docMk/>
            <pc:sldMk cId="2565623744" sldId="272"/>
            <ac:spMk id="2" creationId="{3C6E2406-382D-4633-958A-1F60922935E5}"/>
          </ac:spMkLst>
        </pc:spChg>
        <pc:spChg chg="del">
          <ac:chgData name="Mckinstry, Cody" userId="3e2d7b98-b608-44d1-a8bc-9764b0c34c10" providerId="ADAL" clId="{E88E107D-0D96-476F-AA72-2970665A018F}" dt="2021-02-02T05:18:35.866" v="190" actId="931"/>
          <ac:spMkLst>
            <pc:docMk/>
            <pc:sldMk cId="2565623744" sldId="272"/>
            <ac:spMk id="3" creationId="{0816FF76-A6DB-41E6-BF7B-8D4F1195FC7F}"/>
          </ac:spMkLst>
        </pc:spChg>
        <pc:spChg chg="add">
          <ac:chgData name="Mckinstry, Cody" userId="3e2d7b98-b608-44d1-a8bc-9764b0c34c10" providerId="ADAL" clId="{E88E107D-0D96-476F-AA72-2970665A018F}" dt="2021-02-02T05:18:50.677" v="196" actId="26606"/>
          <ac:spMkLst>
            <pc:docMk/>
            <pc:sldMk cId="2565623744" sldId="272"/>
            <ac:spMk id="12" creationId="{022BDE4A-8A20-4A69-9C5A-581C82036A4D}"/>
          </ac:spMkLst>
        </pc:spChg>
        <pc:picChg chg="add mod">
          <ac:chgData name="Mckinstry, Cody" userId="3e2d7b98-b608-44d1-a8bc-9764b0c34c10" providerId="ADAL" clId="{E88E107D-0D96-476F-AA72-2970665A018F}" dt="2021-02-02T05:18:50.677" v="196" actId="26606"/>
          <ac:picMkLst>
            <pc:docMk/>
            <pc:sldMk cId="2565623744" sldId="272"/>
            <ac:picMk id="5" creationId="{FA2C2693-D9FC-47DB-B5C2-09DB5DB012D9}"/>
          </ac:picMkLst>
        </pc:picChg>
        <pc:picChg chg="add mod">
          <ac:chgData name="Mckinstry, Cody" userId="3e2d7b98-b608-44d1-a8bc-9764b0c34c10" providerId="ADAL" clId="{E88E107D-0D96-476F-AA72-2970665A018F}" dt="2021-02-02T05:18:50.677" v="196" actId="26606"/>
          <ac:picMkLst>
            <pc:docMk/>
            <pc:sldMk cId="2565623744" sldId="272"/>
            <ac:picMk id="7" creationId="{96C5472B-4234-4218-AE8E-54177CB991EA}"/>
          </ac:picMkLst>
        </pc:picChg>
      </pc:sldChg>
      <pc:sldChg chg="addSp delSp modSp mod setBg">
        <pc:chgData name="Mckinstry, Cody" userId="3e2d7b98-b608-44d1-a8bc-9764b0c34c10" providerId="ADAL" clId="{E88E107D-0D96-476F-AA72-2970665A018F}" dt="2021-02-02T21:09:50.146" v="370" actId="1076"/>
        <pc:sldMkLst>
          <pc:docMk/>
          <pc:sldMk cId="3224589767" sldId="272"/>
        </pc:sldMkLst>
        <pc:spChg chg="mod">
          <ac:chgData name="Mckinstry, Cody" userId="3e2d7b98-b608-44d1-a8bc-9764b0c34c10" providerId="ADAL" clId="{E88E107D-0D96-476F-AA72-2970665A018F}" dt="2021-02-02T20:30:42.725" v="326" actId="1076"/>
          <ac:spMkLst>
            <pc:docMk/>
            <pc:sldMk cId="3224589767" sldId="272"/>
            <ac:spMk id="2" creationId="{2E730EFC-052C-42E1-949A-799FEEE604E9}"/>
          </ac:spMkLst>
        </pc:spChg>
        <pc:spChg chg="del">
          <ac:chgData name="Mckinstry, Cody" userId="3e2d7b98-b608-44d1-a8bc-9764b0c34c10" providerId="ADAL" clId="{E88E107D-0D96-476F-AA72-2970665A018F}" dt="2021-02-02T20:29:55.958" v="312" actId="931"/>
          <ac:spMkLst>
            <pc:docMk/>
            <pc:sldMk cId="3224589767" sldId="272"/>
            <ac:spMk id="3" creationId="{FAB3CE1B-C566-49AE-B79C-57B0A10DCEAC}"/>
          </ac:spMkLst>
        </pc:spChg>
        <pc:spChg chg="add del">
          <ac:chgData name="Mckinstry, Cody" userId="3e2d7b98-b608-44d1-a8bc-9764b0c34c10" providerId="ADAL" clId="{E88E107D-0D96-476F-AA72-2970665A018F}" dt="2021-02-02T20:30:07.734" v="316" actId="26606"/>
          <ac:spMkLst>
            <pc:docMk/>
            <pc:sldMk cId="3224589767" sldId="272"/>
            <ac:spMk id="10" creationId="{36C4118A-B523-45D9-B427-8E05B2DEA65C}"/>
          </ac:spMkLst>
        </pc:spChg>
        <pc:spChg chg="add del">
          <ac:chgData name="Mckinstry, Cody" userId="3e2d7b98-b608-44d1-a8bc-9764b0c34c10" providerId="ADAL" clId="{E88E107D-0D96-476F-AA72-2970665A018F}" dt="2021-02-02T20:30:11.297" v="318" actId="26606"/>
          <ac:spMkLst>
            <pc:docMk/>
            <pc:sldMk cId="3224589767" sldId="272"/>
            <ac:spMk id="12" creationId="{7D9D36D6-2AC5-46A1-A849-4C82D5264A3A}"/>
          </ac:spMkLst>
        </pc:spChg>
        <pc:picChg chg="mod">
          <ac:chgData name="Mckinstry, Cody" userId="3e2d7b98-b608-44d1-a8bc-9764b0c34c10" providerId="ADAL" clId="{E88E107D-0D96-476F-AA72-2970665A018F}" dt="2021-02-02T21:09:50.146" v="370" actId="1076"/>
          <ac:picMkLst>
            <pc:docMk/>
            <pc:sldMk cId="3224589767" sldId="272"/>
            <ac:picMk id="4" creationId="{1EC01394-03A3-4739-A3BC-21A0BB3B094E}"/>
          </ac:picMkLst>
        </pc:picChg>
        <pc:picChg chg="add mod">
          <ac:chgData name="Mckinstry, Cody" userId="3e2d7b98-b608-44d1-a8bc-9764b0c34c10" providerId="ADAL" clId="{E88E107D-0D96-476F-AA72-2970665A018F}" dt="2021-02-02T20:30:46.105" v="327" actId="1076"/>
          <ac:picMkLst>
            <pc:docMk/>
            <pc:sldMk cId="3224589767" sldId="272"/>
            <ac:picMk id="5" creationId="{C36D5E38-D724-46E9-8141-7EBCAD4E4E57}"/>
          </ac:picMkLst>
        </pc:picChg>
      </pc:sldChg>
      <pc:sldChg chg="new del">
        <pc:chgData name="Mckinstry, Cody" userId="3e2d7b98-b608-44d1-a8bc-9764b0c34c10" providerId="ADAL" clId="{E88E107D-0D96-476F-AA72-2970665A018F}" dt="2021-02-02T00:24:37.738" v="175" actId="2696"/>
        <pc:sldMkLst>
          <pc:docMk/>
          <pc:sldMk cId="4066193897" sldId="272"/>
        </pc:sldMkLst>
      </pc:sldChg>
    </pc:docChg>
  </pc:docChgLst>
  <pc:docChgLst>
    <pc:chgData name="Mckinstry, Cody" userId="S::mckinstryc@spu.edu::3e2d7b98-b608-44d1-a8bc-9764b0c34c10" providerId="AD" clId="Web-{7E1A740C-3E87-4952-8375-6EA88DECAEA7}"/>
    <pc:docChg chg="addSld modSld">
      <pc:chgData name="Mckinstry, Cody" userId="S::mckinstryc@spu.edu::3e2d7b98-b608-44d1-a8bc-9764b0c34c10" providerId="AD" clId="Web-{7E1A740C-3E87-4952-8375-6EA88DECAEA7}" dt="2021-02-02T20:21:17.792" v="33" actId="20577"/>
      <pc:docMkLst>
        <pc:docMk/>
      </pc:docMkLst>
      <pc:sldChg chg="modSp">
        <pc:chgData name="Mckinstry, Cody" userId="S::mckinstryc@spu.edu::3e2d7b98-b608-44d1-a8bc-9764b0c34c10" providerId="AD" clId="Web-{7E1A740C-3E87-4952-8375-6EA88DECAEA7}" dt="2021-02-02T20:20:11.730" v="5" actId="1076"/>
        <pc:sldMkLst>
          <pc:docMk/>
          <pc:sldMk cId="551297514" sldId="271"/>
        </pc:sldMkLst>
        <pc:spChg chg="mod">
          <ac:chgData name="Mckinstry, Cody" userId="S::mckinstryc@spu.edu::3e2d7b98-b608-44d1-a8bc-9764b0c34c10" providerId="AD" clId="Web-{7E1A740C-3E87-4952-8375-6EA88DECAEA7}" dt="2021-02-02T20:19:38.902" v="1" actId="20577"/>
          <ac:spMkLst>
            <pc:docMk/>
            <pc:sldMk cId="551297514" sldId="271"/>
            <ac:spMk id="3" creationId="{E7C31AC9-9F11-40FC-9927-0CD5866434DF}"/>
          </ac:spMkLst>
        </pc:spChg>
        <pc:spChg chg="mod">
          <ac:chgData name="Mckinstry, Cody" userId="S::mckinstryc@spu.edu::3e2d7b98-b608-44d1-a8bc-9764b0c34c10" providerId="AD" clId="Web-{7E1A740C-3E87-4952-8375-6EA88DECAEA7}" dt="2021-02-02T20:20:11.730" v="5" actId="1076"/>
          <ac:spMkLst>
            <pc:docMk/>
            <pc:sldMk cId="551297514" sldId="271"/>
            <ac:spMk id="4" creationId="{ED0AB1BD-0A15-4FF7-871F-67DD89A59ADE}"/>
          </ac:spMkLst>
        </pc:spChg>
      </pc:sldChg>
      <pc:sldChg chg="modSp new">
        <pc:chgData name="Mckinstry, Cody" userId="S::mckinstryc@spu.edu::3e2d7b98-b608-44d1-a8bc-9764b0c34c10" providerId="AD" clId="Web-{7E1A740C-3E87-4952-8375-6EA88DECAEA7}" dt="2021-02-02T20:21:17.792" v="33" actId="20577"/>
        <pc:sldMkLst>
          <pc:docMk/>
          <pc:sldMk cId="3224589767" sldId="272"/>
        </pc:sldMkLst>
        <pc:spChg chg="mod">
          <ac:chgData name="Mckinstry, Cody" userId="S::mckinstryc@spu.edu::3e2d7b98-b608-44d1-a8bc-9764b0c34c10" providerId="AD" clId="Web-{7E1A740C-3E87-4952-8375-6EA88DECAEA7}" dt="2021-02-02T20:21:17.792" v="33" actId="20577"/>
          <ac:spMkLst>
            <pc:docMk/>
            <pc:sldMk cId="3224589767" sldId="272"/>
            <ac:spMk id="2" creationId="{2E730EFC-052C-42E1-949A-799FEEE604E9}"/>
          </ac:spMkLst>
        </pc:spChg>
      </pc:sldChg>
    </pc:docChg>
  </pc:docChgLst>
  <pc:docChgLst>
    <pc:chgData name="Bates, Chelsea" userId="S::batesc2@spu.edu::8df98d34-6da2-45be-a0fe-49ad65a20f11" providerId="AD" clId="Web-{66A229C3-27F2-4174-15BD-19902C271C5F}"/>
    <pc:docChg chg="addSld modSld">
      <pc:chgData name="Bates, Chelsea" userId="S::batesc2@spu.edu::8df98d34-6da2-45be-a0fe-49ad65a20f11" providerId="AD" clId="Web-{66A229C3-27F2-4174-15BD-19902C271C5F}" dt="2021-02-02T22:48:03.538" v="59" actId="14100"/>
      <pc:docMkLst>
        <pc:docMk/>
      </pc:docMkLst>
      <pc:sldChg chg="addSp delSp modSp">
        <pc:chgData name="Bates, Chelsea" userId="S::batesc2@spu.edu::8df98d34-6da2-45be-a0fe-49ad65a20f11" providerId="AD" clId="Web-{66A229C3-27F2-4174-15BD-19902C271C5F}" dt="2021-02-02T22:48:03.538" v="59" actId="14100"/>
        <pc:sldMkLst>
          <pc:docMk/>
          <pc:sldMk cId="2645283351" sldId="270"/>
        </pc:sldMkLst>
        <pc:spChg chg="mod">
          <ac:chgData name="Bates, Chelsea" userId="S::batesc2@spu.edu::8df98d34-6da2-45be-a0fe-49ad65a20f11" providerId="AD" clId="Web-{66A229C3-27F2-4174-15BD-19902C271C5F}" dt="2021-02-02T22:44:38.383" v="43" actId="1076"/>
          <ac:spMkLst>
            <pc:docMk/>
            <pc:sldMk cId="2645283351" sldId="270"/>
            <ac:spMk id="2" creationId="{5949B033-D44F-4196-ACFC-3B9CFD20FF3C}"/>
          </ac:spMkLst>
        </pc:spChg>
        <pc:spChg chg="del">
          <ac:chgData name="Bates, Chelsea" userId="S::batesc2@spu.edu::8df98d34-6da2-45be-a0fe-49ad65a20f11" providerId="AD" clId="Web-{66A229C3-27F2-4174-15BD-19902C271C5F}" dt="2021-02-02T22:44:03.540" v="37"/>
          <ac:spMkLst>
            <pc:docMk/>
            <pc:sldMk cId="2645283351" sldId="270"/>
            <ac:spMk id="3" creationId="{9822CB7B-861C-4C5C-BAB1-2F9F96F998EE}"/>
          </ac:spMkLst>
        </pc:spChg>
        <pc:spChg chg="add del mod">
          <ac:chgData name="Bates, Chelsea" userId="S::batesc2@spu.edu::8df98d34-6da2-45be-a0fe-49ad65a20f11" providerId="AD" clId="Web-{66A229C3-27F2-4174-15BD-19902C271C5F}" dt="2021-02-02T22:47:48.725" v="54"/>
          <ac:spMkLst>
            <pc:docMk/>
            <pc:sldMk cId="2645283351" sldId="270"/>
            <ac:spMk id="7" creationId="{4555D86C-BF63-46FE-8679-6E70318B6464}"/>
          </ac:spMkLst>
        </pc:spChg>
        <pc:spChg chg="add del mod">
          <ac:chgData name="Bates, Chelsea" userId="S::batesc2@spu.edu::8df98d34-6da2-45be-a0fe-49ad65a20f11" providerId="AD" clId="Web-{66A229C3-27F2-4174-15BD-19902C271C5F}" dt="2021-02-02T22:47:55.350" v="57"/>
          <ac:spMkLst>
            <pc:docMk/>
            <pc:sldMk cId="2645283351" sldId="270"/>
            <ac:spMk id="9" creationId="{C26C9E0C-67FD-4E6F-BFE3-9431E9B0293C}"/>
          </ac:spMkLst>
        </pc:spChg>
        <pc:picChg chg="add del mod ord">
          <ac:chgData name="Bates, Chelsea" userId="S::batesc2@spu.edu::8df98d34-6da2-45be-a0fe-49ad65a20f11" providerId="AD" clId="Web-{66A229C3-27F2-4174-15BD-19902C271C5F}" dt="2021-02-02T22:47:52.694" v="56"/>
          <ac:picMkLst>
            <pc:docMk/>
            <pc:sldMk cId="2645283351" sldId="270"/>
            <ac:picMk id="4" creationId="{13700933-CFD8-4A51-9DDA-93F4BD487B5E}"/>
          </ac:picMkLst>
        </pc:picChg>
        <pc:picChg chg="add del mod">
          <ac:chgData name="Bates, Chelsea" userId="S::batesc2@spu.edu::8df98d34-6da2-45be-a0fe-49ad65a20f11" providerId="AD" clId="Web-{66A229C3-27F2-4174-15BD-19902C271C5F}" dt="2021-02-02T22:47:50.100" v="55"/>
          <ac:picMkLst>
            <pc:docMk/>
            <pc:sldMk cId="2645283351" sldId="270"/>
            <ac:picMk id="5" creationId="{53E71DE2-9997-4F5E-8999-FB17DFDCEF70}"/>
          </ac:picMkLst>
        </pc:picChg>
        <pc:picChg chg="add mod ord">
          <ac:chgData name="Bates, Chelsea" userId="S::batesc2@spu.edu::8df98d34-6da2-45be-a0fe-49ad65a20f11" providerId="AD" clId="Web-{66A229C3-27F2-4174-15BD-19902C271C5F}" dt="2021-02-02T22:48:03.538" v="59" actId="14100"/>
          <ac:picMkLst>
            <pc:docMk/>
            <pc:sldMk cId="2645283351" sldId="270"/>
            <ac:picMk id="10" creationId="{9A0E0AFE-7F8F-45F4-8235-3F9777D2F507}"/>
          </ac:picMkLst>
        </pc:picChg>
      </pc:sldChg>
      <pc:sldChg chg="delSp modSp new">
        <pc:chgData name="Bates, Chelsea" userId="S::batesc2@spu.edu::8df98d34-6da2-45be-a0fe-49ad65a20f11" providerId="AD" clId="Web-{66A229C3-27F2-4174-15BD-19902C271C5F}" dt="2021-02-02T21:06:51.754" v="14" actId="1076"/>
        <pc:sldMkLst>
          <pc:docMk/>
          <pc:sldMk cId="1639873995" sldId="273"/>
        </pc:sldMkLst>
        <pc:spChg chg="mod">
          <ac:chgData name="Bates, Chelsea" userId="S::batesc2@spu.edu::8df98d34-6da2-45be-a0fe-49ad65a20f11" providerId="AD" clId="Web-{66A229C3-27F2-4174-15BD-19902C271C5F}" dt="2021-02-02T21:06:51.754" v="14" actId="1076"/>
          <ac:spMkLst>
            <pc:docMk/>
            <pc:sldMk cId="1639873995" sldId="273"/>
            <ac:spMk id="2" creationId="{A1FB1297-1BEE-4D70-8E67-0E2F30D6ABA7}"/>
          </ac:spMkLst>
        </pc:spChg>
        <pc:spChg chg="del">
          <ac:chgData name="Bates, Chelsea" userId="S::batesc2@spu.edu::8df98d34-6da2-45be-a0fe-49ad65a20f11" providerId="AD" clId="Web-{66A229C3-27F2-4174-15BD-19902C271C5F}" dt="2021-02-02T21:05:58.210" v="10"/>
          <ac:spMkLst>
            <pc:docMk/>
            <pc:sldMk cId="1639873995" sldId="273"/>
            <ac:spMk id="3" creationId="{C40A514E-0289-45F5-9E9E-F2BCE60E3228}"/>
          </ac:spMkLst>
        </pc:spChg>
      </pc:sldChg>
      <pc:sldChg chg="addSp delSp modSp new">
        <pc:chgData name="Bates, Chelsea" userId="S::batesc2@spu.edu::8df98d34-6da2-45be-a0fe-49ad65a20f11" providerId="AD" clId="Web-{66A229C3-27F2-4174-15BD-19902C271C5F}" dt="2021-02-02T22:46:31.742" v="51" actId="1076"/>
        <pc:sldMkLst>
          <pc:docMk/>
          <pc:sldMk cId="407500316" sldId="274"/>
        </pc:sldMkLst>
        <pc:spChg chg="mod">
          <ac:chgData name="Bates, Chelsea" userId="S::batesc2@spu.edu::8df98d34-6da2-45be-a0fe-49ad65a20f11" providerId="AD" clId="Web-{66A229C3-27F2-4174-15BD-19902C271C5F}" dt="2021-02-02T22:46:25.179" v="50" actId="14100"/>
          <ac:spMkLst>
            <pc:docMk/>
            <pc:sldMk cId="407500316" sldId="274"/>
            <ac:spMk id="2" creationId="{9F9AA2CF-CC34-48F2-83EA-D1F7B16AC3F2}"/>
          </ac:spMkLst>
        </pc:spChg>
        <pc:spChg chg="del">
          <ac:chgData name="Bates, Chelsea" userId="S::batesc2@spu.edu::8df98d34-6da2-45be-a0fe-49ad65a20f11" providerId="AD" clId="Web-{66A229C3-27F2-4174-15BD-19902C271C5F}" dt="2021-02-02T22:45:56.054" v="46"/>
          <ac:spMkLst>
            <pc:docMk/>
            <pc:sldMk cId="407500316" sldId="274"/>
            <ac:spMk id="3" creationId="{FEA12B7F-9BAF-4BF3-AF58-F704342A16BE}"/>
          </ac:spMkLst>
        </pc:spChg>
        <pc:picChg chg="add mod ord">
          <ac:chgData name="Bates, Chelsea" userId="S::batesc2@spu.edu::8df98d34-6da2-45be-a0fe-49ad65a20f11" providerId="AD" clId="Web-{66A229C3-27F2-4174-15BD-19902C271C5F}" dt="2021-02-02T22:46:31.742" v="51" actId="1076"/>
          <ac:picMkLst>
            <pc:docMk/>
            <pc:sldMk cId="407500316" sldId="274"/>
            <ac:picMk id="4" creationId="{CDF56BAB-6063-477C-8E1F-9F1F513C90F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582892-3055-4BC5-B0C6-9796E217AC7B}" type="datetimeFigureOut">
              <a:rPr lang="en-US" smtClean="0"/>
              <a:t>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118B6E-BB8F-43AC-B42D-A7F0B9A5887B}" type="slidenum">
              <a:rPr lang="en-US" smtClean="0"/>
              <a:t>‹#›</a:t>
            </a:fld>
            <a:endParaRPr lang="en-US"/>
          </a:p>
        </p:txBody>
      </p:sp>
    </p:spTree>
    <p:extLst>
      <p:ext uri="{BB962C8B-B14F-4D97-AF65-F5344CB8AC3E}">
        <p14:creationId xmlns:p14="http://schemas.microsoft.com/office/powerpoint/2010/main" val="2268421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118B6E-BB8F-43AC-B42D-A7F0B9A5887B}" type="slidenum">
              <a:rPr lang="en-US" smtClean="0"/>
              <a:t>2</a:t>
            </a:fld>
            <a:endParaRPr lang="en-US"/>
          </a:p>
        </p:txBody>
      </p:sp>
    </p:spTree>
    <p:extLst>
      <p:ext uri="{BB962C8B-B14F-4D97-AF65-F5344CB8AC3E}">
        <p14:creationId xmlns:p14="http://schemas.microsoft.com/office/powerpoint/2010/main" val="2093649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EE970-8B79-4B4D-A04C-B194FBEE3E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644076-FE3A-4ADE-85F2-69CAF5AECB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039339-1723-4B9B-B15D-045019CF9407}"/>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5" name="Footer Placeholder 4">
            <a:extLst>
              <a:ext uri="{FF2B5EF4-FFF2-40B4-BE49-F238E27FC236}">
                <a16:creationId xmlns:a16="http://schemas.microsoft.com/office/drawing/2014/main" id="{E816590F-8B06-486C-9335-3DE60C0EB7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3296C-6751-4906-8F6F-D4C747B32823}"/>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9047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ABA47-5D51-4350-B14A-FD76450754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562EEB-0077-4CB2-AD18-FD7C80FAEA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DD300D-F728-44BF-A212-8B109A3FBFBA}"/>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5" name="Footer Placeholder 4">
            <a:extLst>
              <a:ext uri="{FF2B5EF4-FFF2-40B4-BE49-F238E27FC236}">
                <a16:creationId xmlns:a16="http://schemas.microsoft.com/office/drawing/2014/main" id="{E9BDC927-9660-4074-AAC8-41F92B2EC9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D8576-8ED7-42CE-94E6-7D108B047EA2}"/>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58298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11332-0AA6-4D72-B45A-FA5D3309F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2E48C6-E6C9-441B-B764-94B8120128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DC0B62-87E5-4765-84E3-018CA966CF94}"/>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5" name="Footer Placeholder 4">
            <a:extLst>
              <a:ext uri="{FF2B5EF4-FFF2-40B4-BE49-F238E27FC236}">
                <a16:creationId xmlns:a16="http://schemas.microsoft.com/office/drawing/2014/main" id="{56D7F9EA-D324-46F7-A580-97F3ABD0E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DA262-719D-414F-8BE2-6733627DD335}"/>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2610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E2D4-EFC5-46EB-9A17-4429DA5105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3A0DF3-FA57-431E-B2E8-052C5E8DFD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2EAF16-4A49-43CD-B9B8-C44A35DD76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ADEC22-D6AB-414D-A115-6C3D4CAA7DAA}"/>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6" name="Footer Placeholder 5">
            <a:extLst>
              <a:ext uri="{FF2B5EF4-FFF2-40B4-BE49-F238E27FC236}">
                <a16:creationId xmlns:a16="http://schemas.microsoft.com/office/drawing/2014/main" id="{741A4CA7-2A01-4A2B-BB7F-B48B58C01F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8820AB-4715-4AE9-A4EE-B0536200BB97}"/>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33194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E22BD-0579-4FB7-A18D-86F613C1F6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33D362-6734-4A82-A944-C02B829EE0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BFE635-52FB-4A79-92FC-6E26EBB8B1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254EAB-7675-4D66-9680-FEB5D2E533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B504CA-7867-41DF-BE2E-E9D64458A2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C4D6FE-C0DA-4A67-B575-98F5DA142B2A}"/>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8" name="Footer Placeholder 7">
            <a:extLst>
              <a:ext uri="{FF2B5EF4-FFF2-40B4-BE49-F238E27FC236}">
                <a16:creationId xmlns:a16="http://schemas.microsoft.com/office/drawing/2014/main" id="{DFFC7AF5-619D-436E-B389-7DE68DDF61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AA9527-FAEE-4FCF-AD1A-7229BE3B273F}"/>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33671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5FE43-F24E-4D73-8703-CD353E5BC8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C55569-8226-4E76-9952-9F6F51297C6A}"/>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4" name="Footer Placeholder 3">
            <a:extLst>
              <a:ext uri="{FF2B5EF4-FFF2-40B4-BE49-F238E27FC236}">
                <a16:creationId xmlns:a16="http://schemas.microsoft.com/office/drawing/2014/main" id="{CA04144F-09CD-47BD-857A-3A431B54D1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CA7A66-C2F3-4712-9412-7BCA64965C51}"/>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29320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2E2FF4-9B0F-4A42-87D9-C9B6980A4A9F}"/>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3" name="Footer Placeholder 2">
            <a:extLst>
              <a:ext uri="{FF2B5EF4-FFF2-40B4-BE49-F238E27FC236}">
                <a16:creationId xmlns:a16="http://schemas.microsoft.com/office/drawing/2014/main" id="{5081B2A1-BC9F-4915-9BFE-51AC2FE4CB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0B7E87-71E0-4004-82BD-9ADE8157E6D7}"/>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81312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27238-A609-40E2-B715-468EDBBE2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F29446-5B09-4685-9BC6-D43876E59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BE953A-12CE-4259-B230-885942CF6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B4D460-5761-4835-A2AF-A03C85A67E86}"/>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6" name="Footer Placeholder 5">
            <a:extLst>
              <a:ext uri="{FF2B5EF4-FFF2-40B4-BE49-F238E27FC236}">
                <a16:creationId xmlns:a16="http://schemas.microsoft.com/office/drawing/2014/main" id="{F090C59B-4990-487C-A345-DEB2AA4817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FB876-5804-410E-9F31-7BD43F9D8D78}"/>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20210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97BA-AA4D-4C95-875C-FEEACA5204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30EAE6-C292-4558-9955-3F228AC1A6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CA9505-657C-4753-B895-C260383F5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992DB2-625C-42BB-BFC0-F34AED0B2094}"/>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6" name="Footer Placeholder 5">
            <a:extLst>
              <a:ext uri="{FF2B5EF4-FFF2-40B4-BE49-F238E27FC236}">
                <a16:creationId xmlns:a16="http://schemas.microsoft.com/office/drawing/2014/main" id="{6A8E9CF3-A9EC-427A-81CB-A77185E855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24BCC-0A60-4A75-AE82-33D627267066}"/>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6678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1034E-F2BA-40E2-A316-1CCCD7AE58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B3CBFD-4CD0-412F-92EB-5F99A468B0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CAD1C1-12FC-45F4-8DA9-54290254690F}"/>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5" name="Footer Placeholder 4">
            <a:extLst>
              <a:ext uri="{FF2B5EF4-FFF2-40B4-BE49-F238E27FC236}">
                <a16:creationId xmlns:a16="http://schemas.microsoft.com/office/drawing/2014/main" id="{BA6E438D-2CA0-400C-A3BD-F68087614B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708310-01AC-4F32-B6FB-669252D911B1}"/>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61818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D6E712-414F-46FA-B134-548E09BB3F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50169-872A-4CD9-8AE6-0BFAFC6303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DE714B-7E0A-40C1-8563-8C43CE34241C}"/>
              </a:ext>
            </a:extLst>
          </p:cNvPr>
          <p:cNvSpPr>
            <a:spLocks noGrp="1"/>
          </p:cNvSpPr>
          <p:nvPr>
            <p:ph type="dt" sz="half" idx="10"/>
          </p:nvPr>
        </p:nvSpPr>
        <p:spPr/>
        <p:txBody>
          <a:bodyPr/>
          <a:lstStyle/>
          <a:p>
            <a:fld id="{846CE7D5-CF57-46EF-B807-FDD0502418D4}" type="datetimeFigureOut">
              <a:rPr lang="en-US" smtClean="0"/>
              <a:t>2/2/2021</a:t>
            </a:fld>
            <a:endParaRPr lang="en-US"/>
          </a:p>
        </p:txBody>
      </p:sp>
      <p:sp>
        <p:nvSpPr>
          <p:cNvPr id="5" name="Footer Placeholder 4">
            <a:extLst>
              <a:ext uri="{FF2B5EF4-FFF2-40B4-BE49-F238E27FC236}">
                <a16:creationId xmlns:a16="http://schemas.microsoft.com/office/drawing/2014/main" id="{48E69F4E-4A8A-42E6-8100-1C60C12820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A62DE-E1AC-425B-8DF1-CEB43BD981C8}"/>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40666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5DC394-7E8D-40C2-A82B-3DA5101897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B9CDA4-9C1D-4CD4-9AC9-41A1E93A34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EA5BAB-8636-479E-937B-0E022346FC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2/2/2021</a:t>
            </a:fld>
            <a:endParaRPr lang="en-US"/>
          </a:p>
        </p:txBody>
      </p:sp>
      <p:sp>
        <p:nvSpPr>
          <p:cNvPr id="5" name="Footer Placeholder 4">
            <a:extLst>
              <a:ext uri="{FF2B5EF4-FFF2-40B4-BE49-F238E27FC236}">
                <a16:creationId xmlns:a16="http://schemas.microsoft.com/office/drawing/2014/main" id="{F8934120-CDBE-491B-AB1F-7BE51A749C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6F41B0-5E6F-4AB1-A982-ADC38A1684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460186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cs typeface="Calibri Light"/>
              </a:rPr>
              <a:t>Echelon Technologies EDS Sprayer</a:t>
            </a:r>
            <a:endParaRPr lang="en-US"/>
          </a:p>
        </p:txBody>
      </p:sp>
      <p:sp>
        <p:nvSpPr>
          <p:cNvPr id="3" name="Subtitle 2"/>
          <p:cNvSpPr>
            <a:spLocks noGrp="1"/>
          </p:cNvSpPr>
          <p:nvPr>
            <p:ph type="subTitle" idx="1"/>
          </p:nvPr>
        </p:nvSpPr>
        <p:spPr/>
        <p:txBody>
          <a:bodyPr vert="horz" lIns="91440" tIns="45720" rIns="91440" bIns="45720" rtlCol="0" anchor="t">
            <a:normAutofit/>
          </a:bodyPr>
          <a:lstStyle/>
          <a:p>
            <a:r>
              <a:rPr lang="en-US">
                <a:cs typeface="Calibri"/>
              </a:rPr>
              <a:t>Team: Nathan Wichser (ME), Cody McKinstry (ME), Joe Haj (EE), </a:t>
            </a:r>
          </a:p>
          <a:p>
            <a:r>
              <a:rPr lang="en-US">
                <a:cs typeface="Calibri"/>
              </a:rPr>
              <a:t>Chelsea Bates (ME), Kenji Olund (ME) </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067072-BE5E-4FBB-BC71-6DEA30503F7E}"/>
              </a:ext>
            </a:extLst>
          </p:cNvPr>
          <p:cNvSpPr>
            <a:spLocks noGrp="1"/>
          </p:cNvSpPr>
          <p:nvPr>
            <p:ph type="title"/>
          </p:nvPr>
        </p:nvSpPr>
        <p:spPr>
          <a:xfrm>
            <a:off x="4553733" y="548464"/>
            <a:ext cx="6798541" cy="1675623"/>
          </a:xfrm>
        </p:spPr>
        <p:txBody>
          <a:bodyPr anchor="b">
            <a:normAutofit/>
          </a:bodyPr>
          <a:lstStyle/>
          <a:p>
            <a:r>
              <a:rPr lang="en-US" sz="4000">
                <a:cs typeface="Calibri Light"/>
              </a:rPr>
              <a:t>Basic Device Functionality</a:t>
            </a:r>
            <a:endParaRPr lang="en-US" sz="4000"/>
          </a:p>
        </p:txBody>
      </p:sp>
      <p:pic>
        <p:nvPicPr>
          <p:cNvPr id="7" name="Picture 6" descr="A picture containing light, microphone&#10;&#10;Description automatically generated">
            <a:extLst>
              <a:ext uri="{FF2B5EF4-FFF2-40B4-BE49-F238E27FC236}">
                <a16:creationId xmlns:a16="http://schemas.microsoft.com/office/drawing/2014/main" id="{ACAE32C7-0EC6-43F8-A099-5DCC455794C3}"/>
              </a:ext>
            </a:extLst>
          </p:cNvPr>
          <p:cNvPicPr>
            <a:picLocks noChangeAspect="1"/>
          </p:cNvPicPr>
          <p:nvPr/>
        </p:nvPicPr>
        <p:blipFill rotWithShape="1">
          <a:blip r:embed="rId3">
            <a:extLst>
              <a:ext uri="{28A0092B-C50C-407E-A947-70E740481C1C}">
                <a14:useLocalDpi xmlns:a14="http://schemas.microsoft.com/office/drawing/2010/main" val="0"/>
              </a:ext>
            </a:extLst>
          </a:blip>
          <a:srcRect l="35986" r="30512"/>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47486770-4301-46F7-84DD-F99CD47CE130}"/>
              </a:ext>
            </a:extLst>
          </p:cNvPr>
          <p:cNvSpPr>
            <a:spLocks noGrp="1"/>
          </p:cNvSpPr>
          <p:nvPr>
            <p:ph idx="1"/>
          </p:nvPr>
        </p:nvSpPr>
        <p:spPr>
          <a:xfrm>
            <a:off x="4553734" y="2409830"/>
            <a:ext cx="6798539" cy="3705217"/>
          </a:xfrm>
        </p:spPr>
        <p:txBody>
          <a:bodyPr vert="horz" lIns="91440" tIns="45720" rIns="91440" bIns="45720" rtlCol="0">
            <a:normAutofit/>
          </a:bodyPr>
          <a:lstStyle/>
          <a:p>
            <a:r>
              <a:rPr lang="en-US" sz="1400">
                <a:cs typeface="Calibri"/>
              </a:rPr>
              <a:t>Portable Electrostatic Disinfectant Sprayer</a:t>
            </a:r>
          </a:p>
          <a:p>
            <a:r>
              <a:rPr lang="en-US" sz="1400">
                <a:cs typeface="Calibri"/>
              </a:rPr>
              <a:t>Charges atomized disinfectant to provide more complete coverage and less waste.</a:t>
            </a:r>
          </a:p>
          <a:p>
            <a:r>
              <a:rPr lang="en-US" sz="1400">
                <a:cs typeface="Calibri"/>
              </a:rPr>
              <a:t>Adapts to pre-existing HVLP paint sprayers for a more available and cost-effective solution.</a:t>
            </a:r>
          </a:p>
          <a:p>
            <a:r>
              <a:rPr lang="en-US" sz="1400">
                <a:cs typeface="Calibri"/>
              </a:rPr>
              <a:t>Consists of a portable component cart to house user-supplied turbine and battery cell/electronics.</a:t>
            </a:r>
          </a:p>
          <a:p>
            <a:r>
              <a:rPr lang="en-US" sz="1400">
                <a:cs typeface="Calibri"/>
              </a:rPr>
              <a:t>Electrode array adapts to air cap retainer on spray gun for compatibility without permanent changes to the equipment.</a:t>
            </a:r>
          </a:p>
          <a:p>
            <a:r>
              <a:rPr lang="en-US" sz="1400">
                <a:cs typeface="Calibri"/>
              </a:rPr>
              <a:t>Minimum run time of 3 hours on a full charge with wall power redundancy options.</a:t>
            </a:r>
          </a:p>
          <a:p>
            <a:pPr marL="0" indent="0">
              <a:buNone/>
            </a:pPr>
            <a:r>
              <a:rPr lang="en-US" sz="1400">
                <a:cs typeface="Calibri"/>
              </a:rPr>
              <a:t>At the end of winter quarter, we will have a functional prototype ready for testing and refinement.</a:t>
            </a:r>
          </a:p>
          <a:p>
            <a:endParaRPr lang="en-US" sz="1400">
              <a:cs typeface="Calibri"/>
            </a:endParaRPr>
          </a:p>
        </p:txBody>
      </p:sp>
    </p:spTree>
    <p:extLst>
      <p:ext uri="{BB962C8B-B14F-4D97-AF65-F5344CB8AC3E}">
        <p14:creationId xmlns:p14="http://schemas.microsoft.com/office/powerpoint/2010/main" val="297609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3878-397B-4544-95A6-E913F6F3DC4C}"/>
              </a:ext>
            </a:extLst>
          </p:cNvPr>
          <p:cNvSpPr>
            <a:spLocks noGrp="1"/>
          </p:cNvSpPr>
          <p:nvPr>
            <p:ph type="title"/>
          </p:nvPr>
        </p:nvSpPr>
        <p:spPr/>
        <p:txBody>
          <a:bodyPr/>
          <a:lstStyle/>
          <a:p>
            <a:r>
              <a:rPr lang="en-US">
                <a:cs typeface="Calibri Light"/>
              </a:rPr>
              <a:t>Functional Specifications-Mechanical</a:t>
            </a:r>
            <a:endParaRPr lang="en-US"/>
          </a:p>
        </p:txBody>
      </p:sp>
      <p:graphicFrame>
        <p:nvGraphicFramePr>
          <p:cNvPr id="5" name="Content Placeholder 4">
            <a:extLst>
              <a:ext uri="{FF2B5EF4-FFF2-40B4-BE49-F238E27FC236}">
                <a16:creationId xmlns:a16="http://schemas.microsoft.com/office/drawing/2014/main" id="{B794E80D-949D-4D4B-8997-C9647242AB04}"/>
              </a:ext>
            </a:extLst>
          </p:cNvPr>
          <p:cNvGraphicFramePr>
            <a:graphicFrameLocks noGrp="1"/>
          </p:cNvGraphicFramePr>
          <p:nvPr>
            <p:ph idx="1"/>
            <p:extLst>
              <p:ext uri="{D42A27DB-BD31-4B8C-83A1-F6EECF244321}">
                <p14:modId xmlns:p14="http://schemas.microsoft.com/office/powerpoint/2010/main" val="3273361527"/>
              </p:ext>
            </p:extLst>
          </p:nvPr>
        </p:nvGraphicFramePr>
        <p:xfrm>
          <a:off x="838200" y="1825625"/>
          <a:ext cx="10515600" cy="4035650"/>
        </p:xfrm>
        <a:graphic>
          <a:graphicData uri="http://schemas.openxmlformats.org/drawingml/2006/table">
            <a:tbl>
              <a:tblPr bandRow="1">
                <a:tableStyleId>{5940675A-B579-460E-94D1-54222C63F5DA}</a:tableStyleId>
              </a:tblPr>
              <a:tblGrid>
                <a:gridCol w="2628900">
                  <a:extLst>
                    <a:ext uri="{9D8B030D-6E8A-4147-A177-3AD203B41FA5}">
                      <a16:colId xmlns:a16="http://schemas.microsoft.com/office/drawing/2014/main" val="471469823"/>
                    </a:ext>
                  </a:extLst>
                </a:gridCol>
                <a:gridCol w="2628900">
                  <a:extLst>
                    <a:ext uri="{9D8B030D-6E8A-4147-A177-3AD203B41FA5}">
                      <a16:colId xmlns:a16="http://schemas.microsoft.com/office/drawing/2014/main" val="3327729275"/>
                    </a:ext>
                  </a:extLst>
                </a:gridCol>
                <a:gridCol w="2628900">
                  <a:extLst>
                    <a:ext uri="{9D8B030D-6E8A-4147-A177-3AD203B41FA5}">
                      <a16:colId xmlns:a16="http://schemas.microsoft.com/office/drawing/2014/main" val="2569590271"/>
                    </a:ext>
                  </a:extLst>
                </a:gridCol>
                <a:gridCol w="2628900">
                  <a:extLst>
                    <a:ext uri="{9D8B030D-6E8A-4147-A177-3AD203B41FA5}">
                      <a16:colId xmlns:a16="http://schemas.microsoft.com/office/drawing/2014/main" val="3103463697"/>
                    </a:ext>
                  </a:extLst>
                </a:gridCol>
              </a:tblGrid>
              <a:tr h="406870">
                <a:tc>
                  <a:txBody>
                    <a:bodyPr/>
                    <a:lstStyle/>
                    <a:p>
                      <a:pPr algn="l" rtl="0" fontAlgn="base"/>
                      <a:r>
                        <a:rPr lang="en-US" sz="1600">
                          <a:effectLst/>
                        </a:rPr>
                        <a:t>Spec ID </a:t>
                      </a:r>
                    </a:p>
                  </a:txBody>
                  <a:tcPr/>
                </a:tc>
                <a:tc>
                  <a:txBody>
                    <a:bodyPr/>
                    <a:lstStyle/>
                    <a:p>
                      <a:pPr algn="l" rtl="0" fontAlgn="base"/>
                      <a:r>
                        <a:rPr lang="en-US" sz="1600">
                          <a:effectLst/>
                        </a:rPr>
                        <a:t>Threshold </a:t>
                      </a:r>
                    </a:p>
                  </a:txBody>
                  <a:tcPr/>
                </a:tc>
                <a:tc>
                  <a:txBody>
                    <a:bodyPr/>
                    <a:lstStyle/>
                    <a:p>
                      <a:pPr algn="l" rtl="0" fontAlgn="base"/>
                      <a:r>
                        <a:rPr lang="en-US" sz="1600">
                          <a:effectLst/>
                        </a:rPr>
                        <a:t>Objective </a:t>
                      </a:r>
                    </a:p>
                  </a:txBody>
                  <a:tcPr/>
                </a:tc>
                <a:tc>
                  <a:txBody>
                    <a:bodyPr/>
                    <a:lstStyle/>
                    <a:p>
                      <a:pPr algn="l" rtl="0" fontAlgn="base"/>
                      <a:r>
                        <a:rPr lang="en-US" sz="1600">
                          <a:effectLst/>
                        </a:rPr>
                        <a:t>Validation </a:t>
                      </a:r>
                    </a:p>
                  </a:txBody>
                  <a:tcPr/>
                </a:tc>
                <a:extLst>
                  <a:ext uri="{0D108BD9-81ED-4DB2-BD59-A6C34878D82A}">
                    <a16:rowId xmlns:a16="http://schemas.microsoft.com/office/drawing/2014/main" val="69712199"/>
                  </a:ext>
                </a:extLst>
              </a:tr>
              <a:tr h="937570">
                <a:tc>
                  <a:txBody>
                    <a:bodyPr/>
                    <a:lstStyle/>
                    <a:p>
                      <a:pPr algn="l" rtl="0" fontAlgn="base"/>
                      <a:r>
                        <a:rPr lang="en-US" sz="1600">
                          <a:effectLst/>
                        </a:rPr>
                        <a:t>MS001: Sprays Disinfectant </a:t>
                      </a:r>
                    </a:p>
                  </a:txBody>
                  <a:tcPr/>
                </a:tc>
                <a:tc>
                  <a:txBody>
                    <a:bodyPr/>
                    <a:lstStyle/>
                    <a:p>
                      <a:pPr algn="l" rtl="0" fontAlgn="base"/>
                      <a:r>
                        <a:rPr lang="en-US" sz="1600">
                          <a:effectLst/>
                        </a:rPr>
                        <a:t>Finely atomize disinfectant to a VMD≥40 µm per EPA guidelines. </a:t>
                      </a:r>
                    </a:p>
                  </a:txBody>
                  <a:tcPr/>
                </a:tc>
                <a:tc>
                  <a:txBody>
                    <a:bodyPr/>
                    <a:lstStyle/>
                    <a:p>
                      <a:pPr algn="l" rtl="0" fontAlgn="base"/>
                      <a:r>
                        <a:rPr lang="en-US" sz="1600">
                          <a:effectLst/>
                        </a:rPr>
                        <a:t>N/A </a:t>
                      </a:r>
                    </a:p>
                  </a:txBody>
                  <a:tcPr/>
                </a:tc>
                <a:tc>
                  <a:txBody>
                    <a:bodyPr/>
                    <a:lstStyle/>
                    <a:p>
                      <a:pPr algn="l" rtl="0" fontAlgn="base"/>
                      <a:r>
                        <a:rPr lang="en-US" sz="1600">
                          <a:effectLst/>
                        </a:rPr>
                        <a:t>Manufacturer specifications   converted to account for lower viscosities of disinfectant. </a:t>
                      </a:r>
                    </a:p>
                  </a:txBody>
                  <a:tcPr/>
                </a:tc>
                <a:extLst>
                  <a:ext uri="{0D108BD9-81ED-4DB2-BD59-A6C34878D82A}">
                    <a16:rowId xmlns:a16="http://schemas.microsoft.com/office/drawing/2014/main" val="2807088420"/>
                  </a:ext>
                </a:extLst>
              </a:tr>
              <a:tr h="937570">
                <a:tc>
                  <a:txBody>
                    <a:bodyPr/>
                    <a:lstStyle/>
                    <a:p>
                      <a:pPr algn="l" rtl="0" fontAlgn="base"/>
                      <a:r>
                        <a:rPr lang="en-US" sz="1600">
                          <a:effectLst/>
                        </a:rPr>
                        <a:t>MS002: Compatibility </a:t>
                      </a:r>
                    </a:p>
                  </a:txBody>
                  <a:tcPr/>
                </a:tc>
                <a:tc>
                  <a:txBody>
                    <a:bodyPr/>
                    <a:lstStyle/>
                    <a:p>
                      <a:pPr algn="l" rtl="0" fontAlgn="base"/>
                      <a:r>
                        <a:rPr lang="en-US" sz="1600">
                          <a:effectLst/>
                        </a:rPr>
                        <a:t>Shall be compatible with 4 different HVLP models.  </a:t>
                      </a:r>
                    </a:p>
                  </a:txBody>
                  <a:tcPr/>
                </a:tc>
                <a:tc>
                  <a:txBody>
                    <a:bodyPr/>
                    <a:lstStyle/>
                    <a:p>
                      <a:pPr algn="l" rtl="0" fontAlgn="base"/>
                      <a:r>
                        <a:rPr lang="en-US" sz="1600">
                          <a:effectLst/>
                        </a:rPr>
                        <a:t>Should be compatible with </a:t>
                      </a:r>
                    </a:p>
                    <a:p>
                      <a:pPr algn="l" rtl="0" fontAlgn="base"/>
                      <a:r>
                        <a:rPr lang="en-US" sz="1600">
                          <a:effectLst/>
                        </a:rPr>
                        <a:t>airless sprayers and compressed air sprayers.  </a:t>
                      </a:r>
                    </a:p>
                  </a:txBody>
                  <a:tcPr/>
                </a:tc>
                <a:tc>
                  <a:txBody>
                    <a:bodyPr/>
                    <a:lstStyle/>
                    <a:p>
                      <a:pPr algn="l" rtl="0" fontAlgn="base"/>
                      <a:r>
                        <a:rPr lang="en-US" sz="1600">
                          <a:effectLst/>
                        </a:rPr>
                        <a:t>Design the threads of our adapter to be compatible with the design of other HVLP/non-HVLP sprayers. </a:t>
                      </a:r>
                    </a:p>
                  </a:txBody>
                  <a:tcPr/>
                </a:tc>
                <a:extLst>
                  <a:ext uri="{0D108BD9-81ED-4DB2-BD59-A6C34878D82A}">
                    <a16:rowId xmlns:a16="http://schemas.microsoft.com/office/drawing/2014/main" val="314373215"/>
                  </a:ext>
                </a:extLst>
              </a:tr>
              <a:tr h="672220">
                <a:tc>
                  <a:txBody>
                    <a:bodyPr/>
                    <a:lstStyle/>
                    <a:p>
                      <a:pPr algn="l" rtl="0" fontAlgn="base"/>
                      <a:r>
                        <a:rPr lang="en-US" sz="1600">
                          <a:effectLst/>
                        </a:rPr>
                        <a:t>MS003: Component Cart dimensions  </a:t>
                      </a:r>
                    </a:p>
                  </a:txBody>
                  <a:tcPr/>
                </a:tc>
                <a:tc>
                  <a:txBody>
                    <a:bodyPr/>
                    <a:lstStyle/>
                    <a:p>
                      <a:pPr algn="l" rtl="0" fontAlgn="base"/>
                      <a:r>
                        <a:rPr lang="en-US" sz="1600">
                          <a:effectLst/>
                        </a:rPr>
                        <a:t>Shall be no bigger than 35x50x48in (WxHxL). </a:t>
                      </a:r>
                    </a:p>
                  </a:txBody>
                  <a:tcPr/>
                </a:tc>
                <a:tc>
                  <a:txBody>
                    <a:bodyPr/>
                    <a:lstStyle/>
                    <a:p>
                      <a:pPr algn="l" rtl="0" fontAlgn="base"/>
                      <a:r>
                        <a:rPr lang="en-US" sz="1600">
                          <a:effectLst/>
                        </a:rPr>
                        <a:t>Should be no bigger than 33x38x40in (</a:t>
                      </a:r>
                      <a:r>
                        <a:rPr lang="en-US" sz="1600" err="1">
                          <a:effectLst/>
                        </a:rPr>
                        <a:t>WxHxL</a:t>
                      </a:r>
                      <a:r>
                        <a:rPr lang="en-US" sz="1600">
                          <a:effectLst/>
                        </a:rPr>
                        <a:t>). </a:t>
                      </a:r>
                    </a:p>
                  </a:txBody>
                  <a:tcPr/>
                </a:tc>
                <a:tc>
                  <a:txBody>
                    <a:bodyPr/>
                    <a:lstStyle/>
                    <a:p>
                      <a:pPr algn="l" rtl="0" fontAlgn="base"/>
                      <a:r>
                        <a:rPr lang="en-US" sz="1600">
                          <a:effectLst/>
                        </a:rPr>
                        <a:t>Using tape measurements of the dimensions.  </a:t>
                      </a:r>
                    </a:p>
                  </a:txBody>
                  <a:tcPr/>
                </a:tc>
                <a:extLst>
                  <a:ext uri="{0D108BD9-81ED-4DB2-BD59-A6C34878D82A}">
                    <a16:rowId xmlns:a16="http://schemas.microsoft.com/office/drawing/2014/main" val="381014708"/>
                  </a:ext>
                </a:extLst>
              </a:tr>
              <a:tr h="672220">
                <a:tc>
                  <a:txBody>
                    <a:bodyPr/>
                    <a:lstStyle/>
                    <a:p>
                      <a:pPr algn="l" rtl="0" fontAlgn="base"/>
                      <a:r>
                        <a:rPr lang="en-US" sz="1600">
                          <a:effectLst/>
                        </a:rPr>
                        <a:t>MS004: Load Analysis </a:t>
                      </a:r>
                    </a:p>
                  </a:txBody>
                  <a:tcPr/>
                </a:tc>
                <a:tc>
                  <a:txBody>
                    <a:bodyPr/>
                    <a:lstStyle/>
                    <a:p>
                      <a:pPr algn="l" rtl="0" fontAlgn="base"/>
                      <a:r>
                        <a:rPr lang="en-US" sz="1600">
                          <a:effectLst/>
                        </a:rPr>
                        <a:t>A fully loaded component cart shall weigh less than 175 lbs.  </a:t>
                      </a:r>
                    </a:p>
                  </a:txBody>
                  <a:tcPr/>
                </a:tc>
                <a:tc>
                  <a:txBody>
                    <a:bodyPr/>
                    <a:lstStyle/>
                    <a:p>
                      <a:pPr algn="l" rtl="0" fontAlgn="base"/>
                      <a:r>
                        <a:rPr lang="en-US" sz="1600">
                          <a:effectLst/>
                        </a:rPr>
                        <a:t>Should weigh less than 100 lbs.  </a:t>
                      </a:r>
                    </a:p>
                  </a:txBody>
                  <a:tcPr/>
                </a:tc>
                <a:tc>
                  <a:txBody>
                    <a:bodyPr/>
                    <a:lstStyle/>
                    <a:p>
                      <a:pPr algn="l" rtl="0" fontAlgn="base"/>
                      <a:r>
                        <a:rPr lang="en-US" sz="1600">
                          <a:effectLst/>
                        </a:rPr>
                        <a:t>Use a scale to measure the fully loaded component cart. </a:t>
                      </a:r>
                    </a:p>
                  </a:txBody>
                  <a:tcPr/>
                </a:tc>
                <a:extLst>
                  <a:ext uri="{0D108BD9-81ED-4DB2-BD59-A6C34878D82A}">
                    <a16:rowId xmlns:a16="http://schemas.microsoft.com/office/drawing/2014/main" val="2333279860"/>
                  </a:ext>
                </a:extLst>
              </a:tr>
            </a:tbl>
          </a:graphicData>
        </a:graphic>
      </p:graphicFrame>
    </p:spTree>
    <p:extLst>
      <p:ext uri="{BB962C8B-B14F-4D97-AF65-F5344CB8AC3E}">
        <p14:creationId xmlns:p14="http://schemas.microsoft.com/office/powerpoint/2010/main" val="3563110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C6721-5103-4888-A37E-B7D0A19B18F5}"/>
              </a:ext>
            </a:extLst>
          </p:cNvPr>
          <p:cNvSpPr>
            <a:spLocks noGrp="1"/>
          </p:cNvSpPr>
          <p:nvPr>
            <p:ph type="title"/>
          </p:nvPr>
        </p:nvSpPr>
        <p:spPr/>
        <p:txBody>
          <a:bodyPr/>
          <a:lstStyle/>
          <a:p>
            <a:r>
              <a:rPr lang="en-US" dirty="0">
                <a:cs typeface="Calibri Light"/>
              </a:rPr>
              <a:t>Functional Specifications - Mechanical</a:t>
            </a:r>
            <a:endParaRPr lang="en-US" dirty="0"/>
          </a:p>
        </p:txBody>
      </p:sp>
      <p:graphicFrame>
        <p:nvGraphicFramePr>
          <p:cNvPr id="5" name="Content Placeholder 4">
            <a:extLst>
              <a:ext uri="{FF2B5EF4-FFF2-40B4-BE49-F238E27FC236}">
                <a16:creationId xmlns:a16="http://schemas.microsoft.com/office/drawing/2014/main" id="{7F329723-239A-48B8-B013-AAE13EFA32E6}"/>
              </a:ext>
            </a:extLst>
          </p:cNvPr>
          <p:cNvGraphicFramePr>
            <a:graphicFrameLocks noGrp="1"/>
          </p:cNvGraphicFramePr>
          <p:nvPr>
            <p:ph idx="1"/>
            <p:extLst>
              <p:ext uri="{D42A27DB-BD31-4B8C-83A1-F6EECF244321}">
                <p14:modId xmlns:p14="http://schemas.microsoft.com/office/powerpoint/2010/main" val="3288396831"/>
              </p:ext>
            </p:extLst>
          </p:nvPr>
        </p:nvGraphicFramePr>
        <p:xfrm>
          <a:off x="850992" y="1418321"/>
          <a:ext cx="10515600" cy="5041658"/>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329262159"/>
                    </a:ext>
                  </a:extLst>
                </a:gridCol>
                <a:gridCol w="2542839">
                  <a:extLst>
                    <a:ext uri="{9D8B030D-6E8A-4147-A177-3AD203B41FA5}">
                      <a16:colId xmlns:a16="http://schemas.microsoft.com/office/drawing/2014/main" val="3900448549"/>
                    </a:ext>
                  </a:extLst>
                </a:gridCol>
                <a:gridCol w="2714961">
                  <a:extLst>
                    <a:ext uri="{9D8B030D-6E8A-4147-A177-3AD203B41FA5}">
                      <a16:colId xmlns:a16="http://schemas.microsoft.com/office/drawing/2014/main" val="4091514664"/>
                    </a:ext>
                  </a:extLst>
                </a:gridCol>
                <a:gridCol w="2628900">
                  <a:extLst>
                    <a:ext uri="{9D8B030D-6E8A-4147-A177-3AD203B41FA5}">
                      <a16:colId xmlns:a16="http://schemas.microsoft.com/office/drawing/2014/main" val="216906636"/>
                    </a:ext>
                  </a:extLst>
                </a:gridCol>
              </a:tblGrid>
              <a:tr h="378218">
                <a:tc>
                  <a:txBody>
                    <a:bodyPr/>
                    <a:lstStyle/>
                    <a:p>
                      <a:pPr lvl="0" algn="l">
                        <a:buNone/>
                      </a:pPr>
                      <a:r>
                        <a:rPr lang="en-US" sz="1600">
                          <a:effectLst/>
                        </a:rPr>
                        <a:t>Spec ID</a:t>
                      </a:r>
                    </a:p>
                  </a:txBody>
                  <a:tcPr/>
                </a:tc>
                <a:tc>
                  <a:txBody>
                    <a:bodyPr/>
                    <a:lstStyle/>
                    <a:p>
                      <a:pPr lvl="0" algn="l">
                        <a:buNone/>
                      </a:pPr>
                      <a:r>
                        <a:rPr lang="en-US" sz="1600">
                          <a:effectLst/>
                        </a:rPr>
                        <a:t>Threshold</a:t>
                      </a:r>
                    </a:p>
                  </a:txBody>
                  <a:tcPr/>
                </a:tc>
                <a:tc>
                  <a:txBody>
                    <a:bodyPr/>
                    <a:lstStyle/>
                    <a:p>
                      <a:pPr lvl="0" algn="l">
                        <a:buNone/>
                      </a:pPr>
                      <a:r>
                        <a:rPr lang="en-US" sz="1600">
                          <a:effectLst/>
                        </a:rPr>
                        <a:t>Objective</a:t>
                      </a:r>
                    </a:p>
                  </a:txBody>
                  <a:tcPr/>
                </a:tc>
                <a:tc>
                  <a:txBody>
                    <a:bodyPr/>
                    <a:lstStyle/>
                    <a:p>
                      <a:pPr lvl="0" algn="l">
                        <a:buNone/>
                      </a:pPr>
                      <a:r>
                        <a:rPr lang="en-US" sz="1600">
                          <a:effectLst/>
                        </a:rPr>
                        <a:t>Validation</a:t>
                      </a:r>
                    </a:p>
                  </a:txBody>
                  <a:tcPr/>
                </a:tc>
                <a:extLst>
                  <a:ext uri="{0D108BD9-81ED-4DB2-BD59-A6C34878D82A}">
                    <a16:rowId xmlns:a16="http://schemas.microsoft.com/office/drawing/2014/main" val="2217658972"/>
                  </a:ext>
                </a:extLst>
              </a:tr>
              <a:tr h="0">
                <a:tc>
                  <a:txBody>
                    <a:bodyPr/>
                    <a:lstStyle/>
                    <a:p>
                      <a:pPr algn="l" rtl="0" fontAlgn="base"/>
                      <a:r>
                        <a:rPr lang="en-US" sz="1600">
                          <a:effectLst/>
                        </a:rPr>
                        <a:t>MS005: Component Cart Tipping Resistance </a:t>
                      </a:r>
                    </a:p>
                  </a:txBody>
                  <a:tcPr/>
                </a:tc>
                <a:tc>
                  <a:txBody>
                    <a:bodyPr/>
                    <a:lstStyle/>
                    <a:p>
                      <a:pPr algn="l" rtl="0" fontAlgn="base"/>
                      <a:r>
                        <a:rPr lang="en-US" sz="1600">
                          <a:effectLst/>
                        </a:rPr>
                        <a:t>The fully loaded component cart shall pose no risk of tipping over when a weight of 30lbs is cantilevered 1.5 feet from the side of the cart.  </a:t>
                      </a:r>
                    </a:p>
                  </a:txBody>
                  <a:tcPr/>
                </a:tc>
                <a:tc>
                  <a:txBody>
                    <a:bodyPr/>
                    <a:lstStyle/>
                    <a:p>
                      <a:pPr algn="l" rtl="0" fontAlgn="base"/>
                      <a:r>
                        <a:rPr lang="en-US" sz="1600">
                          <a:effectLst/>
                        </a:rPr>
                        <a:t>The fully loaded  component cart should pose no risk of tipping over when a weight of 40lbs is cantilevered 1.5 feet from the side of the cart.  </a:t>
                      </a:r>
                    </a:p>
                  </a:txBody>
                  <a:tcPr/>
                </a:tc>
                <a:tc>
                  <a:txBody>
                    <a:bodyPr/>
                    <a:lstStyle/>
                    <a:p>
                      <a:pPr algn="l" rtl="0" fontAlgn="base"/>
                      <a:r>
                        <a:rPr lang="en-US" sz="1600">
                          <a:effectLst/>
                        </a:rPr>
                        <a:t>Using testing apparatus and weights to hang weight from the side of the cart.  </a:t>
                      </a:r>
                    </a:p>
                  </a:txBody>
                  <a:tcPr/>
                </a:tc>
                <a:extLst>
                  <a:ext uri="{0D108BD9-81ED-4DB2-BD59-A6C34878D82A}">
                    <a16:rowId xmlns:a16="http://schemas.microsoft.com/office/drawing/2014/main" val="3244269797"/>
                  </a:ext>
                </a:extLst>
              </a:tr>
              <a:tr h="0">
                <a:tc>
                  <a:txBody>
                    <a:bodyPr/>
                    <a:lstStyle/>
                    <a:p>
                      <a:pPr algn="l" rtl="0" fontAlgn="base"/>
                      <a:r>
                        <a:rPr lang="en-US" sz="1600">
                          <a:effectLst/>
                        </a:rPr>
                        <a:t>MS006: Disinfectant Coverage </a:t>
                      </a:r>
                    </a:p>
                  </a:txBody>
                  <a:tcPr/>
                </a:tc>
                <a:tc>
                  <a:txBody>
                    <a:bodyPr/>
                    <a:lstStyle/>
                    <a:p>
                      <a:pPr algn="l" rtl="0" fontAlgn="base"/>
                      <a:r>
                        <a:rPr lang="en-US" sz="1600">
                          <a:effectLst/>
                        </a:rPr>
                        <a:t>The system shall increase the surface area covered while using electrostatic by 20%. </a:t>
                      </a:r>
                    </a:p>
                  </a:txBody>
                  <a:tcPr/>
                </a:tc>
                <a:tc>
                  <a:txBody>
                    <a:bodyPr/>
                    <a:lstStyle/>
                    <a:p>
                      <a:pPr algn="l" rtl="0" fontAlgn="base"/>
                      <a:r>
                        <a:rPr lang="en-US" sz="1600">
                          <a:effectLst/>
                        </a:rPr>
                        <a:t>The system should increase the surface area covered while using electrostatic by 60%. </a:t>
                      </a:r>
                    </a:p>
                  </a:txBody>
                  <a:tcPr/>
                </a:tc>
                <a:tc>
                  <a:txBody>
                    <a:bodyPr/>
                    <a:lstStyle/>
                    <a:p>
                      <a:pPr algn="l" rtl="0" fontAlgn="base"/>
                      <a:r>
                        <a:rPr lang="en-US" sz="1600">
                          <a:effectLst/>
                        </a:rPr>
                        <a:t>Rejected null hypothesis with statistical confidence interval of 90% and report of percentage increase comparison of charge/no charge. </a:t>
                      </a:r>
                    </a:p>
                  </a:txBody>
                  <a:tcPr/>
                </a:tc>
                <a:extLst>
                  <a:ext uri="{0D108BD9-81ED-4DB2-BD59-A6C34878D82A}">
                    <a16:rowId xmlns:a16="http://schemas.microsoft.com/office/drawing/2014/main" val="2824555924"/>
                  </a:ext>
                </a:extLst>
              </a:tr>
              <a:tr h="889927">
                <a:tc>
                  <a:txBody>
                    <a:bodyPr/>
                    <a:lstStyle/>
                    <a:p>
                      <a:pPr algn="l" rtl="0" fontAlgn="base"/>
                      <a:r>
                        <a:rPr lang="en-US" sz="1600">
                          <a:effectLst/>
                        </a:rPr>
                        <a:t>MS007: Affordability  </a:t>
                      </a:r>
                    </a:p>
                  </a:txBody>
                  <a:tcPr/>
                </a:tc>
                <a:tc>
                  <a:txBody>
                    <a:bodyPr/>
                    <a:lstStyle/>
                    <a:p>
                      <a:pPr algn="l" rtl="0" fontAlgn="base"/>
                      <a:r>
                        <a:rPr lang="en-US" sz="1600">
                          <a:effectLst/>
                        </a:rPr>
                        <a:t>Production cost shall be ≤$1000. </a:t>
                      </a:r>
                    </a:p>
                  </a:txBody>
                  <a:tcPr/>
                </a:tc>
                <a:tc>
                  <a:txBody>
                    <a:bodyPr/>
                    <a:lstStyle/>
                    <a:p>
                      <a:pPr algn="l" rtl="0" fontAlgn="base"/>
                      <a:r>
                        <a:rPr lang="en-US" sz="1600">
                          <a:effectLst/>
                        </a:rPr>
                        <a:t>Production cost should be </a:t>
                      </a:r>
                      <a:endParaRPr lang="en-US"/>
                    </a:p>
                    <a:p>
                      <a:pPr lvl="0" algn="l">
                        <a:buNone/>
                      </a:pPr>
                      <a:r>
                        <a:rPr lang="en-US" sz="1600">
                          <a:effectLst/>
                        </a:rPr>
                        <a:t>≤$700. </a:t>
                      </a:r>
                    </a:p>
                  </a:txBody>
                  <a:tcPr/>
                </a:tc>
                <a:tc>
                  <a:txBody>
                    <a:bodyPr/>
                    <a:lstStyle/>
                    <a:p>
                      <a:pPr algn="l" rtl="0" fontAlgn="base"/>
                      <a:r>
                        <a:rPr lang="en-US" sz="1600">
                          <a:effectLst/>
                        </a:rPr>
                        <a:t>Final bill of materials. </a:t>
                      </a:r>
                    </a:p>
                    <a:p>
                      <a:pPr algn="l" rtl="0" fontAlgn="base"/>
                      <a:r>
                        <a:rPr lang="en-US" sz="1600">
                          <a:effectLst/>
                        </a:rPr>
                        <a:t>Production of the prototype fits within the allocated budget for materials and initial testing.  </a:t>
                      </a:r>
                    </a:p>
                  </a:txBody>
                  <a:tcPr/>
                </a:tc>
                <a:extLst>
                  <a:ext uri="{0D108BD9-81ED-4DB2-BD59-A6C34878D82A}">
                    <a16:rowId xmlns:a16="http://schemas.microsoft.com/office/drawing/2014/main" val="2100697914"/>
                  </a:ext>
                </a:extLst>
              </a:tr>
            </a:tbl>
          </a:graphicData>
        </a:graphic>
      </p:graphicFrame>
    </p:spTree>
    <p:extLst>
      <p:ext uri="{BB962C8B-B14F-4D97-AF65-F5344CB8AC3E}">
        <p14:creationId xmlns:p14="http://schemas.microsoft.com/office/powerpoint/2010/main" val="1697412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588F-5769-41AC-9EE8-F3D80545AD23}"/>
              </a:ext>
            </a:extLst>
          </p:cNvPr>
          <p:cNvSpPr>
            <a:spLocks noGrp="1"/>
          </p:cNvSpPr>
          <p:nvPr>
            <p:ph type="title"/>
          </p:nvPr>
        </p:nvSpPr>
        <p:spPr/>
        <p:txBody>
          <a:bodyPr/>
          <a:lstStyle/>
          <a:p>
            <a:r>
              <a:rPr lang="en-US" dirty="0">
                <a:cs typeface="Calibri Light"/>
              </a:rPr>
              <a:t>Functional Specifications - Electrical</a:t>
            </a:r>
            <a:endParaRPr lang="en-US" dirty="0"/>
          </a:p>
        </p:txBody>
      </p:sp>
      <p:graphicFrame>
        <p:nvGraphicFramePr>
          <p:cNvPr id="5" name="Content Placeholder 4">
            <a:extLst>
              <a:ext uri="{FF2B5EF4-FFF2-40B4-BE49-F238E27FC236}">
                <a16:creationId xmlns:a16="http://schemas.microsoft.com/office/drawing/2014/main" id="{E93FAFF8-7964-4445-9929-30F861206D98}"/>
              </a:ext>
            </a:extLst>
          </p:cNvPr>
          <p:cNvGraphicFramePr>
            <a:graphicFrameLocks noGrp="1"/>
          </p:cNvGraphicFramePr>
          <p:nvPr>
            <p:ph idx="1"/>
            <p:extLst>
              <p:ext uri="{D42A27DB-BD31-4B8C-83A1-F6EECF244321}">
                <p14:modId xmlns:p14="http://schemas.microsoft.com/office/powerpoint/2010/main" val="685416804"/>
              </p:ext>
            </p:extLst>
          </p:nvPr>
        </p:nvGraphicFramePr>
        <p:xfrm>
          <a:off x="834571" y="1727200"/>
          <a:ext cx="10515600" cy="4367348"/>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1829191572"/>
                    </a:ext>
                  </a:extLst>
                </a:gridCol>
                <a:gridCol w="2628900">
                  <a:extLst>
                    <a:ext uri="{9D8B030D-6E8A-4147-A177-3AD203B41FA5}">
                      <a16:colId xmlns:a16="http://schemas.microsoft.com/office/drawing/2014/main" val="527310898"/>
                    </a:ext>
                  </a:extLst>
                </a:gridCol>
                <a:gridCol w="2628900">
                  <a:extLst>
                    <a:ext uri="{9D8B030D-6E8A-4147-A177-3AD203B41FA5}">
                      <a16:colId xmlns:a16="http://schemas.microsoft.com/office/drawing/2014/main" val="3788289302"/>
                    </a:ext>
                  </a:extLst>
                </a:gridCol>
                <a:gridCol w="2628900">
                  <a:extLst>
                    <a:ext uri="{9D8B030D-6E8A-4147-A177-3AD203B41FA5}">
                      <a16:colId xmlns:a16="http://schemas.microsoft.com/office/drawing/2014/main" val="1089390408"/>
                    </a:ext>
                  </a:extLst>
                </a:gridCol>
              </a:tblGrid>
              <a:tr h="435428">
                <a:tc>
                  <a:txBody>
                    <a:bodyPr/>
                    <a:lstStyle/>
                    <a:p>
                      <a:pPr lvl="0" algn="l">
                        <a:buNone/>
                      </a:pPr>
                      <a:r>
                        <a:rPr lang="en-US" sz="1600">
                          <a:effectLst/>
                        </a:rPr>
                        <a:t>Spec ID</a:t>
                      </a:r>
                    </a:p>
                  </a:txBody>
                  <a:tcPr/>
                </a:tc>
                <a:tc>
                  <a:txBody>
                    <a:bodyPr/>
                    <a:lstStyle/>
                    <a:p>
                      <a:pPr lvl="0" algn="l">
                        <a:buNone/>
                      </a:pPr>
                      <a:r>
                        <a:rPr lang="en-US" sz="1600">
                          <a:effectLst/>
                        </a:rPr>
                        <a:t>Threshold</a:t>
                      </a:r>
                    </a:p>
                  </a:txBody>
                  <a:tcPr/>
                </a:tc>
                <a:tc>
                  <a:txBody>
                    <a:bodyPr/>
                    <a:lstStyle/>
                    <a:p>
                      <a:pPr lvl="0" algn="l">
                        <a:buNone/>
                      </a:pPr>
                      <a:r>
                        <a:rPr lang="en-US" sz="1600">
                          <a:effectLst/>
                        </a:rPr>
                        <a:t>Objective</a:t>
                      </a:r>
                    </a:p>
                  </a:txBody>
                  <a:tcPr/>
                </a:tc>
                <a:tc>
                  <a:txBody>
                    <a:bodyPr/>
                    <a:lstStyle/>
                    <a:p>
                      <a:pPr lvl="0" algn="l">
                        <a:buNone/>
                      </a:pPr>
                      <a:r>
                        <a:rPr lang="en-US" sz="1600">
                          <a:effectLst/>
                        </a:rPr>
                        <a:t>Validation</a:t>
                      </a:r>
                    </a:p>
                  </a:txBody>
                  <a:tcPr/>
                </a:tc>
                <a:extLst>
                  <a:ext uri="{0D108BD9-81ED-4DB2-BD59-A6C34878D82A}">
                    <a16:rowId xmlns:a16="http://schemas.microsoft.com/office/drawing/2014/main" val="3938348966"/>
                  </a:ext>
                </a:extLst>
              </a:tr>
              <a:tr h="0">
                <a:tc>
                  <a:txBody>
                    <a:bodyPr/>
                    <a:lstStyle/>
                    <a:p>
                      <a:pPr algn="l" rtl="0" fontAlgn="base"/>
                      <a:r>
                        <a:rPr lang="en-US" sz="1600">
                          <a:effectLst/>
                        </a:rPr>
                        <a:t>ES001: Safety Factor  </a:t>
                      </a:r>
                    </a:p>
                  </a:txBody>
                  <a:tcPr/>
                </a:tc>
                <a:tc>
                  <a:txBody>
                    <a:bodyPr/>
                    <a:lstStyle/>
                    <a:p>
                      <a:pPr algn="l" rtl="0" fontAlgn="base"/>
                      <a:r>
                        <a:rPr lang="en-US" sz="1600">
                          <a:effectLst/>
                        </a:rPr>
                        <a:t>The system will not pose any risk of injury via electrical shock to the user.  </a:t>
                      </a:r>
                    </a:p>
                  </a:txBody>
                  <a:tcPr/>
                </a:tc>
                <a:tc>
                  <a:txBody>
                    <a:bodyPr/>
                    <a:lstStyle/>
                    <a:p>
                      <a:pPr algn="l" rtl="0" fontAlgn="base"/>
                      <a:r>
                        <a:rPr lang="en-US" sz="1600">
                          <a:effectLst/>
                        </a:rPr>
                        <a:t>N/A </a:t>
                      </a:r>
                    </a:p>
                  </a:txBody>
                  <a:tcPr/>
                </a:tc>
                <a:tc>
                  <a:txBody>
                    <a:bodyPr/>
                    <a:lstStyle/>
                    <a:p>
                      <a:pPr algn="l" rtl="0" fontAlgn="base"/>
                      <a:r>
                        <a:rPr lang="en-US" sz="1600">
                          <a:effectLst/>
                        </a:rPr>
                        <a:t>Recording static output of the attachment with a grounded probe. Compare to UL standards for high voltage exposure. </a:t>
                      </a:r>
                    </a:p>
                  </a:txBody>
                  <a:tcPr/>
                </a:tc>
                <a:extLst>
                  <a:ext uri="{0D108BD9-81ED-4DB2-BD59-A6C34878D82A}">
                    <a16:rowId xmlns:a16="http://schemas.microsoft.com/office/drawing/2014/main" val="3711583560"/>
                  </a:ext>
                </a:extLst>
              </a:tr>
              <a:tr h="0">
                <a:tc>
                  <a:txBody>
                    <a:bodyPr/>
                    <a:lstStyle/>
                    <a:p>
                      <a:pPr algn="l" rtl="0" fontAlgn="base"/>
                      <a:r>
                        <a:rPr lang="en-US" sz="1600">
                          <a:effectLst/>
                        </a:rPr>
                        <a:t>ES002: System Runtime </a:t>
                      </a:r>
                    </a:p>
                  </a:txBody>
                  <a:tcPr/>
                </a:tc>
                <a:tc>
                  <a:txBody>
                    <a:bodyPr/>
                    <a:lstStyle/>
                    <a:p>
                      <a:pPr algn="l" rtl="0" fontAlgn="base"/>
                      <a:r>
                        <a:rPr lang="en-US" sz="1600">
                          <a:effectLst/>
                        </a:rPr>
                        <a:t>The sprayer shall run for 3 hours on full charge. </a:t>
                      </a:r>
                    </a:p>
                  </a:txBody>
                  <a:tcPr/>
                </a:tc>
                <a:tc>
                  <a:txBody>
                    <a:bodyPr/>
                    <a:lstStyle/>
                    <a:p>
                      <a:pPr algn="l" rtl="0" fontAlgn="base"/>
                      <a:r>
                        <a:rPr lang="en-US" sz="1600">
                          <a:effectLst/>
                        </a:rPr>
                        <a:t>The sprayer should run for 8 hours on full charge. </a:t>
                      </a:r>
                    </a:p>
                  </a:txBody>
                  <a:tcPr/>
                </a:tc>
                <a:tc>
                  <a:txBody>
                    <a:bodyPr/>
                    <a:lstStyle/>
                    <a:p>
                      <a:pPr algn="l" rtl="0" fontAlgn="base"/>
                      <a:r>
                        <a:rPr lang="en-US" sz="1600">
                          <a:effectLst/>
                        </a:rPr>
                        <a:t>Connecting the battery to a sprayer equivalent circuit and recording how long and at what charge the battery output before drained. </a:t>
                      </a:r>
                    </a:p>
                  </a:txBody>
                  <a:tcPr/>
                </a:tc>
                <a:extLst>
                  <a:ext uri="{0D108BD9-81ED-4DB2-BD59-A6C34878D82A}">
                    <a16:rowId xmlns:a16="http://schemas.microsoft.com/office/drawing/2014/main" val="1776042192"/>
                  </a:ext>
                </a:extLst>
              </a:tr>
              <a:tr h="676275">
                <a:tc>
                  <a:txBody>
                    <a:bodyPr/>
                    <a:lstStyle/>
                    <a:p>
                      <a:pPr algn="l" rtl="0" fontAlgn="base"/>
                      <a:r>
                        <a:rPr lang="en-US" sz="1600">
                          <a:effectLst/>
                        </a:rPr>
                        <a:t>ES003: Kill Switch </a:t>
                      </a:r>
                    </a:p>
                  </a:txBody>
                  <a:tcPr/>
                </a:tc>
                <a:tc>
                  <a:txBody>
                    <a:bodyPr/>
                    <a:lstStyle/>
                    <a:p>
                      <a:pPr algn="l" rtl="0" fontAlgn="base"/>
                      <a:r>
                        <a:rPr lang="en-US" sz="1600">
                          <a:effectLst/>
                        </a:rPr>
                        <a:t>The Component cart shall have a kill switch to cut power in the system. </a:t>
                      </a:r>
                    </a:p>
                  </a:txBody>
                  <a:tcPr/>
                </a:tc>
                <a:tc>
                  <a:txBody>
                    <a:bodyPr/>
                    <a:lstStyle/>
                    <a:p>
                      <a:pPr algn="l" rtl="0" fontAlgn="base"/>
                      <a:r>
                        <a:rPr lang="en-US" sz="1600">
                          <a:effectLst/>
                        </a:rPr>
                        <a:t>The wire connected to the ionizer should have a kill switch to cut power in the system. </a:t>
                      </a:r>
                    </a:p>
                  </a:txBody>
                  <a:tcPr/>
                </a:tc>
                <a:tc>
                  <a:txBody>
                    <a:bodyPr/>
                    <a:lstStyle/>
                    <a:p>
                      <a:pPr algn="l" rtl="0" fontAlgn="base"/>
                      <a:r>
                        <a:rPr lang="en-US" sz="1600">
                          <a:effectLst/>
                        </a:rPr>
                        <a:t>Operate system and while in use hit kill switch to show that power is no longer going to the device. </a:t>
                      </a:r>
                    </a:p>
                  </a:txBody>
                  <a:tcPr/>
                </a:tc>
                <a:extLst>
                  <a:ext uri="{0D108BD9-81ED-4DB2-BD59-A6C34878D82A}">
                    <a16:rowId xmlns:a16="http://schemas.microsoft.com/office/drawing/2014/main" val="4189987906"/>
                  </a:ext>
                </a:extLst>
              </a:tr>
            </a:tbl>
          </a:graphicData>
        </a:graphic>
      </p:graphicFrame>
    </p:spTree>
    <p:extLst>
      <p:ext uri="{BB962C8B-B14F-4D97-AF65-F5344CB8AC3E}">
        <p14:creationId xmlns:p14="http://schemas.microsoft.com/office/powerpoint/2010/main" val="3077334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05C2-4C86-4139-A2E2-6B68A980C2EF}"/>
              </a:ext>
            </a:extLst>
          </p:cNvPr>
          <p:cNvSpPr>
            <a:spLocks noGrp="1"/>
          </p:cNvSpPr>
          <p:nvPr>
            <p:ph type="title"/>
          </p:nvPr>
        </p:nvSpPr>
        <p:spPr/>
        <p:txBody>
          <a:bodyPr/>
          <a:lstStyle/>
          <a:p>
            <a:r>
              <a:rPr lang="en-US">
                <a:cs typeface="Calibri Light"/>
              </a:rPr>
              <a:t>Electrical Block Diagram</a:t>
            </a:r>
            <a:endParaRPr lang="en-US"/>
          </a:p>
        </p:txBody>
      </p:sp>
      <p:pic>
        <p:nvPicPr>
          <p:cNvPr id="5" name="Content Placeholder 4">
            <a:extLst>
              <a:ext uri="{FF2B5EF4-FFF2-40B4-BE49-F238E27FC236}">
                <a16:creationId xmlns:a16="http://schemas.microsoft.com/office/drawing/2014/main" id="{C1AB3EDB-0A0E-4A01-83A9-E7BF75562C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92899"/>
            <a:ext cx="7489371" cy="4999976"/>
          </a:xfrm>
        </p:spPr>
      </p:pic>
    </p:spTree>
    <p:extLst>
      <p:ext uri="{BB962C8B-B14F-4D97-AF65-F5344CB8AC3E}">
        <p14:creationId xmlns:p14="http://schemas.microsoft.com/office/powerpoint/2010/main" val="2042876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42AAA-D0C9-40FF-B597-5407319F3D24}"/>
              </a:ext>
            </a:extLst>
          </p:cNvPr>
          <p:cNvSpPr>
            <a:spLocks noGrp="1"/>
          </p:cNvSpPr>
          <p:nvPr>
            <p:ph type="title"/>
          </p:nvPr>
        </p:nvSpPr>
        <p:spPr/>
        <p:txBody>
          <a:bodyPr/>
          <a:lstStyle/>
          <a:p>
            <a:r>
              <a:rPr lang="en-US">
                <a:cs typeface="Calibri Light"/>
              </a:rPr>
              <a:t>Electrical Schematic</a:t>
            </a:r>
            <a:endParaRPr lang="en-US"/>
          </a:p>
        </p:txBody>
      </p:sp>
      <p:pic>
        <p:nvPicPr>
          <p:cNvPr id="9" name="Content Placeholder 8" descr="Diagram, schematic&#10;&#10;Description automatically generated">
            <a:extLst>
              <a:ext uri="{FF2B5EF4-FFF2-40B4-BE49-F238E27FC236}">
                <a16:creationId xmlns:a16="http://schemas.microsoft.com/office/drawing/2014/main" id="{1D9CD768-2AB3-4D43-84F8-CAAA30684F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6539" y="1455576"/>
            <a:ext cx="11458921" cy="4469363"/>
          </a:xfrm>
        </p:spPr>
      </p:pic>
    </p:spTree>
    <p:extLst>
      <p:ext uri="{BB962C8B-B14F-4D97-AF65-F5344CB8AC3E}">
        <p14:creationId xmlns:p14="http://schemas.microsoft.com/office/powerpoint/2010/main" val="2971520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81F545-AEC8-4424-A6F8-C8D29F70BBD3}"/>
              </a:ext>
            </a:extLst>
          </p:cNvPr>
          <p:cNvSpPr>
            <a:spLocks noGrp="1"/>
          </p:cNvSpPr>
          <p:nvPr>
            <p:ph type="title"/>
          </p:nvPr>
        </p:nvSpPr>
        <p:spPr>
          <a:xfrm>
            <a:off x="1198181" y="560881"/>
            <a:ext cx="9795638" cy="1114380"/>
          </a:xfrm>
        </p:spPr>
        <p:txBody>
          <a:bodyPr vert="horz" lIns="91440" tIns="45720" rIns="91440" bIns="45720" rtlCol="0" anchor="b">
            <a:normAutofit/>
          </a:bodyPr>
          <a:lstStyle/>
          <a:p>
            <a:pPr algn="ctr"/>
            <a:r>
              <a:rPr lang="en-US" sz="5200"/>
              <a:t>Wiring Diagrams</a:t>
            </a:r>
          </a:p>
        </p:txBody>
      </p:sp>
      <p:pic>
        <p:nvPicPr>
          <p:cNvPr id="6" name="Content Placeholder 4">
            <a:extLst>
              <a:ext uri="{FF2B5EF4-FFF2-40B4-BE49-F238E27FC236}">
                <a16:creationId xmlns:a16="http://schemas.microsoft.com/office/drawing/2014/main" id="{142EA2F1-67C0-4D36-9D68-3991D052BBC0}"/>
              </a:ext>
            </a:extLst>
          </p:cNvPr>
          <p:cNvPicPr>
            <a:picLocks noChangeAspect="1"/>
          </p:cNvPicPr>
          <p:nvPr/>
        </p:nvPicPr>
        <p:blipFill rotWithShape="1">
          <a:blip r:embed="rId2"/>
          <a:srcRect l="38586" t="20837" r="16852" b="37885"/>
          <a:stretch/>
        </p:blipFill>
        <p:spPr>
          <a:xfrm>
            <a:off x="205276" y="2957665"/>
            <a:ext cx="5780177" cy="3346376"/>
          </a:xfrm>
          <a:prstGeom prst="rect">
            <a:avLst/>
          </a:prstGeom>
        </p:spPr>
      </p:pic>
      <p:pic>
        <p:nvPicPr>
          <p:cNvPr id="5" name="Content Placeholder 4">
            <a:extLst>
              <a:ext uri="{FF2B5EF4-FFF2-40B4-BE49-F238E27FC236}">
                <a16:creationId xmlns:a16="http://schemas.microsoft.com/office/drawing/2014/main" id="{C3C838AC-20AB-460C-8B78-2E9D21F13359}"/>
              </a:ext>
            </a:extLst>
          </p:cNvPr>
          <p:cNvPicPr>
            <a:picLocks noGrp="1" noChangeAspect="1"/>
          </p:cNvPicPr>
          <p:nvPr>
            <p:ph idx="1"/>
          </p:nvPr>
        </p:nvPicPr>
        <p:blipFill rotWithShape="1">
          <a:blip r:embed="rId3"/>
          <a:srcRect l="30455" t="17468" r="15770" b="37635"/>
          <a:stretch/>
        </p:blipFill>
        <p:spPr>
          <a:xfrm>
            <a:off x="6182505" y="3110215"/>
            <a:ext cx="5828261" cy="3041275"/>
          </a:xfrm>
          <a:prstGeom prst="rect">
            <a:avLst/>
          </a:prstGeom>
        </p:spPr>
      </p:pic>
    </p:spTree>
    <p:extLst>
      <p:ext uri="{BB962C8B-B14F-4D97-AF65-F5344CB8AC3E}">
        <p14:creationId xmlns:p14="http://schemas.microsoft.com/office/powerpoint/2010/main" val="2291918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77168-62E4-4851-B7AC-0A6DFD67B2B4}"/>
              </a:ext>
            </a:extLst>
          </p:cNvPr>
          <p:cNvSpPr>
            <a:spLocks noGrp="1"/>
          </p:cNvSpPr>
          <p:nvPr>
            <p:ph type="title"/>
          </p:nvPr>
        </p:nvSpPr>
        <p:spPr/>
        <p:txBody>
          <a:bodyPr/>
          <a:lstStyle/>
          <a:p>
            <a:r>
              <a:rPr lang="en-US">
                <a:cs typeface="Calibri Light"/>
              </a:rPr>
              <a:t>PCB Design</a:t>
            </a:r>
            <a:endParaRPr lang="en-US"/>
          </a:p>
        </p:txBody>
      </p:sp>
      <p:pic>
        <p:nvPicPr>
          <p:cNvPr id="5" name="Content Placeholder 4">
            <a:extLst>
              <a:ext uri="{FF2B5EF4-FFF2-40B4-BE49-F238E27FC236}">
                <a16:creationId xmlns:a16="http://schemas.microsoft.com/office/drawing/2014/main" id="{743E940D-1A3F-4E2D-8266-3A0D4820E357}"/>
              </a:ext>
            </a:extLst>
          </p:cNvPr>
          <p:cNvPicPr>
            <a:picLocks noGrp="1" noChangeAspect="1"/>
          </p:cNvPicPr>
          <p:nvPr>
            <p:ph idx="1"/>
          </p:nvPr>
        </p:nvPicPr>
        <p:blipFill rotWithShape="1">
          <a:blip r:embed="rId2"/>
          <a:srcRect l="31550" t="24089" r="29205" b="20373"/>
          <a:stretch/>
        </p:blipFill>
        <p:spPr>
          <a:xfrm>
            <a:off x="3158940" y="1160862"/>
            <a:ext cx="6275206" cy="5550181"/>
          </a:xfrm>
        </p:spPr>
      </p:pic>
    </p:spTree>
    <p:extLst>
      <p:ext uri="{BB962C8B-B14F-4D97-AF65-F5344CB8AC3E}">
        <p14:creationId xmlns:p14="http://schemas.microsoft.com/office/powerpoint/2010/main" val="1074290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1F32-7FD6-4B16-ABA0-A2AB1EDAE332}"/>
              </a:ext>
            </a:extLst>
          </p:cNvPr>
          <p:cNvSpPr>
            <a:spLocks noGrp="1"/>
          </p:cNvSpPr>
          <p:nvPr>
            <p:ph type="title"/>
          </p:nvPr>
        </p:nvSpPr>
        <p:spPr/>
        <p:txBody>
          <a:bodyPr/>
          <a:lstStyle/>
          <a:p>
            <a:r>
              <a:rPr lang="en-US"/>
              <a:t>Mechanical Block Diagram</a:t>
            </a:r>
          </a:p>
        </p:txBody>
      </p:sp>
      <p:pic>
        <p:nvPicPr>
          <p:cNvPr id="4" name="Picture 4" descr="Diagram&#10;&#10;Description automatically generated">
            <a:extLst>
              <a:ext uri="{FF2B5EF4-FFF2-40B4-BE49-F238E27FC236}">
                <a16:creationId xmlns:a16="http://schemas.microsoft.com/office/drawing/2014/main" id="{98F7823C-574C-48E5-9E45-46A81CF95AFA}"/>
              </a:ext>
            </a:extLst>
          </p:cNvPr>
          <p:cNvPicPr>
            <a:picLocks noGrp="1" noChangeAspect="1"/>
          </p:cNvPicPr>
          <p:nvPr>
            <p:ph idx="1"/>
          </p:nvPr>
        </p:nvPicPr>
        <p:blipFill>
          <a:blip r:embed="rId2"/>
          <a:stretch>
            <a:fillRect/>
          </a:stretch>
        </p:blipFill>
        <p:spPr>
          <a:xfrm>
            <a:off x="668064" y="1714384"/>
            <a:ext cx="6650965" cy="4351338"/>
          </a:xfrm>
        </p:spPr>
      </p:pic>
      <p:sp>
        <p:nvSpPr>
          <p:cNvPr id="5" name="TextBox 4">
            <a:extLst>
              <a:ext uri="{FF2B5EF4-FFF2-40B4-BE49-F238E27FC236}">
                <a16:creationId xmlns:a16="http://schemas.microsoft.com/office/drawing/2014/main" id="{A1FB7E06-E64A-4CEC-9E95-4094133253F4}"/>
              </a:ext>
            </a:extLst>
          </p:cNvPr>
          <p:cNvSpPr txBox="1"/>
          <p:nvPr/>
        </p:nvSpPr>
        <p:spPr>
          <a:xfrm>
            <a:off x="7235371" y="1618343"/>
            <a:ext cx="4513942" cy="50475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mn-lt"/>
                <a:cs typeface="+mn-lt"/>
              </a:rPr>
              <a:t>STR001: Component Cart </a:t>
            </a:r>
          </a:p>
          <a:p>
            <a:r>
              <a:rPr lang="en-US" sz="1600">
                <a:ea typeface="+mn-lt"/>
                <a:cs typeface="+mn-lt"/>
              </a:rPr>
              <a:t>Pre-assembled frame with wheels on which the turbine (STR003), batteries, and electronics housing (STR002) will be mounted. </a:t>
            </a:r>
          </a:p>
          <a:p>
            <a:r>
              <a:rPr lang="en-US" sz="1600">
                <a:ea typeface="+mn-lt"/>
                <a:cs typeface="+mn-lt"/>
              </a:rPr>
              <a:t>STR002: Electronics Housing </a:t>
            </a:r>
          </a:p>
          <a:p>
            <a:r>
              <a:rPr lang="en-US" sz="1600">
                <a:ea typeface="+mn-lt"/>
                <a:cs typeface="+mn-lt"/>
              </a:rPr>
              <a:t>Contains the supporting electrical components that are too large to fit within the housing attached directly to the spray gun itself. Isolates and protects electrical components from environmental hazards and mishandling. Attached to the component cart (STR001). </a:t>
            </a:r>
          </a:p>
          <a:p>
            <a:r>
              <a:rPr lang="en-US" sz="1600">
                <a:ea typeface="+mn-lt"/>
                <a:cs typeface="+mn-lt"/>
              </a:rPr>
              <a:t>STR003: Turbine Mounting </a:t>
            </a:r>
          </a:p>
          <a:p>
            <a:r>
              <a:rPr lang="en-US" sz="1600">
                <a:ea typeface="+mn-lt"/>
                <a:cs typeface="+mn-lt"/>
              </a:rPr>
              <a:t>Universal mounting system designed to safely secure the user supplied HVLP turbine to the component cart (STR001) without causing any damage to the turbine. </a:t>
            </a:r>
          </a:p>
          <a:p>
            <a:r>
              <a:rPr lang="en-US" sz="1600">
                <a:ea typeface="+mn-lt"/>
                <a:cs typeface="+mn-lt"/>
              </a:rPr>
              <a:t>STR004: Nozzle Attachment </a:t>
            </a:r>
          </a:p>
          <a:p>
            <a:r>
              <a:rPr lang="en-US" sz="1600">
                <a:ea typeface="+mn-lt"/>
                <a:cs typeface="+mn-lt"/>
              </a:rPr>
              <a:t>Universal attachment designed to mate to the front of HVLP sprayers and house the electrodes. </a:t>
            </a:r>
          </a:p>
          <a:p>
            <a:pPr algn="l"/>
            <a:endParaRPr lang="en-US">
              <a:cs typeface="Calibri"/>
            </a:endParaRPr>
          </a:p>
        </p:txBody>
      </p:sp>
    </p:spTree>
    <p:extLst>
      <p:ext uri="{BB962C8B-B14F-4D97-AF65-F5344CB8AC3E}">
        <p14:creationId xmlns:p14="http://schemas.microsoft.com/office/powerpoint/2010/main" val="4268810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C139F-0AB8-4A82-9ADF-26E75C963AEA}"/>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a:solidFill>
                  <a:schemeClr val="tx1"/>
                </a:solidFill>
                <a:latin typeface="+mj-lt"/>
                <a:ea typeface="+mj-ea"/>
                <a:cs typeface="+mj-cs"/>
              </a:rPr>
              <a:t>CAD Designs</a:t>
            </a:r>
          </a:p>
        </p:txBody>
      </p:sp>
      <p:pic>
        <p:nvPicPr>
          <p:cNvPr id="5" name="Content Placeholder 4" descr="A picture containing diagram&#10;&#10;Description automatically generated">
            <a:extLst>
              <a:ext uri="{FF2B5EF4-FFF2-40B4-BE49-F238E27FC236}">
                <a16:creationId xmlns:a16="http://schemas.microsoft.com/office/drawing/2014/main" id="{9EC67550-DE10-486E-963F-FFED6B151E4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3785" b="1"/>
          <a:stretch/>
        </p:blipFill>
        <p:spPr>
          <a:xfrm>
            <a:off x="198741" y="2410448"/>
            <a:ext cx="5803323" cy="3890357"/>
          </a:xfrm>
          <a:prstGeom prst="rect">
            <a:avLst/>
          </a:prstGeom>
        </p:spPr>
      </p:pic>
      <p:pic>
        <p:nvPicPr>
          <p:cNvPr id="7" name="Picture 6" descr="A picture containing metal, masher, handcart&#10;&#10;Description automatically generated">
            <a:extLst>
              <a:ext uri="{FF2B5EF4-FFF2-40B4-BE49-F238E27FC236}">
                <a16:creationId xmlns:a16="http://schemas.microsoft.com/office/drawing/2014/main" id="{5215791C-CE8C-4670-810B-594A27F9E09B}"/>
              </a:ext>
            </a:extLst>
          </p:cNvPr>
          <p:cNvPicPr>
            <a:picLocks noChangeAspect="1"/>
          </p:cNvPicPr>
          <p:nvPr/>
        </p:nvPicPr>
        <p:blipFill rotWithShape="1">
          <a:blip r:embed="rId3">
            <a:extLst>
              <a:ext uri="{28A0092B-C50C-407E-A947-70E740481C1C}">
                <a14:useLocalDpi xmlns:a14="http://schemas.microsoft.com/office/drawing/2010/main" val="0"/>
              </a:ext>
            </a:extLst>
          </a:blip>
          <a:srcRect r="1176" b="3"/>
          <a:stretch/>
        </p:blipFill>
        <p:spPr>
          <a:xfrm>
            <a:off x="6189934" y="2410448"/>
            <a:ext cx="5803323" cy="3890357"/>
          </a:xfrm>
          <a:prstGeom prst="rect">
            <a:avLst/>
          </a:prstGeom>
        </p:spPr>
      </p:pic>
    </p:spTree>
    <p:extLst>
      <p:ext uri="{BB962C8B-B14F-4D97-AF65-F5344CB8AC3E}">
        <p14:creationId xmlns:p14="http://schemas.microsoft.com/office/powerpoint/2010/main" val="1750038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Diagram, engineering drawing&#10;&#10;Description automatically generated">
            <a:extLst>
              <a:ext uri="{FF2B5EF4-FFF2-40B4-BE49-F238E27FC236}">
                <a16:creationId xmlns:a16="http://schemas.microsoft.com/office/drawing/2014/main" id="{AB37EC10-1A4C-4D54-B207-CB7DEBD53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841" y="1690688"/>
            <a:ext cx="7066383" cy="4892999"/>
          </a:xfrm>
          <a:prstGeom prst="rect">
            <a:avLst/>
          </a:prstGeom>
        </p:spPr>
      </p:pic>
      <p:pic>
        <p:nvPicPr>
          <p:cNvPr id="11" name="Content Placeholder 10" descr="Diagram, engineering drawing&#10;&#10;Description automatically generated">
            <a:extLst>
              <a:ext uri="{FF2B5EF4-FFF2-40B4-BE49-F238E27FC236}">
                <a16:creationId xmlns:a16="http://schemas.microsoft.com/office/drawing/2014/main" id="{7FA85437-BA58-40B9-A198-B57BF3238F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83151" y="320757"/>
            <a:ext cx="4544008" cy="6292913"/>
          </a:xfrm>
        </p:spPr>
      </p:pic>
      <p:sp>
        <p:nvSpPr>
          <p:cNvPr id="2" name="Title 1">
            <a:extLst>
              <a:ext uri="{FF2B5EF4-FFF2-40B4-BE49-F238E27FC236}">
                <a16:creationId xmlns:a16="http://schemas.microsoft.com/office/drawing/2014/main" id="{B6084C08-B988-4486-9FA5-B51E49F027A0}"/>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Detailed Drawings</a:t>
            </a:r>
          </a:p>
        </p:txBody>
      </p:sp>
    </p:spTree>
    <p:extLst>
      <p:ext uri="{BB962C8B-B14F-4D97-AF65-F5344CB8AC3E}">
        <p14:creationId xmlns:p14="http://schemas.microsoft.com/office/powerpoint/2010/main" val="3557471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0EFC-052C-42E1-949A-799FEEE604E9}"/>
              </a:ext>
            </a:extLst>
          </p:cNvPr>
          <p:cNvSpPr>
            <a:spLocks noGrp="1"/>
          </p:cNvSpPr>
          <p:nvPr>
            <p:ph type="title"/>
          </p:nvPr>
        </p:nvSpPr>
        <p:spPr>
          <a:xfrm>
            <a:off x="7011146" y="2850182"/>
            <a:ext cx="5601390" cy="1325563"/>
          </a:xfrm>
        </p:spPr>
        <p:txBody>
          <a:bodyPr/>
          <a:lstStyle/>
          <a:p>
            <a:r>
              <a:rPr lang="en-US">
                <a:cs typeface="Calibri Light"/>
              </a:rPr>
              <a:t>Mechanical Interfaces</a:t>
            </a:r>
            <a:endParaRPr lang="en-US"/>
          </a:p>
        </p:txBody>
      </p:sp>
      <p:pic>
        <p:nvPicPr>
          <p:cNvPr id="5" name="Content Placeholder 4" descr="Diagram&#10;&#10;Description automatically generated">
            <a:extLst>
              <a:ext uri="{FF2B5EF4-FFF2-40B4-BE49-F238E27FC236}">
                <a16:creationId xmlns:a16="http://schemas.microsoft.com/office/drawing/2014/main" id="{C36D5E38-D724-46E9-8141-7EBCAD4E4E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2002" y="568385"/>
            <a:ext cx="4451609" cy="5721230"/>
          </a:xfrm>
        </p:spPr>
      </p:pic>
      <p:pic>
        <p:nvPicPr>
          <p:cNvPr id="6" name="Picture 6" descr="Chart, diagram&#10;&#10;Description automatically generated">
            <a:extLst>
              <a:ext uri="{FF2B5EF4-FFF2-40B4-BE49-F238E27FC236}">
                <a16:creationId xmlns:a16="http://schemas.microsoft.com/office/drawing/2014/main" id="{E73CB776-F94D-423A-93B6-4BC5D1279A15}"/>
              </a:ext>
            </a:extLst>
          </p:cNvPr>
          <p:cNvPicPr>
            <a:picLocks noChangeAspect="1"/>
          </p:cNvPicPr>
          <p:nvPr/>
        </p:nvPicPr>
        <p:blipFill>
          <a:blip r:embed="rId3"/>
          <a:stretch>
            <a:fillRect/>
          </a:stretch>
        </p:blipFill>
        <p:spPr>
          <a:xfrm>
            <a:off x="343382" y="507468"/>
            <a:ext cx="5918872" cy="6010992"/>
          </a:xfrm>
          <a:prstGeom prst="rect">
            <a:avLst/>
          </a:prstGeom>
        </p:spPr>
      </p:pic>
      <p:pic>
        <p:nvPicPr>
          <p:cNvPr id="4" name="Picture 3" descr="Chart&#10;&#10;Description automatically generated">
            <a:extLst>
              <a:ext uri="{FF2B5EF4-FFF2-40B4-BE49-F238E27FC236}">
                <a16:creationId xmlns:a16="http://schemas.microsoft.com/office/drawing/2014/main" id="{1EC01394-03A3-4739-A3BC-21A0BB3B0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169"/>
            <a:ext cx="6599377" cy="6787662"/>
          </a:xfrm>
          <a:prstGeom prst="rect">
            <a:avLst/>
          </a:prstGeom>
        </p:spPr>
      </p:pic>
    </p:spTree>
    <p:extLst>
      <p:ext uri="{BB962C8B-B14F-4D97-AF65-F5344CB8AC3E}">
        <p14:creationId xmlns:p14="http://schemas.microsoft.com/office/powerpoint/2010/main" val="3224589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8D132-85F9-4782-9752-AD87BC7EB26D}"/>
              </a:ext>
            </a:extLst>
          </p:cNvPr>
          <p:cNvSpPr>
            <a:spLocks noGrp="1"/>
          </p:cNvSpPr>
          <p:nvPr>
            <p:ph type="title"/>
          </p:nvPr>
        </p:nvSpPr>
        <p:spPr/>
        <p:txBody>
          <a:bodyPr/>
          <a:lstStyle/>
          <a:p>
            <a:r>
              <a:rPr lang="en-US"/>
              <a:t>Manufacturing Plan</a:t>
            </a:r>
          </a:p>
        </p:txBody>
      </p:sp>
      <p:graphicFrame>
        <p:nvGraphicFramePr>
          <p:cNvPr id="7" name="Content Placeholder 6">
            <a:extLst>
              <a:ext uri="{FF2B5EF4-FFF2-40B4-BE49-F238E27FC236}">
                <a16:creationId xmlns:a16="http://schemas.microsoft.com/office/drawing/2014/main" id="{CA6A1B58-BD51-4038-806B-35BD60E6046E}"/>
              </a:ext>
            </a:extLst>
          </p:cNvPr>
          <p:cNvGraphicFramePr>
            <a:graphicFrameLocks noGrp="1"/>
          </p:cNvGraphicFramePr>
          <p:nvPr>
            <p:ph idx="1"/>
            <p:extLst>
              <p:ext uri="{D42A27DB-BD31-4B8C-83A1-F6EECF244321}">
                <p14:modId xmlns:p14="http://schemas.microsoft.com/office/powerpoint/2010/main" val="1783586230"/>
              </p:ext>
            </p:extLst>
          </p:nvPr>
        </p:nvGraphicFramePr>
        <p:xfrm>
          <a:off x="838200" y="1404711"/>
          <a:ext cx="10996865" cy="5312228"/>
        </p:xfrm>
        <a:graphic>
          <a:graphicData uri="http://schemas.openxmlformats.org/drawingml/2006/table">
            <a:tbl>
              <a:tblPr firstRow="1" bandRow="1">
                <a:tableStyleId>{5940675A-B579-460E-94D1-54222C63F5DA}</a:tableStyleId>
              </a:tblPr>
              <a:tblGrid>
                <a:gridCol w="1451428">
                  <a:extLst>
                    <a:ext uri="{9D8B030D-6E8A-4147-A177-3AD203B41FA5}">
                      <a16:colId xmlns:a16="http://schemas.microsoft.com/office/drawing/2014/main" val="403683941"/>
                    </a:ext>
                  </a:extLst>
                </a:gridCol>
                <a:gridCol w="1785256">
                  <a:extLst>
                    <a:ext uri="{9D8B030D-6E8A-4147-A177-3AD203B41FA5}">
                      <a16:colId xmlns:a16="http://schemas.microsoft.com/office/drawing/2014/main" val="2505895625"/>
                    </a:ext>
                  </a:extLst>
                </a:gridCol>
                <a:gridCol w="1538512">
                  <a:extLst>
                    <a:ext uri="{9D8B030D-6E8A-4147-A177-3AD203B41FA5}">
                      <a16:colId xmlns:a16="http://schemas.microsoft.com/office/drawing/2014/main" val="404397366"/>
                    </a:ext>
                  </a:extLst>
                </a:gridCol>
                <a:gridCol w="1611085">
                  <a:extLst>
                    <a:ext uri="{9D8B030D-6E8A-4147-A177-3AD203B41FA5}">
                      <a16:colId xmlns:a16="http://schemas.microsoft.com/office/drawing/2014/main" val="2132002652"/>
                    </a:ext>
                  </a:extLst>
                </a:gridCol>
                <a:gridCol w="2774828">
                  <a:extLst>
                    <a:ext uri="{9D8B030D-6E8A-4147-A177-3AD203B41FA5}">
                      <a16:colId xmlns:a16="http://schemas.microsoft.com/office/drawing/2014/main" val="4070160578"/>
                    </a:ext>
                  </a:extLst>
                </a:gridCol>
                <a:gridCol w="1835756">
                  <a:extLst>
                    <a:ext uri="{9D8B030D-6E8A-4147-A177-3AD203B41FA5}">
                      <a16:colId xmlns:a16="http://schemas.microsoft.com/office/drawing/2014/main" val="2680144523"/>
                    </a:ext>
                  </a:extLst>
                </a:gridCol>
              </a:tblGrid>
              <a:tr h="503464">
                <a:tc>
                  <a:txBody>
                    <a:bodyPr/>
                    <a:lstStyle/>
                    <a:p>
                      <a:pPr algn="l" rtl="0" fontAlgn="base"/>
                      <a:r>
                        <a:rPr lang="en-US" sz="1400">
                          <a:effectLst/>
                        </a:rPr>
                        <a:t>Part ID # </a:t>
                      </a:r>
                    </a:p>
                  </a:txBody>
                  <a:tcPr/>
                </a:tc>
                <a:tc>
                  <a:txBody>
                    <a:bodyPr/>
                    <a:lstStyle/>
                    <a:p>
                      <a:pPr algn="l" rtl="0" fontAlgn="base"/>
                      <a:r>
                        <a:rPr lang="en-US" sz="1400">
                          <a:effectLst/>
                        </a:rPr>
                        <a:t>Name </a:t>
                      </a:r>
                    </a:p>
                  </a:txBody>
                  <a:tcPr/>
                </a:tc>
                <a:tc>
                  <a:txBody>
                    <a:bodyPr/>
                    <a:lstStyle/>
                    <a:p>
                      <a:pPr algn="l" rtl="0" fontAlgn="base"/>
                      <a:r>
                        <a:rPr lang="en-US" sz="1400">
                          <a:effectLst/>
                        </a:rPr>
                        <a:t>Part Connections </a:t>
                      </a:r>
                    </a:p>
                  </a:txBody>
                  <a:tcPr/>
                </a:tc>
                <a:tc>
                  <a:txBody>
                    <a:bodyPr/>
                    <a:lstStyle/>
                    <a:p>
                      <a:pPr algn="l" rtl="0" fontAlgn="base"/>
                      <a:r>
                        <a:rPr lang="en-US" sz="1400">
                          <a:effectLst/>
                        </a:rPr>
                        <a:t>Manufacture process </a:t>
                      </a:r>
                    </a:p>
                  </a:txBody>
                  <a:tcPr/>
                </a:tc>
                <a:tc>
                  <a:txBody>
                    <a:bodyPr/>
                    <a:lstStyle/>
                    <a:p>
                      <a:pPr algn="l" rtl="0" fontAlgn="base"/>
                      <a:r>
                        <a:rPr lang="en-US" sz="1400">
                          <a:effectLst/>
                        </a:rPr>
                        <a:t>Material Stock </a:t>
                      </a:r>
                    </a:p>
                  </a:txBody>
                  <a:tcPr/>
                </a:tc>
                <a:tc>
                  <a:txBody>
                    <a:bodyPr/>
                    <a:lstStyle/>
                    <a:p>
                      <a:pPr algn="l" rtl="0" fontAlgn="base"/>
                      <a:r>
                        <a:rPr lang="en-US" sz="1400">
                          <a:effectLst/>
                        </a:rPr>
                        <a:t>Purchasing Source </a:t>
                      </a:r>
                    </a:p>
                  </a:txBody>
                  <a:tcPr/>
                </a:tc>
                <a:extLst>
                  <a:ext uri="{0D108BD9-81ED-4DB2-BD59-A6C34878D82A}">
                    <a16:rowId xmlns:a16="http://schemas.microsoft.com/office/drawing/2014/main" val="4223024021"/>
                  </a:ext>
                </a:extLst>
              </a:tr>
              <a:tr h="1342571">
                <a:tc>
                  <a:txBody>
                    <a:bodyPr/>
                    <a:lstStyle/>
                    <a:p>
                      <a:pPr algn="l" rtl="0" fontAlgn="base"/>
                      <a:r>
                        <a:rPr lang="en-US" sz="1400">
                          <a:effectLst/>
                        </a:rPr>
                        <a:t>STR001 </a:t>
                      </a:r>
                    </a:p>
                  </a:txBody>
                  <a:tcPr/>
                </a:tc>
                <a:tc>
                  <a:txBody>
                    <a:bodyPr/>
                    <a:lstStyle/>
                    <a:p>
                      <a:pPr algn="l" rtl="0" fontAlgn="base"/>
                      <a:r>
                        <a:rPr lang="en-US" sz="1400">
                          <a:effectLst/>
                        </a:rPr>
                        <a:t>Cart Frame </a:t>
                      </a:r>
                    </a:p>
                  </a:txBody>
                  <a:tcPr/>
                </a:tc>
                <a:tc>
                  <a:txBody>
                    <a:bodyPr/>
                    <a:lstStyle/>
                    <a:p>
                      <a:pPr algn="l" rtl="0" fontAlgn="base"/>
                      <a:r>
                        <a:rPr lang="en-US" sz="1400">
                          <a:effectLst/>
                        </a:rPr>
                        <a:t>STR002 </a:t>
                      </a:r>
                    </a:p>
                    <a:p>
                      <a:pPr algn="l" rtl="0" fontAlgn="base"/>
                      <a:r>
                        <a:rPr lang="en-US" sz="1400">
                          <a:effectLst/>
                        </a:rPr>
                        <a:t>STR003 </a:t>
                      </a:r>
                    </a:p>
                    <a:p>
                      <a:pPr algn="l" rtl="0" fontAlgn="base"/>
                      <a:r>
                        <a:rPr lang="en-US" sz="1400">
                          <a:effectLst/>
                        </a:rPr>
                        <a:t>STR004 </a:t>
                      </a:r>
                    </a:p>
                    <a:p>
                      <a:pPr algn="l" rtl="0" fontAlgn="base"/>
                      <a:r>
                        <a:rPr lang="en-US" sz="1400">
                          <a:effectLst/>
                        </a:rPr>
                        <a:t>STR005 </a:t>
                      </a:r>
                    </a:p>
                    <a:p>
                      <a:pPr algn="l" rtl="0" fontAlgn="base"/>
                      <a:r>
                        <a:rPr lang="en-US" sz="1400">
                          <a:effectLst/>
                        </a:rPr>
                        <a:t>STR006 </a:t>
                      </a:r>
                    </a:p>
                    <a:p>
                      <a:pPr algn="l" rtl="0" fontAlgn="base"/>
                      <a:r>
                        <a:rPr lang="en-US" sz="1400">
                          <a:effectLst/>
                        </a:rPr>
                        <a:t>STR007 </a:t>
                      </a:r>
                    </a:p>
                  </a:txBody>
                  <a:tcPr/>
                </a:tc>
                <a:tc>
                  <a:txBody>
                    <a:bodyPr/>
                    <a:lstStyle/>
                    <a:p>
                      <a:pPr algn="l" rtl="0" fontAlgn="base"/>
                      <a:r>
                        <a:rPr lang="en-US" sz="1400">
                          <a:effectLst/>
                        </a:rPr>
                        <a:t>In house steel fabrication </a:t>
                      </a:r>
                    </a:p>
                    <a:p>
                      <a:pPr algn="l" rtl="0" fontAlgn="base"/>
                      <a:endParaRPr lang="en-US" sz="1400">
                        <a:effectLst/>
                      </a:endParaRPr>
                    </a:p>
                  </a:txBody>
                  <a:tcPr/>
                </a:tc>
                <a:tc>
                  <a:txBody>
                    <a:bodyPr/>
                    <a:lstStyle/>
                    <a:p>
                      <a:pPr algn="l" rtl="0" fontAlgn="base"/>
                      <a:r>
                        <a:rPr lang="en-US" sz="1400">
                          <a:effectLst/>
                        </a:rPr>
                        <a:t>1”x1”x6’ L plain hot rolled steel </a:t>
                      </a:r>
                    </a:p>
                    <a:p>
                      <a:pPr lvl="0" algn="l">
                        <a:buNone/>
                      </a:pPr>
                      <a:endParaRPr lang="en-US" sz="1400">
                        <a:effectLst/>
                      </a:endParaRPr>
                    </a:p>
                    <a:p>
                      <a:pPr algn="l" rtl="0" fontAlgn="base"/>
                      <a:r>
                        <a:rPr lang="en-US" sz="1400">
                          <a:effectLst/>
                        </a:rPr>
                        <a:t>24”x36”x22ga </a:t>
                      </a:r>
                    </a:p>
                    <a:p>
                      <a:pPr algn="l" rtl="0" fontAlgn="base"/>
                      <a:r>
                        <a:rPr lang="en-US" sz="1400">
                          <a:effectLst/>
                        </a:rPr>
                        <a:t>Cold rolled steel sheet metal </a:t>
                      </a:r>
                    </a:p>
                  </a:txBody>
                  <a:tcPr/>
                </a:tc>
                <a:tc>
                  <a:txBody>
                    <a:bodyPr/>
                    <a:lstStyle/>
                    <a:p>
                      <a:pPr algn="l" rtl="0" fontAlgn="base"/>
                      <a:r>
                        <a:rPr lang="en-US" sz="1400">
                          <a:effectLst/>
                        </a:rPr>
                        <a:t>Lowes</a:t>
                      </a:r>
                    </a:p>
                    <a:p>
                      <a:pPr lvl="0" algn="l">
                        <a:buNone/>
                      </a:pPr>
                      <a:endParaRPr lang="en-US" sz="1400">
                        <a:effectLst/>
                      </a:endParaRPr>
                    </a:p>
                    <a:p>
                      <a:pPr lvl="0" algn="l">
                        <a:buNone/>
                      </a:pPr>
                      <a:endParaRPr lang="en-US" sz="1400">
                        <a:effectLst/>
                      </a:endParaRPr>
                    </a:p>
                    <a:p>
                      <a:pPr lvl="0" algn="l">
                        <a:buNone/>
                      </a:pPr>
                      <a:r>
                        <a:rPr lang="en-US" sz="1400">
                          <a:effectLst/>
                        </a:rPr>
                        <a:t>Lowes</a:t>
                      </a:r>
                    </a:p>
                  </a:txBody>
                  <a:tcPr/>
                </a:tc>
                <a:extLst>
                  <a:ext uri="{0D108BD9-81ED-4DB2-BD59-A6C34878D82A}">
                    <a16:rowId xmlns:a16="http://schemas.microsoft.com/office/drawing/2014/main" val="430234376"/>
                  </a:ext>
                </a:extLst>
              </a:tr>
              <a:tr h="503464">
                <a:tc>
                  <a:txBody>
                    <a:bodyPr/>
                    <a:lstStyle/>
                    <a:p>
                      <a:pPr algn="l" rtl="0" fontAlgn="base"/>
                      <a:r>
                        <a:rPr lang="en-US" sz="1400">
                          <a:effectLst/>
                        </a:rPr>
                        <a:t>STR002 </a:t>
                      </a:r>
                    </a:p>
                  </a:txBody>
                  <a:tcPr/>
                </a:tc>
                <a:tc>
                  <a:txBody>
                    <a:bodyPr/>
                    <a:lstStyle/>
                    <a:p>
                      <a:pPr algn="l" rtl="0" fontAlgn="base"/>
                      <a:r>
                        <a:rPr lang="en-US" sz="1400">
                          <a:effectLst/>
                        </a:rPr>
                        <a:t>Support Beam Long </a:t>
                      </a:r>
                    </a:p>
                  </a:txBody>
                  <a:tcPr/>
                </a:tc>
                <a:tc>
                  <a:txBody>
                    <a:bodyPr/>
                    <a:lstStyle/>
                    <a:p>
                      <a:pPr algn="l" rtl="0" fontAlgn="base"/>
                      <a:r>
                        <a:rPr lang="en-US" sz="1400">
                          <a:effectLst/>
                        </a:rPr>
                        <a:t>STR001 </a:t>
                      </a:r>
                    </a:p>
                    <a:p>
                      <a:pPr algn="l" rtl="0" fontAlgn="base"/>
                      <a:r>
                        <a:rPr lang="en-US" sz="1400">
                          <a:effectLst/>
                        </a:rPr>
                        <a:t>STR003 </a:t>
                      </a:r>
                    </a:p>
                  </a:txBody>
                  <a:tcPr/>
                </a:tc>
                <a:tc>
                  <a:txBody>
                    <a:bodyPr/>
                    <a:lstStyle/>
                    <a:p>
                      <a:pPr algn="l" rtl="0" fontAlgn="base"/>
                      <a:r>
                        <a:rPr lang="en-US" sz="1400">
                          <a:effectLst/>
                        </a:rPr>
                        <a:t>In house steel fabrication </a:t>
                      </a:r>
                    </a:p>
                  </a:txBody>
                  <a:tcPr/>
                </a:tc>
                <a:tc>
                  <a:txBody>
                    <a:bodyPr/>
                    <a:lstStyle/>
                    <a:p>
                      <a:pPr algn="l" rtl="0" fontAlgn="base"/>
                      <a:r>
                        <a:rPr lang="en-US" sz="1400">
                          <a:effectLst/>
                        </a:rPr>
                        <a:t>1-½"x4’ plain hot rolled steel solid. </a:t>
                      </a:r>
                    </a:p>
                  </a:txBody>
                  <a:tcPr/>
                </a:tc>
                <a:tc>
                  <a:txBody>
                    <a:bodyPr/>
                    <a:lstStyle/>
                    <a:p>
                      <a:pPr algn="l" rtl="0" fontAlgn="base"/>
                      <a:r>
                        <a:rPr lang="en-US" sz="1400">
                          <a:effectLst/>
                        </a:rPr>
                        <a:t>Lowes</a:t>
                      </a:r>
                    </a:p>
                  </a:txBody>
                  <a:tcPr/>
                </a:tc>
                <a:extLst>
                  <a:ext uri="{0D108BD9-81ED-4DB2-BD59-A6C34878D82A}">
                    <a16:rowId xmlns:a16="http://schemas.microsoft.com/office/drawing/2014/main" val="647420696"/>
                  </a:ext>
                </a:extLst>
              </a:tr>
              <a:tr h="503464">
                <a:tc>
                  <a:txBody>
                    <a:bodyPr/>
                    <a:lstStyle/>
                    <a:p>
                      <a:pPr algn="l" rtl="0" fontAlgn="base"/>
                      <a:r>
                        <a:rPr lang="en-US" sz="1400">
                          <a:effectLst/>
                        </a:rPr>
                        <a:t>STR003 </a:t>
                      </a:r>
                    </a:p>
                  </a:txBody>
                  <a:tcPr/>
                </a:tc>
                <a:tc>
                  <a:txBody>
                    <a:bodyPr/>
                    <a:lstStyle/>
                    <a:p>
                      <a:pPr algn="l" rtl="0" fontAlgn="base"/>
                      <a:r>
                        <a:rPr lang="en-US" sz="1400">
                          <a:effectLst/>
                        </a:rPr>
                        <a:t>Support Beam Wide </a:t>
                      </a:r>
                    </a:p>
                  </a:txBody>
                  <a:tcPr/>
                </a:tc>
                <a:tc>
                  <a:txBody>
                    <a:bodyPr/>
                    <a:lstStyle/>
                    <a:p>
                      <a:pPr algn="l" rtl="0" fontAlgn="base"/>
                      <a:r>
                        <a:rPr lang="en-US" sz="1400">
                          <a:effectLst/>
                        </a:rPr>
                        <a:t>STR001 </a:t>
                      </a:r>
                    </a:p>
                    <a:p>
                      <a:pPr algn="l" rtl="0" fontAlgn="base"/>
                      <a:r>
                        <a:rPr lang="en-US" sz="1400">
                          <a:effectLst/>
                        </a:rPr>
                        <a:t>STR002 </a:t>
                      </a:r>
                    </a:p>
                  </a:txBody>
                  <a:tcPr/>
                </a:tc>
                <a:tc>
                  <a:txBody>
                    <a:bodyPr/>
                    <a:lstStyle/>
                    <a:p>
                      <a:pPr algn="l" rtl="0" fontAlgn="base"/>
                      <a:r>
                        <a:rPr lang="en-US" sz="1400">
                          <a:effectLst/>
                        </a:rPr>
                        <a:t>In house steel fabrication </a:t>
                      </a:r>
                    </a:p>
                  </a:txBody>
                  <a:tcPr/>
                </a:tc>
                <a:tc>
                  <a:txBody>
                    <a:bodyPr/>
                    <a:lstStyle/>
                    <a:p>
                      <a:pPr algn="l" rtl="0" fontAlgn="base"/>
                      <a:r>
                        <a:rPr lang="en-US" sz="1400">
                          <a:effectLst/>
                        </a:rPr>
                        <a:t>1-½"x4’ plain hot rolled steel solid. </a:t>
                      </a:r>
                    </a:p>
                  </a:txBody>
                  <a:tcPr/>
                </a:tc>
                <a:tc>
                  <a:txBody>
                    <a:bodyPr/>
                    <a:lstStyle/>
                    <a:p>
                      <a:pPr algn="l" rtl="0" fontAlgn="base"/>
                      <a:r>
                        <a:rPr lang="en-US" sz="1400">
                          <a:effectLst/>
                        </a:rPr>
                        <a:t>Lowes</a:t>
                      </a:r>
                    </a:p>
                  </a:txBody>
                  <a:tcPr/>
                </a:tc>
                <a:extLst>
                  <a:ext uri="{0D108BD9-81ED-4DB2-BD59-A6C34878D82A}">
                    <a16:rowId xmlns:a16="http://schemas.microsoft.com/office/drawing/2014/main" val="2472093799"/>
                  </a:ext>
                </a:extLst>
              </a:tr>
              <a:tr h="503464">
                <a:tc>
                  <a:txBody>
                    <a:bodyPr/>
                    <a:lstStyle/>
                    <a:p>
                      <a:pPr algn="l" rtl="0" fontAlgn="base"/>
                      <a:r>
                        <a:rPr lang="en-US" sz="1400">
                          <a:effectLst/>
                        </a:rPr>
                        <a:t>STR004 </a:t>
                      </a:r>
                    </a:p>
                  </a:txBody>
                  <a:tcPr/>
                </a:tc>
                <a:tc>
                  <a:txBody>
                    <a:bodyPr/>
                    <a:lstStyle/>
                    <a:p>
                      <a:pPr algn="l" rtl="0" fontAlgn="base"/>
                      <a:r>
                        <a:rPr lang="en-US" sz="1400">
                          <a:effectLst/>
                        </a:rPr>
                        <a:t>Cart Handle </a:t>
                      </a:r>
                    </a:p>
                  </a:txBody>
                  <a:tcPr/>
                </a:tc>
                <a:tc>
                  <a:txBody>
                    <a:bodyPr/>
                    <a:lstStyle/>
                    <a:p>
                      <a:pPr algn="l" rtl="0" fontAlgn="base"/>
                      <a:r>
                        <a:rPr lang="en-US" sz="1400">
                          <a:effectLst/>
                        </a:rPr>
                        <a:t>STR001 </a:t>
                      </a:r>
                    </a:p>
                  </a:txBody>
                  <a:tcPr/>
                </a:tc>
                <a:tc>
                  <a:txBody>
                    <a:bodyPr/>
                    <a:lstStyle/>
                    <a:p>
                      <a:pPr algn="l" rtl="0" fontAlgn="base"/>
                      <a:r>
                        <a:rPr lang="en-US" sz="1400">
                          <a:effectLst/>
                        </a:rPr>
                        <a:t>In house Steel Fabrication </a:t>
                      </a:r>
                    </a:p>
                  </a:txBody>
                  <a:tcPr/>
                </a:tc>
                <a:tc>
                  <a:txBody>
                    <a:bodyPr/>
                    <a:lstStyle/>
                    <a:p>
                      <a:pPr algn="l" rtl="0" fontAlgn="base"/>
                      <a:r>
                        <a:rPr lang="en-US" sz="1400">
                          <a:effectLst/>
                        </a:rPr>
                        <a:t>0.75”ODx 0.620”IDx120”steel  tube </a:t>
                      </a:r>
                    </a:p>
                  </a:txBody>
                  <a:tcPr/>
                </a:tc>
                <a:tc>
                  <a:txBody>
                    <a:bodyPr/>
                    <a:lstStyle/>
                    <a:p>
                      <a:pPr algn="l" rtl="0" fontAlgn="base"/>
                      <a:r>
                        <a:rPr lang="en-US" sz="1400" u="none" strike="noStrike">
                          <a:effectLst/>
                        </a:rPr>
                        <a:t>Metals Depot</a:t>
                      </a:r>
                    </a:p>
                  </a:txBody>
                  <a:tcPr/>
                </a:tc>
                <a:extLst>
                  <a:ext uri="{0D108BD9-81ED-4DB2-BD59-A6C34878D82A}">
                    <a16:rowId xmlns:a16="http://schemas.microsoft.com/office/drawing/2014/main" val="1826244454"/>
                  </a:ext>
                </a:extLst>
              </a:tr>
              <a:tr h="293687">
                <a:tc>
                  <a:txBody>
                    <a:bodyPr/>
                    <a:lstStyle/>
                    <a:p>
                      <a:pPr algn="l" rtl="0" fontAlgn="base"/>
                      <a:r>
                        <a:rPr lang="en-US" sz="1400">
                          <a:effectLst/>
                        </a:rPr>
                        <a:t>STR005 </a:t>
                      </a:r>
                    </a:p>
                  </a:txBody>
                  <a:tcPr/>
                </a:tc>
                <a:tc>
                  <a:txBody>
                    <a:bodyPr/>
                    <a:lstStyle/>
                    <a:p>
                      <a:pPr algn="l" rtl="0" fontAlgn="base"/>
                      <a:r>
                        <a:rPr lang="en-US" sz="1400">
                          <a:effectLst/>
                        </a:rPr>
                        <a:t>Caster Wheels </a:t>
                      </a:r>
                    </a:p>
                  </a:txBody>
                  <a:tcPr/>
                </a:tc>
                <a:tc>
                  <a:txBody>
                    <a:bodyPr/>
                    <a:lstStyle/>
                    <a:p>
                      <a:pPr algn="l" rtl="0" fontAlgn="base"/>
                      <a:r>
                        <a:rPr lang="en-US" sz="1400">
                          <a:effectLst/>
                        </a:rPr>
                        <a:t>STR001 </a:t>
                      </a:r>
                    </a:p>
                  </a:txBody>
                  <a:tcPr/>
                </a:tc>
                <a:tc>
                  <a:txBody>
                    <a:bodyPr/>
                    <a:lstStyle/>
                    <a:p>
                      <a:pPr algn="l" rtl="0" fontAlgn="base"/>
                      <a:r>
                        <a:rPr lang="en-US" sz="1400">
                          <a:effectLst/>
                        </a:rPr>
                        <a:t>COTS Purchase </a:t>
                      </a:r>
                    </a:p>
                  </a:txBody>
                  <a:tcPr/>
                </a:tc>
                <a:tc>
                  <a:txBody>
                    <a:bodyPr/>
                    <a:lstStyle/>
                    <a:p>
                      <a:pPr algn="l" rtl="0" fontAlgn="base"/>
                      <a:endParaRPr lang="en-US" sz="1400">
                        <a:effectLst/>
                      </a:endParaRPr>
                    </a:p>
                  </a:txBody>
                  <a:tcPr/>
                </a:tc>
                <a:tc>
                  <a:txBody>
                    <a:bodyPr/>
                    <a:lstStyle/>
                    <a:p>
                      <a:pPr algn="l" rtl="0" fontAlgn="base"/>
                      <a:r>
                        <a:rPr lang="en-US" sz="1400">
                          <a:effectLst/>
                        </a:rPr>
                        <a:t>Lowes </a:t>
                      </a:r>
                    </a:p>
                  </a:txBody>
                  <a:tcPr/>
                </a:tc>
                <a:extLst>
                  <a:ext uri="{0D108BD9-81ED-4DB2-BD59-A6C34878D82A}">
                    <a16:rowId xmlns:a16="http://schemas.microsoft.com/office/drawing/2014/main" val="2080689447"/>
                  </a:ext>
                </a:extLst>
              </a:tr>
              <a:tr h="740228">
                <a:tc>
                  <a:txBody>
                    <a:bodyPr/>
                    <a:lstStyle/>
                    <a:p>
                      <a:pPr algn="l" rtl="0" fontAlgn="base"/>
                      <a:r>
                        <a:rPr lang="en-US" sz="1400">
                          <a:effectLst/>
                        </a:rPr>
                        <a:t>STR006 </a:t>
                      </a:r>
                    </a:p>
                  </a:txBody>
                  <a:tcPr/>
                </a:tc>
                <a:tc>
                  <a:txBody>
                    <a:bodyPr/>
                    <a:lstStyle/>
                    <a:p>
                      <a:pPr algn="l" rtl="0" fontAlgn="base"/>
                      <a:r>
                        <a:rPr lang="en-US" sz="1400">
                          <a:effectLst/>
                        </a:rPr>
                        <a:t>Electronics Housing/ battery mounting </a:t>
                      </a:r>
                    </a:p>
                  </a:txBody>
                  <a:tcPr/>
                </a:tc>
                <a:tc>
                  <a:txBody>
                    <a:bodyPr/>
                    <a:lstStyle/>
                    <a:p>
                      <a:pPr algn="l" rtl="0" fontAlgn="base"/>
                      <a:r>
                        <a:rPr lang="en-US" sz="1400">
                          <a:effectLst/>
                        </a:rPr>
                        <a:t>STR001 </a:t>
                      </a:r>
                    </a:p>
                  </a:txBody>
                  <a:tcPr/>
                </a:tc>
                <a:tc>
                  <a:txBody>
                    <a:bodyPr/>
                    <a:lstStyle/>
                    <a:p>
                      <a:pPr algn="l" rtl="0" fontAlgn="base"/>
                      <a:r>
                        <a:rPr lang="en-US" sz="1400">
                          <a:effectLst/>
                        </a:rPr>
                        <a:t>In house steel fabrication </a:t>
                      </a:r>
                    </a:p>
                  </a:txBody>
                  <a:tcPr/>
                </a:tc>
                <a:tc>
                  <a:txBody>
                    <a:bodyPr/>
                    <a:lstStyle/>
                    <a:p>
                      <a:pPr algn="l" rtl="0" fontAlgn="base"/>
                      <a:r>
                        <a:rPr lang="en-US" sz="1400">
                          <a:effectLst/>
                        </a:rPr>
                        <a:t>22ga cold rolled steel sheet metal. </a:t>
                      </a:r>
                    </a:p>
                    <a:p>
                      <a:pPr lvl="0" algn="l">
                        <a:buNone/>
                      </a:pPr>
                      <a:endParaRPr lang="en-US" sz="1400">
                        <a:effectLst/>
                      </a:endParaRPr>
                    </a:p>
                    <a:p>
                      <a:pPr algn="l" rtl="0" fontAlgn="base"/>
                      <a:r>
                        <a:rPr lang="en-US" sz="1400">
                          <a:effectLst/>
                        </a:rPr>
                        <a:t>3/8” Threaded Rod </a:t>
                      </a:r>
                    </a:p>
                  </a:txBody>
                  <a:tcPr/>
                </a:tc>
                <a:tc>
                  <a:txBody>
                    <a:bodyPr/>
                    <a:lstStyle/>
                    <a:p>
                      <a:pPr algn="l" rtl="0" fontAlgn="base"/>
                      <a:r>
                        <a:rPr lang="en-US" sz="1400">
                          <a:effectLst/>
                        </a:rPr>
                        <a:t>Lowes</a:t>
                      </a:r>
                    </a:p>
                    <a:p>
                      <a:pPr lvl="0" algn="l">
                        <a:buNone/>
                      </a:pPr>
                      <a:endParaRPr lang="en-US" sz="1400">
                        <a:effectLst/>
                      </a:endParaRPr>
                    </a:p>
                    <a:p>
                      <a:pPr lvl="0" algn="l">
                        <a:buNone/>
                      </a:pPr>
                      <a:r>
                        <a:rPr lang="en-US" sz="1400">
                          <a:effectLst/>
                        </a:rPr>
                        <a:t>Lowes</a:t>
                      </a:r>
                    </a:p>
                  </a:txBody>
                  <a:tcPr/>
                </a:tc>
                <a:extLst>
                  <a:ext uri="{0D108BD9-81ED-4DB2-BD59-A6C34878D82A}">
                    <a16:rowId xmlns:a16="http://schemas.microsoft.com/office/drawing/2014/main" val="893787948"/>
                  </a:ext>
                </a:extLst>
              </a:tr>
              <a:tr h="293687">
                <a:tc>
                  <a:txBody>
                    <a:bodyPr/>
                    <a:lstStyle/>
                    <a:p>
                      <a:pPr algn="l" rtl="0" fontAlgn="base"/>
                      <a:r>
                        <a:rPr lang="en-US" sz="1400">
                          <a:effectLst/>
                        </a:rPr>
                        <a:t>STR007 </a:t>
                      </a:r>
                    </a:p>
                  </a:txBody>
                  <a:tcPr/>
                </a:tc>
                <a:tc>
                  <a:txBody>
                    <a:bodyPr/>
                    <a:lstStyle/>
                    <a:p>
                      <a:pPr algn="l" rtl="0" fontAlgn="base"/>
                      <a:r>
                        <a:rPr lang="en-US" sz="1400">
                          <a:effectLst/>
                        </a:rPr>
                        <a:t>Turbine Mounting </a:t>
                      </a:r>
                    </a:p>
                  </a:txBody>
                  <a:tcPr/>
                </a:tc>
                <a:tc>
                  <a:txBody>
                    <a:bodyPr/>
                    <a:lstStyle/>
                    <a:p>
                      <a:pPr algn="l" rtl="0" fontAlgn="base"/>
                      <a:r>
                        <a:rPr lang="en-US" sz="1400">
                          <a:effectLst/>
                        </a:rPr>
                        <a:t>STR001 </a:t>
                      </a:r>
                    </a:p>
                  </a:txBody>
                  <a:tcPr/>
                </a:tc>
                <a:tc>
                  <a:txBody>
                    <a:bodyPr/>
                    <a:lstStyle/>
                    <a:p>
                      <a:pPr algn="l" rtl="0" fontAlgn="base"/>
                      <a:r>
                        <a:rPr lang="en-US" sz="1400">
                          <a:effectLst/>
                        </a:rPr>
                        <a:t>COTS purchase </a:t>
                      </a:r>
                    </a:p>
                  </a:txBody>
                  <a:tcPr/>
                </a:tc>
                <a:tc>
                  <a:txBody>
                    <a:bodyPr/>
                    <a:lstStyle/>
                    <a:p>
                      <a:pPr algn="l" rtl="0" fontAlgn="base"/>
                      <a:endParaRPr lang="en-US" sz="1400">
                        <a:effectLst/>
                      </a:endParaRPr>
                    </a:p>
                  </a:txBody>
                  <a:tcPr/>
                </a:tc>
                <a:tc>
                  <a:txBody>
                    <a:bodyPr/>
                    <a:lstStyle/>
                    <a:p>
                      <a:pPr algn="l" rtl="0" fontAlgn="base"/>
                      <a:r>
                        <a:rPr lang="en-US" sz="1400">
                          <a:effectLst/>
                        </a:rPr>
                        <a:t>Amazon</a:t>
                      </a:r>
                    </a:p>
                  </a:txBody>
                  <a:tcPr/>
                </a:tc>
                <a:extLst>
                  <a:ext uri="{0D108BD9-81ED-4DB2-BD59-A6C34878D82A}">
                    <a16:rowId xmlns:a16="http://schemas.microsoft.com/office/drawing/2014/main" val="3213738001"/>
                  </a:ext>
                </a:extLst>
              </a:tr>
              <a:tr h="503464">
                <a:tc>
                  <a:txBody>
                    <a:bodyPr/>
                    <a:lstStyle/>
                    <a:p>
                      <a:pPr algn="l" rtl="0" fontAlgn="base"/>
                      <a:r>
                        <a:rPr lang="en-US" sz="1400">
                          <a:effectLst/>
                        </a:rPr>
                        <a:t>STR008 </a:t>
                      </a:r>
                    </a:p>
                  </a:txBody>
                  <a:tcPr/>
                </a:tc>
                <a:tc>
                  <a:txBody>
                    <a:bodyPr/>
                    <a:lstStyle/>
                    <a:p>
                      <a:pPr algn="l" rtl="0" fontAlgn="base"/>
                      <a:r>
                        <a:rPr lang="en-US" sz="1400">
                          <a:effectLst/>
                        </a:rPr>
                        <a:t>Nozzle Attachment </a:t>
                      </a:r>
                    </a:p>
                  </a:txBody>
                  <a:tcPr/>
                </a:tc>
                <a:tc>
                  <a:txBody>
                    <a:bodyPr/>
                    <a:lstStyle/>
                    <a:p>
                      <a:pPr algn="l" rtl="0" fontAlgn="base"/>
                      <a:endParaRPr lang="en-US" sz="1400">
                        <a:effectLst/>
                      </a:endParaRPr>
                    </a:p>
                  </a:txBody>
                  <a:tcPr/>
                </a:tc>
                <a:tc>
                  <a:txBody>
                    <a:bodyPr/>
                    <a:lstStyle/>
                    <a:p>
                      <a:pPr algn="l" rtl="0" fontAlgn="base"/>
                      <a:r>
                        <a:rPr lang="en-US" sz="1400">
                          <a:effectLst/>
                        </a:rPr>
                        <a:t>In-house  </a:t>
                      </a:r>
                    </a:p>
                    <a:p>
                      <a:pPr algn="l" rtl="0" fontAlgn="base"/>
                      <a:r>
                        <a:rPr lang="en-US" sz="1400">
                          <a:effectLst/>
                        </a:rPr>
                        <a:t>3-D printing </a:t>
                      </a:r>
                    </a:p>
                  </a:txBody>
                  <a:tcPr/>
                </a:tc>
                <a:tc>
                  <a:txBody>
                    <a:bodyPr/>
                    <a:lstStyle/>
                    <a:p>
                      <a:pPr algn="l" rtl="0" fontAlgn="base"/>
                      <a:r>
                        <a:rPr lang="en-US" sz="1400">
                          <a:effectLst/>
                        </a:rPr>
                        <a:t>ABS printing filament </a:t>
                      </a:r>
                    </a:p>
                  </a:txBody>
                  <a:tcPr/>
                </a:tc>
                <a:tc>
                  <a:txBody>
                    <a:bodyPr/>
                    <a:lstStyle/>
                    <a:p>
                      <a:pPr algn="l" rtl="0" fontAlgn="base"/>
                      <a:r>
                        <a:rPr lang="en-US" sz="1400" u="none" strike="noStrike">
                          <a:effectLst/>
                        </a:rPr>
                        <a:t>Amazon</a:t>
                      </a:r>
                    </a:p>
                  </a:txBody>
                  <a:tcPr/>
                </a:tc>
                <a:extLst>
                  <a:ext uri="{0D108BD9-81ED-4DB2-BD59-A6C34878D82A}">
                    <a16:rowId xmlns:a16="http://schemas.microsoft.com/office/drawing/2014/main" val="2119082169"/>
                  </a:ext>
                </a:extLst>
              </a:tr>
            </a:tbl>
          </a:graphicData>
        </a:graphic>
      </p:graphicFrame>
    </p:spTree>
    <p:extLst>
      <p:ext uri="{BB962C8B-B14F-4D97-AF65-F5344CB8AC3E}">
        <p14:creationId xmlns:p14="http://schemas.microsoft.com/office/powerpoint/2010/main" val="3564535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3E502-ED38-4695-BA76-5862EFDE200E}"/>
              </a:ext>
            </a:extLst>
          </p:cNvPr>
          <p:cNvSpPr>
            <a:spLocks noGrp="1"/>
          </p:cNvSpPr>
          <p:nvPr>
            <p:ph type="title"/>
          </p:nvPr>
        </p:nvSpPr>
        <p:spPr/>
        <p:txBody>
          <a:bodyPr/>
          <a:lstStyle/>
          <a:p>
            <a:r>
              <a:rPr lang="en-US"/>
              <a:t>Engineering Analyses</a:t>
            </a:r>
          </a:p>
        </p:txBody>
      </p:sp>
      <p:sp>
        <p:nvSpPr>
          <p:cNvPr id="3" name="Content Placeholder 2">
            <a:extLst>
              <a:ext uri="{FF2B5EF4-FFF2-40B4-BE49-F238E27FC236}">
                <a16:creationId xmlns:a16="http://schemas.microsoft.com/office/drawing/2014/main" id="{E7C31AC9-9F11-40FC-9927-0CD5866434DF}"/>
              </a:ext>
            </a:extLst>
          </p:cNvPr>
          <p:cNvSpPr>
            <a:spLocks noGrp="1"/>
          </p:cNvSpPr>
          <p:nvPr>
            <p:ph idx="1"/>
          </p:nvPr>
        </p:nvSpPr>
        <p:spPr>
          <a:xfrm>
            <a:off x="838200" y="1825625"/>
            <a:ext cx="4455886" cy="4351338"/>
          </a:xfrm>
        </p:spPr>
        <p:txBody>
          <a:bodyPr vert="horz" lIns="91440" tIns="45720" rIns="91440" bIns="45720" rtlCol="0" anchor="t">
            <a:normAutofit/>
          </a:bodyPr>
          <a:lstStyle/>
          <a:p>
            <a:pPr marL="0" indent="0">
              <a:buNone/>
            </a:pPr>
            <a:r>
              <a:rPr lang="en-US">
                <a:cs typeface="Calibri" panose="020F0502020204030204"/>
              </a:rPr>
              <a:t>Quarter 1:</a:t>
            </a:r>
          </a:p>
          <a:p>
            <a:r>
              <a:rPr lang="en-US">
                <a:cs typeface="Calibri" panose="020F0502020204030204"/>
              </a:rPr>
              <a:t>Cart Stress Analysis</a:t>
            </a:r>
          </a:p>
          <a:p>
            <a:r>
              <a:rPr lang="en-US">
                <a:cs typeface="Calibri" panose="020F0502020204030204"/>
              </a:rPr>
              <a:t>Spray Cone Analysis</a:t>
            </a:r>
          </a:p>
          <a:p>
            <a:r>
              <a:rPr lang="en-US">
                <a:cs typeface="Calibri" panose="020F0502020204030204"/>
              </a:rPr>
              <a:t>Compatibility Analysis</a:t>
            </a:r>
          </a:p>
          <a:p>
            <a:r>
              <a:rPr lang="en-US">
                <a:cs typeface="Calibri" panose="020F0502020204030204"/>
              </a:rPr>
              <a:t>Material Research Analysis</a:t>
            </a:r>
          </a:p>
          <a:p>
            <a:r>
              <a:rPr lang="en-US">
                <a:cs typeface="Calibri" panose="020F0502020204030204"/>
              </a:rPr>
              <a:t>Power Source Analysis</a:t>
            </a:r>
          </a:p>
          <a:p>
            <a:endParaRPr lang="en-US">
              <a:cs typeface="Calibri" panose="020F0502020204030204"/>
            </a:endParaRPr>
          </a:p>
        </p:txBody>
      </p:sp>
      <p:sp>
        <p:nvSpPr>
          <p:cNvPr id="4" name="TextBox 3">
            <a:extLst>
              <a:ext uri="{FF2B5EF4-FFF2-40B4-BE49-F238E27FC236}">
                <a16:creationId xmlns:a16="http://schemas.microsoft.com/office/drawing/2014/main" id="{ED0AB1BD-0A15-4FF7-871F-67DD89A59ADE}"/>
              </a:ext>
            </a:extLst>
          </p:cNvPr>
          <p:cNvSpPr txBox="1"/>
          <p:nvPr/>
        </p:nvSpPr>
        <p:spPr>
          <a:xfrm>
            <a:off x="5708902" y="1695254"/>
            <a:ext cx="579120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Quarter 2:</a:t>
            </a:r>
          </a:p>
          <a:p>
            <a:pPr marL="457200" indent="-457200">
              <a:buFont typeface="Arial"/>
              <a:buChar char="•"/>
            </a:pPr>
            <a:r>
              <a:rPr lang="en-US" sz="2800">
                <a:cs typeface="Calibri"/>
              </a:rPr>
              <a:t>Spray Cone Analysis: revised for higher accuracy</a:t>
            </a:r>
          </a:p>
          <a:p>
            <a:pPr marL="457200" indent="-457200">
              <a:buFont typeface="Arial"/>
              <a:buChar char="•"/>
            </a:pPr>
            <a:r>
              <a:rPr lang="en-US" sz="2800">
                <a:cs typeface="Calibri"/>
              </a:rPr>
              <a:t>Viscosity Atomization Analysis: ensures that HVLP sprayers will effectively atomize disinfectant</a:t>
            </a:r>
          </a:p>
          <a:p>
            <a:pPr marL="457200" indent="-457200">
              <a:buFont typeface="Arial"/>
              <a:buChar char="•"/>
            </a:pPr>
            <a:r>
              <a:rPr lang="en-US" sz="2800">
                <a:cs typeface="Calibri"/>
              </a:rPr>
              <a:t>Compatibility Analysis: for other sprayer models</a:t>
            </a:r>
          </a:p>
        </p:txBody>
      </p:sp>
    </p:spTree>
    <p:extLst>
      <p:ext uri="{BB962C8B-B14F-4D97-AF65-F5344CB8AC3E}">
        <p14:creationId xmlns:p14="http://schemas.microsoft.com/office/powerpoint/2010/main" val="551297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9B033-D44F-4196-ACFC-3B9CFD20FF3C}"/>
              </a:ext>
            </a:extLst>
          </p:cNvPr>
          <p:cNvSpPr>
            <a:spLocks noGrp="1"/>
          </p:cNvSpPr>
          <p:nvPr>
            <p:ph type="title"/>
          </p:nvPr>
        </p:nvSpPr>
        <p:spPr>
          <a:xfrm>
            <a:off x="504173" y="229426"/>
            <a:ext cx="4200395" cy="709700"/>
          </a:xfrm>
        </p:spPr>
        <p:txBody>
          <a:bodyPr/>
          <a:lstStyle/>
          <a:p>
            <a:r>
              <a:rPr lang="en-US"/>
              <a:t>BOM Mechanical</a:t>
            </a:r>
          </a:p>
        </p:txBody>
      </p:sp>
      <p:pic>
        <p:nvPicPr>
          <p:cNvPr id="10" name="Picture 10" descr="Table&#10;&#10;Description automatically generated">
            <a:extLst>
              <a:ext uri="{FF2B5EF4-FFF2-40B4-BE49-F238E27FC236}">
                <a16:creationId xmlns:a16="http://schemas.microsoft.com/office/drawing/2014/main" id="{9A0E0AFE-7F8F-45F4-8235-3F9777D2F507}"/>
              </a:ext>
            </a:extLst>
          </p:cNvPr>
          <p:cNvPicPr>
            <a:picLocks noGrp="1" noChangeAspect="1"/>
          </p:cNvPicPr>
          <p:nvPr>
            <p:ph idx="1"/>
          </p:nvPr>
        </p:nvPicPr>
        <p:blipFill>
          <a:blip r:embed="rId2"/>
          <a:stretch>
            <a:fillRect/>
          </a:stretch>
        </p:blipFill>
        <p:spPr>
          <a:xfrm>
            <a:off x="505575" y="938365"/>
            <a:ext cx="11222603" cy="5426488"/>
          </a:xfrm>
        </p:spPr>
      </p:pic>
    </p:spTree>
    <p:extLst>
      <p:ext uri="{BB962C8B-B14F-4D97-AF65-F5344CB8AC3E}">
        <p14:creationId xmlns:p14="http://schemas.microsoft.com/office/powerpoint/2010/main" val="2645283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AA2CF-CC34-48F2-83EA-D1F7B16AC3F2}"/>
              </a:ext>
            </a:extLst>
          </p:cNvPr>
          <p:cNvSpPr>
            <a:spLocks noGrp="1"/>
          </p:cNvSpPr>
          <p:nvPr>
            <p:ph type="title"/>
          </p:nvPr>
        </p:nvSpPr>
        <p:spPr>
          <a:xfrm>
            <a:off x="358036" y="156358"/>
            <a:ext cx="4064696" cy="1022851"/>
          </a:xfrm>
        </p:spPr>
        <p:txBody>
          <a:bodyPr/>
          <a:lstStyle/>
          <a:p>
            <a:r>
              <a:rPr lang="en-US">
                <a:cs typeface="Calibri Light"/>
              </a:rPr>
              <a:t>BOM Electrical</a:t>
            </a:r>
            <a:endParaRPr lang="en-US"/>
          </a:p>
        </p:txBody>
      </p:sp>
      <p:pic>
        <p:nvPicPr>
          <p:cNvPr id="4" name="Picture 4" descr="Table&#10;&#10;Description automatically generated">
            <a:extLst>
              <a:ext uri="{FF2B5EF4-FFF2-40B4-BE49-F238E27FC236}">
                <a16:creationId xmlns:a16="http://schemas.microsoft.com/office/drawing/2014/main" id="{CDF56BAB-6063-477C-8E1F-9F1F513C90F8}"/>
              </a:ext>
            </a:extLst>
          </p:cNvPr>
          <p:cNvPicPr>
            <a:picLocks noGrp="1" noChangeAspect="1"/>
          </p:cNvPicPr>
          <p:nvPr>
            <p:ph idx="1"/>
          </p:nvPr>
        </p:nvPicPr>
        <p:blipFill>
          <a:blip r:embed="rId2"/>
          <a:stretch>
            <a:fillRect/>
          </a:stretch>
        </p:blipFill>
        <p:spPr>
          <a:xfrm>
            <a:off x="533538" y="1178447"/>
            <a:ext cx="10989225" cy="5144653"/>
          </a:xfrm>
        </p:spPr>
      </p:pic>
    </p:spTree>
    <p:extLst>
      <p:ext uri="{BB962C8B-B14F-4D97-AF65-F5344CB8AC3E}">
        <p14:creationId xmlns:p14="http://schemas.microsoft.com/office/powerpoint/2010/main" val="407500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B1297-1BEE-4D70-8E67-0E2F30D6ABA7}"/>
              </a:ext>
            </a:extLst>
          </p:cNvPr>
          <p:cNvSpPr>
            <a:spLocks noGrp="1"/>
          </p:cNvSpPr>
          <p:nvPr>
            <p:ph type="title"/>
          </p:nvPr>
        </p:nvSpPr>
        <p:spPr>
          <a:xfrm>
            <a:off x="4705350" y="2762250"/>
            <a:ext cx="2781300" cy="1325563"/>
          </a:xfrm>
        </p:spPr>
        <p:txBody>
          <a:bodyPr/>
          <a:lstStyle/>
          <a:p>
            <a:r>
              <a:rPr lang="en-US">
                <a:cs typeface="Calibri Light"/>
              </a:rPr>
              <a:t>Questions?</a:t>
            </a:r>
            <a:endParaRPr lang="en-US"/>
          </a:p>
        </p:txBody>
      </p:sp>
    </p:spTree>
    <p:extLst>
      <p:ext uri="{BB962C8B-B14F-4D97-AF65-F5344CB8AC3E}">
        <p14:creationId xmlns:p14="http://schemas.microsoft.com/office/powerpoint/2010/main" val="1639873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3AFCAC35E6C304CBD0B49AE8EF131A0" ma:contentTypeVersion="11" ma:contentTypeDescription="Create a new document." ma:contentTypeScope="" ma:versionID="27c79b4b6ce51b69f561ec910220dda5">
  <xsd:schema xmlns:xsd="http://www.w3.org/2001/XMLSchema" xmlns:xs="http://www.w3.org/2001/XMLSchema" xmlns:p="http://schemas.microsoft.com/office/2006/metadata/properties" xmlns:ns2="b4ccd62b-0797-440c-8e46-ad21d9143534" xmlns:ns3="3b088483-6720-408f-bce2-7f515ad76e72" targetNamespace="http://schemas.microsoft.com/office/2006/metadata/properties" ma:root="true" ma:fieldsID="ebf9c2e9796c7b81d2e791e2a8cdaa1f" ns2:_="" ns3:_="">
    <xsd:import namespace="b4ccd62b-0797-440c-8e46-ad21d9143534"/>
    <xsd:import namespace="3b088483-6720-408f-bce2-7f515ad76e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ccd62b-0797-440c-8e46-ad21d91435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088483-6720-408f-bce2-7f515ad76e7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DDE9E1A-FA8F-4AF7-A8C9-FA6163A8A7A9}">
  <ds:schemaRefs>
    <ds:schemaRef ds:uri="http://schemas.microsoft.com/sharepoint/v3/contenttype/forms"/>
  </ds:schemaRefs>
</ds:datastoreItem>
</file>

<file path=customXml/itemProps2.xml><?xml version="1.0" encoding="utf-8"?>
<ds:datastoreItem xmlns:ds="http://schemas.openxmlformats.org/officeDocument/2006/customXml" ds:itemID="{E6BEA988-A888-4A18-BFCA-E41D9DDB3FD6}">
  <ds:schemaRefs>
    <ds:schemaRef ds:uri="3b088483-6720-408f-bce2-7f515ad76e72"/>
    <ds:schemaRef ds:uri="b4ccd62b-0797-440c-8e46-ad21d91435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B1F92CA-FD64-4703-A6EC-BCBB72420DE9}">
  <ds:schemaRefs>
    <ds:schemaRef ds:uri="3b088483-6720-408f-bce2-7f515ad76e72"/>
    <ds:schemaRef ds:uri="b4ccd62b-0797-440c-8e46-ad21d914353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1</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Echelon Technologies EDS Sprayer</vt:lpstr>
      <vt:lpstr>Basic Device Functionality</vt:lpstr>
      <vt:lpstr>Functional Specifications-Mechanical</vt:lpstr>
      <vt:lpstr>Functional Specifications - Mechanical</vt:lpstr>
      <vt:lpstr>Functional Specifications - Electrical</vt:lpstr>
      <vt:lpstr>Electrical Block Diagram</vt:lpstr>
      <vt:lpstr>Electrical Schematic</vt:lpstr>
      <vt:lpstr>Wiring Diagrams</vt:lpstr>
      <vt:lpstr>PCB Design</vt:lpstr>
      <vt:lpstr>Mechanical Block Diagram</vt:lpstr>
      <vt:lpstr>CAD Designs</vt:lpstr>
      <vt:lpstr>Detailed Drawings</vt:lpstr>
      <vt:lpstr>Mechanical Interfaces</vt:lpstr>
      <vt:lpstr>Manufacturing Plan</vt:lpstr>
      <vt:lpstr>Engineering Analyses</vt:lpstr>
      <vt:lpstr>BOM Mechanical</vt:lpstr>
      <vt:lpstr>BOM Electrical</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Echelon Technologies EDS Sprayer</dc:title>
  <dc:creator>Cody</dc:creator>
  <cp:revision>4</cp:revision>
  <dcterms:created xsi:type="dcterms:W3CDTF">2021-02-02T20:40:32Z</dcterms:created>
  <dcterms:modified xsi:type="dcterms:W3CDTF">2021-02-03T04:26:17Z</dcterms:modified>
</cp:coreProperties>
</file>