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34" r:id="rId4"/>
  </p:sldMasterIdLst>
  <p:notesMasterIdLst>
    <p:notesMasterId r:id="rId17"/>
  </p:notesMasterIdLst>
  <p:sldIdLst>
    <p:sldId id="279" r:id="rId5"/>
    <p:sldId id="283" r:id="rId6"/>
    <p:sldId id="291" r:id="rId7"/>
    <p:sldId id="292" r:id="rId8"/>
    <p:sldId id="293" r:id="rId9"/>
    <p:sldId id="284" r:id="rId10"/>
    <p:sldId id="285" r:id="rId11"/>
    <p:sldId id="286" r:id="rId12"/>
    <p:sldId id="287" r:id="rId13"/>
    <p:sldId id="288" r:id="rId14"/>
    <p:sldId id="289" r:id="rId15"/>
    <p:sldId id="29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F3B7EC-7DDF-9702-A5EA-CF561BCDAB35}" v="354" dt="2021-03-16T17:41:54.285"/>
    <p1510:client id="{3584B3C3-31E0-4F19-A7FB-02744576FEFA}" v="2203" dt="2021-03-17T01:12:53.104"/>
    <p1510:client id="{6EBFAE49-BD50-48C9-92E9-C1CDFCF5FD0C}" v="196" dt="2021-03-17T04:53:14.006"/>
    <p1510:client id="{A29321C4-B4D4-EB77-BCF3-058EE59E1FDB}" v="339" dt="2021-03-16T16:39:08.935"/>
    <p1510:client id="{A93A2E09-B226-3233-117B-0E7D5E670E8A}" v="9" dt="2021-03-16T15:42:07.151"/>
    <p1510:client id="{B703B59F-10B9-B000-E525-56B43B986BCD}" v="301" dt="2021-03-17T02:57:37.841"/>
    <p1510:client id="{FF143869-5629-44EC-AB6D-D40F552E6EAA}" v="1776" dt="2021-03-17T01:04:37.2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j, Joe" userId="5ab056a9-ae7c-4fbc-a9bd-87813e35c7d1" providerId="ADAL" clId="{3584B3C3-31E0-4F19-A7FB-02744576FEFA}"/>
    <pc:docChg chg="undo custSel modSld">
      <pc:chgData name="Haj, Joe" userId="5ab056a9-ae7c-4fbc-a9bd-87813e35c7d1" providerId="ADAL" clId="{3584B3C3-31E0-4F19-A7FB-02744576FEFA}" dt="2021-03-17T01:12:53.104" v="3267" actId="20577"/>
      <pc:docMkLst>
        <pc:docMk/>
      </pc:docMkLst>
      <pc:sldChg chg="modSp mod">
        <pc:chgData name="Haj, Joe" userId="5ab056a9-ae7c-4fbc-a9bd-87813e35c7d1" providerId="ADAL" clId="{3584B3C3-31E0-4F19-A7FB-02744576FEFA}" dt="2021-03-17T00:42:13.939" v="3167" actId="20577"/>
        <pc:sldMkLst>
          <pc:docMk/>
          <pc:sldMk cId="963834548" sldId="286"/>
        </pc:sldMkLst>
        <pc:graphicFrameChg chg="mod modGraphic">
          <ac:chgData name="Haj, Joe" userId="5ab056a9-ae7c-4fbc-a9bd-87813e35c7d1" providerId="ADAL" clId="{3584B3C3-31E0-4F19-A7FB-02744576FEFA}" dt="2021-03-17T00:42:13.939" v="3167" actId="20577"/>
          <ac:graphicFrameMkLst>
            <pc:docMk/>
            <pc:sldMk cId="963834548" sldId="286"/>
            <ac:graphicFrameMk id="4" creationId="{0476D1FC-F897-40CF-9396-63FADA7397AD}"/>
          </ac:graphicFrameMkLst>
        </pc:graphicFrameChg>
      </pc:sldChg>
      <pc:sldChg chg="modSp mod">
        <pc:chgData name="Haj, Joe" userId="5ab056a9-ae7c-4fbc-a9bd-87813e35c7d1" providerId="ADAL" clId="{3584B3C3-31E0-4F19-A7FB-02744576FEFA}" dt="2021-03-17T01:01:54.325" v="3196" actId="207"/>
        <pc:sldMkLst>
          <pc:docMk/>
          <pc:sldMk cId="99755798" sldId="287"/>
        </pc:sldMkLst>
        <pc:spChg chg="mod">
          <ac:chgData name="Haj, Joe" userId="5ab056a9-ae7c-4fbc-a9bd-87813e35c7d1" providerId="ADAL" clId="{3584B3C3-31E0-4F19-A7FB-02744576FEFA}" dt="2021-03-16T04:32:31.799" v="654" actId="20577"/>
          <ac:spMkLst>
            <pc:docMk/>
            <pc:sldMk cId="99755798" sldId="287"/>
            <ac:spMk id="3" creationId="{E4C63A58-9382-490F-A46B-241F81A7A320}"/>
          </ac:spMkLst>
        </pc:spChg>
        <pc:spChg chg="mod">
          <ac:chgData name="Haj, Joe" userId="5ab056a9-ae7c-4fbc-a9bd-87813e35c7d1" providerId="ADAL" clId="{3584B3C3-31E0-4F19-A7FB-02744576FEFA}" dt="2021-03-17T01:01:54.325" v="3196" actId="207"/>
          <ac:spMkLst>
            <pc:docMk/>
            <pc:sldMk cId="99755798" sldId="287"/>
            <ac:spMk id="4" creationId="{9E349DC8-8CD0-4D40-9F72-FF064C5EA77A}"/>
          </ac:spMkLst>
        </pc:spChg>
      </pc:sldChg>
      <pc:sldChg chg="modSp mod">
        <pc:chgData name="Haj, Joe" userId="5ab056a9-ae7c-4fbc-a9bd-87813e35c7d1" providerId="ADAL" clId="{3584B3C3-31E0-4F19-A7FB-02744576FEFA}" dt="2021-03-17T01:03:18.354" v="3227" actId="20577"/>
        <pc:sldMkLst>
          <pc:docMk/>
          <pc:sldMk cId="2199905312" sldId="288"/>
        </pc:sldMkLst>
        <pc:graphicFrameChg chg="mod modGraphic">
          <ac:chgData name="Haj, Joe" userId="5ab056a9-ae7c-4fbc-a9bd-87813e35c7d1" providerId="ADAL" clId="{3584B3C3-31E0-4F19-A7FB-02744576FEFA}" dt="2021-03-17T01:03:18.354" v="3227" actId="20577"/>
          <ac:graphicFrameMkLst>
            <pc:docMk/>
            <pc:sldMk cId="2199905312" sldId="288"/>
            <ac:graphicFrameMk id="4" creationId="{A82C8813-8AB3-438B-BAF8-7745B75252CF}"/>
          </ac:graphicFrameMkLst>
        </pc:graphicFrameChg>
      </pc:sldChg>
      <pc:sldChg chg="modSp mod">
        <pc:chgData name="Haj, Joe" userId="5ab056a9-ae7c-4fbc-a9bd-87813e35c7d1" providerId="ADAL" clId="{3584B3C3-31E0-4F19-A7FB-02744576FEFA}" dt="2021-03-17T01:12:53.104" v="3267" actId="20577"/>
        <pc:sldMkLst>
          <pc:docMk/>
          <pc:sldMk cId="326142020" sldId="289"/>
        </pc:sldMkLst>
        <pc:graphicFrameChg chg="mod modGraphic">
          <ac:chgData name="Haj, Joe" userId="5ab056a9-ae7c-4fbc-a9bd-87813e35c7d1" providerId="ADAL" clId="{3584B3C3-31E0-4F19-A7FB-02744576FEFA}" dt="2021-03-17T01:12:53.104" v="3267" actId="20577"/>
          <ac:graphicFrameMkLst>
            <pc:docMk/>
            <pc:sldMk cId="326142020" sldId="289"/>
            <ac:graphicFrameMk id="4" creationId="{41D583D6-2CB3-4DD6-9512-8531C3479E0E}"/>
          </ac:graphicFrameMkLst>
        </pc:graphicFrameChg>
      </pc:sldChg>
      <pc:sldChg chg="addSp modSp mod">
        <pc:chgData name="Haj, Joe" userId="5ab056a9-ae7c-4fbc-a9bd-87813e35c7d1" providerId="ADAL" clId="{3584B3C3-31E0-4F19-A7FB-02744576FEFA}" dt="2021-03-16T16:44:06.934" v="2036" actId="1076"/>
        <pc:sldMkLst>
          <pc:docMk/>
          <pc:sldMk cId="424325838" sldId="293"/>
        </pc:sldMkLst>
        <pc:spChg chg="mod">
          <ac:chgData name="Haj, Joe" userId="5ab056a9-ae7c-4fbc-a9bd-87813e35c7d1" providerId="ADAL" clId="{3584B3C3-31E0-4F19-A7FB-02744576FEFA}" dt="2021-03-16T16:43:54.452" v="2032" actId="20577"/>
          <ac:spMkLst>
            <pc:docMk/>
            <pc:sldMk cId="424325838" sldId="293"/>
            <ac:spMk id="3" creationId="{CA18809C-3F3E-42AE-8E2C-DB750AB9BFFD}"/>
          </ac:spMkLst>
        </pc:spChg>
        <pc:picChg chg="add mod">
          <ac:chgData name="Haj, Joe" userId="5ab056a9-ae7c-4fbc-a9bd-87813e35c7d1" providerId="ADAL" clId="{3584B3C3-31E0-4F19-A7FB-02744576FEFA}" dt="2021-03-16T16:44:06.934" v="2036" actId="1076"/>
          <ac:picMkLst>
            <pc:docMk/>
            <pc:sldMk cId="424325838" sldId="293"/>
            <ac:picMk id="4" creationId="{A59BD7CD-1D0A-4B2A-9987-187CF20389ED}"/>
          </ac:picMkLst>
        </pc:picChg>
        <pc:picChg chg="add mod">
          <ac:chgData name="Haj, Joe" userId="5ab056a9-ae7c-4fbc-a9bd-87813e35c7d1" providerId="ADAL" clId="{3584B3C3-31E0-4F19-A7FB-02744576FEFA}" dt="2021-03-16T16:44:06.934" v="2036" actId="1076"/>
          <ac:picMkLst>
            <pc:docMk/>
            <pc:sldMk cId="424325838" sldId="293"/>
            <ac:picMk id="5" creationId="{10E854B9-390D-432F-BD5A-D577AC094597}"/>
          </ac:picMkLst>
        </pc:picChg>
      </pc:sldChg>
    </pc:docChg>
  </pc:docChgLst>
  <pc:docChgLst>
    <pc:chgData name="Wichser, Nathan" userId="S::wichsern@spu.edu::ce6a2e86-2a55-42c4-ad73-a4ca891ca69f" providerId="AD" clId="Web-{855FD0FD-A618-4531-982E-76CE9D303760}"/>
    <pc:docChg chg="modSld">
      <pc:chgData name="Wichser, Nathan" userId="S::wichsern@spu.edu::ce6a2e86-2a55-42c4-ad73-a4ca891ca69f" providerId="AD" clId="Web-{855FD0FD-A618-4531-982E-76CE9D303760}" dt="2021-03-16T03:28:16.907" v="83"/>
      <pc:docMkLst>
        <pc:docMk/>
      </pc:docMkLst>
      <pc:sldChg chg="modSp">
        <pc:chgData name="Wichser, Nathan" userId="S::wichsern@spu.edu::ce6a2e86-2a55-42c4-ad73-a4ca891ca69f" providerId="AD" clId="Web-{855FD0FD-A618-4531-982E-76CE9D303760}" dt="2021-03-16T03:18:52.313" v="82" actId="20577"/>
        <pc:sldMkLst>
          <pc:docMk/>
          <pc:sldMk cId="99755798" sldId="287"/>
        </pc:sldMkLst>
        <pc:spChg chg="mod">
          <ac:chgData name="Wichser, Nathan" userId="S::wichsern@spu.edu::ce6a2e86-2a55-42c4-ad73-a4ca891ca69f" providerId="AD" clId="Web-{855FD0FD-A618-4531-982E-76CE9D303760}" dt="2021-03-16T03:18:52.313" v="82" actId="20577"/>
          <ac:spMkLst>
            <pc:docMk/>
            <pc:sldMk cId="99755798" sldId="287"/>
            <ac:spMk id="3" creationId="{E4C63A58-9382-490F-A46B-241F81A7A320}"/>
          </ac:spMkLst>
        </pc:spChg>
      </pc:sldChg>
      <pc:sldChg chg="addSp delSp modSp">
        <pc:chgData name="Wichser, Nathan" userId="S::wichsern@spu.edu::ce6a2e86-2a55-42c4-ad73-a4ca891ca69f" providerId="AD" clId="Web-{855FD0FD-A618-4531-982E-76CE9D303760}" dt="2021-03-16T03:28:16.907" v="83"/>
        <pc:sldMkLst>
          <pc:docMk/>
          <pc:sldMk cId="2199905312" sldId="288"/>
        </pc:sldMkLst>
        <pc:spChg chg="del">
          <ac:chgData name="Wichser, Nathan" userId="S::wichsern@spu.edu::ce6a2e86-2a55-42c4-ad73-a4ca891ca69f" providerId="AD" clId="Web-{855FD0FD-A618-4531-982E-76CE9D303760}" dt="2021-03-16T03:28:16.907" v="83"/>
          <ac:spMkLst>
            <pc:docMk/>
            <pc:sldMk cId="2199905312" sldId="288"/>
            <ac:spMk id="3" creationId="{AD863619-E3C4-4150-BEF7-5CBAD5D8B3B8}"/>
          </ac:spMkLst>
        </pc:spChg>
        <pc:graphicFrameChg chg="add mod ord modGraphic">
          <ac:chgData name="Wichser, Nathan" userId="S::wichsern@spu.edu::ce6a2e86-2a55-42c4-ad73-a4ca891ca69f" providerId="AD" clId="Web-{855FD0FD-A618-4531-982E-76CE9D303760}" dt="2021-03-16T03:28:16.907" v="83"/>
          <ac:graphicFrameMkLst>
            <pc:docMk/>
            <pc:sldMk cId="2199905312" sldId="288"/>
            <ac:graphicFrameMk id="4" creationId="{A82C8813-8AB3-438B-BAF8-7745B75252CF}"/>
          </ac:graphicFrameMkLst>
        </pc:graphicFrameChg>
      </pc:sldChg>
    </pc:docChg>
  </pc:docChgLst>
  <pc:docChgLst>
    <pc:chgData name="Wichser, Nathan" userId="S::wichsern@spu.edu::ce6a2e86-2a55-42c4-ad73-a4ca891ca69f" providerId="AD" clId="Web-{A93A2E09-B226-3233-117B-0E7D5E670E8A}"/>
    <pc:docChg chg="modSld">
      <pc:chgData name="Wichser, Nathan" userId="S::wichsern@spu.edu::ce6a2e86-2a55-42c4-ad73-a4ca891ca69f" providerId="AD" clId="Web-{A93A2E09-B226-3233-117B-0E7D5E670E8A}" dt="2021-03-16T15:42:07.010" v="6" actId="20577"/>
      <pc:docMkLst>
        <pc:docMk/>
      </pc:docMkLst>
      <pc:sldChg chg="modSp">
        <pc:chgData name="Wichser, Nathan" userId="S::wichsern@spu.edu::ce6a2e86-2a55-42c4-ad73-a4ca891ca69f" providerId="AD" clId="Web-{A93A2E09-B226-3233-117B-0E7D5E670E8A}" dt="2021-03-16T15:42:07.010" v="6" actId="20577"/>
        <pc:sldMkLst>
          <pc:docMk/>
          <pc:sldMk cId="99755798" sldId="287"/>
        </pc:sldMkLst>
        <pc:spChg chg="mod">
          <ac:chgData name="Wichser, Nathan" userId="S::wichsern@spu.edu::ce6a2e86-2a55-42c4-ad73-a4ca891ca69f" providerId="AD" clId="Web-{A93A2E09-B226-3233-117B-0E7D5E670E8A}" dt="2021-03-16T15:42:07.010" v="6" actId="20577"/>
          <ac:spMkLst>
            <pc:docMk/>
            <pc:sldMk cId="99755798" sldId="287"/>
            <ac:spMk id="3" creationId="{E4C63A58-9382-490F-A46B-241F81A7A320}"/>
          </ac:spMkLst>
        </pc:spChg>
      </pc:sldChg>
      <pc:sldChg chg="modSp">
        <pc:chgData name="Wichser, Nathan" userId="S::wichsern@spu.edu::ce6a2e86-2a55-42c4-ad73-a4ca891ca69f" providerId="AD" clId="Web-{A93A2E09-B226-3233-117B-0E7D5E670E8A}" dt="2021-03-16T15:42:06.729" v="5"/>
        <pc:sldMkLst>
          <pc:docMk/>
          <pc:sldMk cId="2199905312" sldId="288"/>
        </pc:sldMkLst>
        <pc:graphicFrameChg chg="mod modGraphic">
          <ac:chgData name="Wichser, Nathan" userId="S::wichsern@spu.edu::ce6a2e86-2a55-42c4-ad73-a4ca891ca69f" providerId="AD" clId="Web-{A93A2E09-B226-3233-117B-0E7D5E670E8A}" dt="2021-03-16T15:42:06.729" v="5"/>
          <ac:graphicFrameMkLst>
            <pc:docMk/>
            <pc:sldMk cId="2199905312" sldId="288"/>
            <ac:graphicFrameMk id="4" creationId="{A82C8813-8AB3-438B-BAF8-7745B75252CF}"/>
          </ac:graphicFrameMkLst>
        </pc:graphicFrameChg>
      </pc:sldChg>
    </pc:docChg>
  </pc:docChgLst>
  <pc:docChgLst>
    <pc:chgData name="Mckinstry, Cody" userId="3e2d7b98-b608-44d1-a8bc-9764b0c34c10" providerId="ADAL" clId="{FF143869-5629-44EC-AB6D-D40F552E6EAA}"/>
    <pc:docChg chg="undo custSel addSld delSld modSld sldOrd">
      <pc:chgData name="Mckinstry, Cody" userId="3e2d7b98-b608-44d1-a8bc-9764b0c34c10" providerId="ADAL" clId="{FF143869-5629-44EC-AB6D-D40F552E6EAA}" dt="2021-03-17T01:04:37.233" v="1779" actId="1076"/>
      <pc:docMkLst>
        <pc:docMk/>
      </pc:docMkLst>
      <pc:sldChg chg="modSp mod modNotesTx">
        <pc:chgData name="Mckinstry, Cody" userId="3e2d7b98-b608-44d1-a8bc-9764b0c34c10" providerId="ADAL" clId="{FF143869-5629-44EC-AB6D-D40F552E6EAA}" dt="2021-03-16T17:52:55.215" v="1711" actId="20577"/>
        <pc:sldMkLst>
          <pc:docMk/>
          <pc:sldMk cId="1330389061" sldId="279"/>
        </pc:sldMkLst>
        <pc:spChg chg="mod">
          <ac:chgData name="Mckinstry, Cody" userId="3e2d7b98-b608-44d1-a8bc-9764b0c34c10" providerId="ADAL" clId="{FF143869-5629-44EC-AB6D-D40F552E6EAA}" dt="2021-03-16T02:47:57.163" v="71"/>
          <ac:spMkLst>
            <pc:docMk/>
            <pc:sldMk cId="1330389061" sldId="279"/>
            <ac:spMk id="2" creationId="{4B849B6A-0FCA-4317-AA24-992EB727AB42}"/>
          </ac:spMkLst>
        </pc:spChg>
        <pc:spChg chg="mod">
          <ac:chgData name="Mckinstry, Cody" userId="3e2d7b98-b608-44d1-a8bc-9764b0c34c10" providerId="ADAL" clId="{FF143869-5629-44EC-AB6D-D40F552E6EAA}" dt="2021-03-16T04:11:05.393" v="678" actId="20577"/>
          <ac:spMkLst>
            <pc:docMk/>
            <pc:sldMk cId="1330389061" sldId="279"/>
            <ac:spMk id="3" creationId="{473E286B-C018-4935-B390-C6FC9C68A508}"/>
          </ac:spMkLst>
        </pc:spChg>
      </pc:sldChg>
      <pc:sldChg chg="modSp del mod">
        <pc:chgData name="Mckinstry, Cody" userId="3e2d7b98-b608-44d1-a8bc-9764b0c34c10" providerId="ADAL" clId="{FF143869-5629-44EC-AB6D-D40F552E6EAA}" dt="2021-03-16T17:49:07.240" v="1688" actId="2696"/>
        <pc:sldMkLst>
          <pc:docMk/>
          <pc:sldMk cId="2184522407" sldId="280"/>
        </pc:sldMkLst>
        <pc:spChg chg="mod">
          <ac:chgData name="Mckinstry, Cody" userId="3e2d7b98-b608-44d1-a8bc-9764b0c34c10" providerId="ADAL" clId="{FF143869-5629-44EC-AB6D-D40F552E6EAA}" dt="2021-03-16T02:46:15.844" v="63" actId="27636"/>
          <ac:spMkLst>
            <pc:docMk/>
            <pc:sldMk cId="2184522407" sldId="280"/>
            <ac:spMk id="3" creationId="{08C3552B-F74C-4E3D-9D54-5ADABC7DBEEB}"/>
          </ac:spMkLst>
        </pc:spChg>
      </pc:sldChg>
      <pc:sldChg chg="modSp del mod">
        <pc:chgData name="Mckinstry, Cody" userId="3e2d7b98-b608-44d1-a8bc-9764b0c34c10" providerId="ADAL" clId="{FF143869-5629-44EC-AB6D-D40F552E6EAA}" dt="2021-03-16T17:49:05.043" v="1687" actId="2696"/>
        <pc:sldMkLst>
          <pc:docMk/>
          <pc:sldMk cId="803547022" sldId="281"/>
        </pc:sldMkLst>
        <pc:spChg chg="mod">
          <ac:chgData name="Mckinstry, Cody" userId="3e2d7b98-b608-44d1-a8bc-9764b0c34c10" providerId="ADAL" clId="{FF143869-5629-44EC-AB6D-D40F552E6EAA}" dt="2021-03-16T02:46:15.829" v="62" actId="27636"/>
          <ac:spMkLst>
            <pc:docMk/>
            <pc:sldMk cId="803547022" sldId="281"/>
            <ac:spMk id="3" creationId="{08C3552B-F74C-4E3D-9D54-5ADABC7DBEEB}"/>
          </ac:spMkLst>
        </pc:spChg>
      </pc:sldChg>
      <pc:sldChg chg="modSp del mod ord">
        <pc:chgData name="Mckinstry, Cody" userId="3e2d7b98-b608-44d1-a8bc-9764b0c34c10" providerId="ADAL" clId="{FF143869-5629-44EC-AB6D-D40F552E6EAA}" dt="2021-03-16T17:49:18.272" v="1689" actId="2696"/>
        <pc:sldMkLst>
          <pc:docMk/>
          <pc:sldMk cId="1284580501" sldId="282"/>
        </pc:sldMkLst>
        <pc:spChg chg="mod">
          <ac:chgData name="Mckinstry, Cody" userId="3e2d7b98-b608-44d1-a8bc-9764b0c34c10" providerId="ADAL" clId="{FF143869-5629-44EC-AB6D-D40F552E6EAA}" dt="2021-03-16T02:47:57.163" v="71"/>
          <ac:spMkLst>
            <pc:docMk/>
            <pc:sldMk cId="1284580501" sldId="282"/>
            <ac:spMk id="2" creationId="{AF7FEB29-FBD5-4D28-AAC7-3F23923F8865}"/>
          </ac:spMkLst>
        </pc:spChg>
        <pc:spChg chg="mod">
          <ac:chgData name="Mckinstry, Cody" userId="3e2d7b98-b608-44d1-a8bc-9764b0c34c10" providerId="ADAL" clId="{FF143869-5629-44EC-AB6D-D40F552E6EAA}" dt="2021-03-16T02:46:15.854" v="64" actId="27636"/>
          <ac:spMkLst>
            <pc:docMk/>
            <pc:sldMk cId="1284580501" sldId="282"/>
            <ac:spMk id="3" creationId="{8D97B753-CF8E-472C-A636-06CC26B316F7}"/>
          </ac:spMkLst>
        </pc:spChg>
      </pc:sldChg>
      <pc:sldChg chg="addSp delSp modSp new mod setBg modNotesTx">
        <pc:chgData name="Mckinstry, Cody" userId="3e2d7b98-b608-44d1-a8bc-9764b0c34c10" providerId="ADAL" clId="{FF143869-5629-44EC-AB6D-D40F552E6EAA}" dt="2021-03-16T17:52:49.712" v="1706" actId="20577"/>
        <pc:sldMkLst>
          <pc:docMk/>
          <pc:sldMk cId="1871653602" sldId="283"/>
        </pc:sldMkLst>
        <pc:spChg chg="mod">
          <ac:chgData name="Mckinstry, Cody" userId="3e2d7b98-b608-44d1-a8bc-9764b0c34c10" providerId="ADAL" clId="{FF143869-5629-44EC-AB6D-D40F552E6EAA}" dt="2021-03-16T16:29:25.689" v="771" actId="26606"/>
          <ac:spMkLst>
            <pc:docMk/>
            <pc:sldMk cId="1871653602" sldId="283"/>
            <ac:spMk id="2" creationId="{EFFCB623-D79D-475D-82C5-FAF6F4EC615E}"/>
          </ac:spMkLst>
        </pc:spChg>
        <pc:spChg chg="mod">
          <ac:chgData name="Mckinstry, Cody" userId="3e2d7b98-b608-44d1-a8bc-9764b0c34c10" providerId="ADAL" clId="{FF143869-5629-44EC-AB6D-D40F552E6EAA}" dt="2021-03-16T16:29:25.689" v="771" actId="26606"/>
          <ac:spMkLst>
            <pc:docMk/>
            <pc:sldMk cId="1871653602" sldId="283"/>
            <ac:spMk id="3" creationId="{A28CAEB0-F3FC-4DC5-B473-90CC9BA8125B}"/>
          </ac:spMkLst>
        </pc:spChg>
        <pc:picChg chg="del">
          <ac:chgData name="Mckinstry, Cody" userId="3e2d7b98-b608-44d1-a8bc-9764b0c34c10" providerId="ADAL" clId="{FF143869-5629-44EC-AB6D-D40F552E6EAA}" dt="2021-03-16T16:28:47.170" v="762" actId="21"/>
          <ac:picMkLst>
            <pc:docMk/>
            <pc:sldMk cId="1871653602" sldId="283"/>
            <ac:picMk id="4" creationId="{04D245C6-AFBB-459B-882C-053E627294C5}"/>
          </ac:picMkLst>
        </pc:picChg>
        <pc:picChg chg="add mod">
          <ac:chgData name="Mckinstry, Cody" userId="3e2d7b98-b608-44d1-a8bc-9764b0c34c10" providerId="ADAL" clId="{FF143869-5629-44EC-AB6D-D40F552E6EAA}" dt="2021-03-16T16:30:47.707" v="778" actId="26606"/>
          <ac:picMkLst>
            <pc:docMk/>
            <pc:sldMk cId="1871653602" sldId="283"/>
            <ac:picMk id="1026" creationId="{2BE511CE-8266-4F9A-88A2-E503ED51F8B8}"/>
          </ac:picMkLst>
        </pc:picChg>
      </pc:sldChg>
      <pc:sldChg chg="addSp delSp modSp new mod modNotesTx">
        <pc:chgData name="Mckinstry, Cody" userId="3e2d7b98-b608-44d1-a8bc-9764b0c34c10" providerId="ADAL" clId="{FF143869-5629-44EC-AB6D-D40F552E6EAA}" dt="2021-03-16T17:54:39.873" v="1718" actId="20577"/>
        <pc:sldMkLst>
          <pc:docMk/>
          <pc:sldMk cId="3038885206" sldId="284"/>
        </pc:sldMkLst>
        <pc:spChg chg="mod">
          <ac:chgData name="Mckinstry, Cody" userId="3e2d7b98-b608-44d1-a8bc-9764b0c34c10" providerId="ADAL" clId="{FF143869-5629-44EC-AB6D-D40F552E6EAA}" dt="2021-03-16T03:18:34.493" v="374" actId="1076"/>
          <ac:spMkLst>
            <pc:docMk/>
            <pc:sldMk cId="3038885206" sldId="284"/>
            <ac:spMk id="2" creationId="{B23DBBA9-AA5B-4A59-9509-81610D7BAB18}"/>
          </ac:spMkLst>
        </pc:spChg>
        <pc:spChg chg="del mod">
          <ac:chgData name="Mckinstry, Cody" userId="3e2d7b98-b608-44d1-a8bc-9764b0c34c10" providerId="ADAL" clId="{FF143869-5629-44EC-AB6D-D40F552E6EAA}" dt="2021-03-16T03:11:43.560" v="342"/>
          <ac:spMkLst>
            <pc:docMk/>
            <pc:sldMk cId="3038885206" sldId="284"/>
            <ac:spMk id="3" creationId="{D4E737E6-4D20-4BEA-818C-DDB6DAD59580}"/>
          </ac:spMkLst>
        </pc:spChg>
        <pc:spChg chg="add del mod">
          <ac:chgData name="Mckinstry, Cody" userId="3e2d7b98-b608-44d1-a8bc-9764b0c34c10" providerId="ADAL" clId="{FF143869-5629-44EC-AB6D-D40F552E6EAA}" dt="2021-03-16T03:12:46.346" v="349" actId="21"/>
          <ac:spMkLst>
            <pc:docMk/>
            <pc:sldMk cId="3038885206" sldId="284"/>
            <ac:spMk id="5" creationId="{D78EC090-5F6D-4A2B-AA70-B2A349AB61CE}"/>
          </ac:spMkLst>
        </pc:spChg>
        <pc:spChg chg="add del mod">
          <ac:chgData name="Mckinstry, Cody" userId="3e2d7b98-b608-44d1-a8bc-9764b0c34c10" providerId="ADAL" clId="{FF143869-5629-44EC-AB6D-D40F552E6EAA}" dt="2021-03-16T03:13:04.126" v="351" actId="21"/>
          <ac:spMkLst>
            <pc:docMk/>
            <pc:sldMk cId="3038885206" sldId="284"/>
            <ac:spMk id="6" creationId="{C2CFF959-472F-4CE4-94EF-97ECFB6C0235}"/>
          </ac:spMkLst>
        </pc:spChg>
        <pc:spChg chg="add del mod">
          <ac:chgData name="Mckinstry, Cody" userId="3e2d7b98-b608-44d1-a8bc-9764b0c34c10" providerId="ADAL" clId="{FF143869-5629-44EC-AB6D-D40F552E6EAA}" dt="2021-03-16T03:14:41.851" v="352"/>
          <ac:spMkLst>
            <pc:docMk/>
            <pc:sldMk cId="3038885206" sldId="284"/>
            <ac:spMk id="8" creationId="{CB4C16F6-53E9-485E-A043-8744CA33B8F2}"/>
          </ac:spMkLst>
        </pc:spChg>
        <pc:spChg chg="add del mod">
          <ac:chgData name="Mckinstry, Cody" userId="3e2d7b98-b608-44d1-a8bc-9764b0c34c10" providerId="ADAL" clId="{FF143869-5629-44EC-AB6D-D40F552E6EAA}" dt="2021-03-16T03:15:08.421" v="359" actId="21"/>
          <ac:spMkLst>
            <pc:docMk/>
            <pc:sldMk cId="3038885206" sldId="284"/>
            <ac:spMk id="10" creationId="{1463E6D1-8EDC-425A-875D-C4164E54A26E}"/>
          </ac:spMkLst>
        </pc:spChg>
        <pc:spChg chg="add del mod">
          <ac:chgData name="Mckinstry, Cody" userId="3e2d7b98-b608-44d1-a8bc-9764b0c34c10" providerId="ADAL" clId="{FF143869-5629-44EC-AB6D-D40F552E6EAA}" dt="2021-03-16T03:15:02.598" v="357" actId="21"/>
          <ac:spMkLst>
            <pc:docMk/>
            <pc:sldMk cId="3038885206" sldId="284"/>
            <ac:spMk id="11" creationId="{E22C3641-32B2-4AE2-A82D-ABC100EFB11A}"/>
          </ac:spMkLst>
        </pc:spChg>
        <pc:spChg chg="add del mod">
          <ac:chgData name="Mckinstry, Cody" userId="3e2d7b98-b608-44d1-a8bc-9764b0c34c10" providerId="ADAL" clId="{FF143869-5629-44EC-AB6D-D40F552E6EAA}" dt="2021-03-16T03:14:49.470" v="354" actId="21"/>
          <ac:spMkLst>
            <pc:docMk/>
            <pc:sldMk cId="3038885206" sldId="284"/>
            <ac:spMk id="12" creationId="{EFCF4131-0907-4303-96A1-66E20D67289C}"/>
          </ac:spMkLst>
        </pc:spChg>
        <pc:spChg chg="add del mod">
          <ac:chgData name="Mckinstry, Cody" userId="3e2d7b98-b608-44d1-a8bc-9764b0c34c10" providerId="ADAL" clId="{FF143869-5629-44EC-AB6D-D40F552E6EAA}" dt="2021-03-16T03:16:39.428" v="366" actId="3680"/>
          <ac:spMkLst>
            <pc:docMk/>
            <pc:sldMk cId="3038885206" sldId="284"/>
            <ac:spMk id="14" creationId="{5F1DD892-49E9-43E8-9F2D-1D106836CDB0}"/>
          </ac:spMkLst>
        </pc:spChg>
        <pc:spChg chg="add mod">
          <ac:chgData name="Mckinstry, Cody" userId="3e2d7b98-b608-44d1-a8bc-9764b0c34c10" providerId="ADAL" clId="{FF143869-5629-44EC-AB6D-D40F552E6EAA}" dt="2021-03-16T17:27:09.959" v="1376" actId="207"/>
          <ac:spMkLst>
            <pc:docMk/>
            <pc:sldMk cId="3038885206" sldId="284"/>
            <ac:spMk id="16" creationId="{667427EC-F7D8-404F-84A3-02D5B6645063}"/>
          </ac:spMkLst>
        </pc:spChg>
        <pc:graphicFrameChg chg="add del mod modGraphic">
          <ac:chgData name="Mckinstry, Cody" userId="3e2d7b98-b608-44d1-a8bc-9764b0c34c10" providerId="ADAL" clId="{FF143869-5629-44EC-AB6D-D40F552E6EAA}" dt="2021-03-16T03:12:39.584" v="348" actId="21"/>
          <ac:graphicFrameMkLst>
            <pc:docMk/>
            <pc:sldMk cId="3038885206" sldId="284"/>
            <ac:graphicFrameMk id="4" creationId="{E25D917A-C2C2-45C8-9A56-4865ABD782AA}"/>
          </ac:graphicFrameMkLst>
        </pc:graphicFrameChg>
        <pc:graphicFrameChg chg="add del mod modGraphic">
          <ac:chgData name="Mckinstry, Cody" userId="3e2d7b98-b608-44d1-a8bc-9764b0c34c10" providerId="ADAL" clId="{FF143869-5629-44EC-AB6D-D40F552E6EAA}" dt="2021-03-16T03:16:19.285" v="365" actId="21"/>
          <ac:graphicFrameMkLst>
            <pc:docMk/>
            <pc:sldMk cId="3038885206" sldId="284"/>
            <ac:graphicFrameMk id="9" creationId="{BB3F5DE7-054A-4271-8E24-0C4737E82690}"/>
          </ac:graphicFrameMkLst>
        </pc:graphicFrameChg>
        <pc:graphicFrameChg chg="add mod ord modGraphic">
          <ac:chgData name="Mckinstry, Cody" userId="3e2d7b98-b608-44d1-a8bc-9764b0c34c10" providerId="ADAL" clId="{FF143869-5629-44EC-AB6D-D40F552E6EAA}" dt="2021-03-16T04:17:08.007" v="684" actId="207"/>
          <ac:graphicFrameMkLst>
            <pc:docMk/>
            <pc:sldMk cId="3038885206" sldId="284"/>
            <ac:graphicFrameMk id="15" creationId="{5EF024C3-D9B7-434B-971D-CF1A412056AD}"/>
          </ac:graphicFrameMkLst>
        </pc:graphicFrameChg>
      </pc:sldChg>
      <pc:sldChg chg="addSp delSp modSp new mod modNotesTx">
        <pc:chgData name="Mckinstry, Cody" userId="3e2d7b98-b608-44d1-a8bc-9764b0c34c10" providerId="ADAL" clId="{FF143869-5629-44EC-AB6D-D40F552E6EAA}" dt="2021-03-16T17:54:50.281" v="1737" actId="20577"/>
        <pc:sldMkLst>
          <pc:docMk/>
          <pc:sldMk cId="3282881381" sldId="285"/>
        </pc:sldMkLst>
        <pc:spChg chg="mod">
          <ac:chgData name="Mckinstry, Cody" userId="3e2d7b98-b608-44d1-a8bc-9764b0c34c10" providerId="ADAL" clId="{FF143869-5629-44EC-AB6D-D40F552E6EAA}" dt="2021-03-16T03:21:53.029" v="382" actId="1076"/>
          <ac:spMkLst>
            <pc:docMk/>
            <pc:sldMk cId="3282881381" sldId="285"/>
            <ac:spMk id="2" creationId="{BD8B5516-B74F-4618-AD77-0D0823E48244}"/>
          </ac:spMkLst>
        </pc:spChg>
        <pc:spChg chg="del">
          <ac:chgData name="Mckinstry, Cody" userId="3e2d7b98-b608-44d1-a8bc-9764b0c34c10" providerId="ADAL" clId="{FF143869-5629-44EC-AB6D-D40F552E6EAA}" dt="2021-03-16T03:20:49.528" v="377" actId="3680"/>
          <ac:spMkLst>
            <pc:docMk/>
            <pc:sldMk cId="3282881381" sldId="285"/>
            <ac:spMk id="3" creationId="{6B57F507-B9CB-4CDD-917B-778D7EACD8F7}"/>
          </ac:spMkLst>
        </pc:spChg>
        <pc:spChg chg="add mod">
          <ac:chgData name="Mckinstry, Cody" userId="3e2d7b98-b608-44d1-a8bc-9764b0c34c10" providerId="ADAL" clId="{FF143869-5629-44EC-AB6D-D40F552E6EAA}" dt="2021-03-16T17:27:15.703" v="1377" actId="207"/>
          <ac:spMkLst>
            <pc:docMk/>
            <pc:sldMk cId="3282881381" sldId="285"/>
            <ac:spMk id="6" creationId="{D48B5AB5-8ADC-4582-A0D4-765D72385DE0}"/>
          </ac:spMkLst>
        </pc:spChg>
        <pc:graphicFrameChg chg="add mod ord modGraphic">
          <ac:chgData name="Mckinstry, Cody" userId="3e2d7b98-b608-44d1-a8bc-9764b0c34c10" providerId="ADAL" clId="{FF143869-5629-44EC-AB6D-D40F552E6EAA}" dt="2021-03-16T04:17:23.909" v="686" actId="207"/>
          <ac:graphicFrameMkLst>
            <pc:docMk/>
            <pc:sldMk cId="3282881381" sldId="285"/>
            <ac:graphicFrameMk id="4" creationId="{2EFCC05C-8DFD-422A-980E-0CA30BAAD918}"/>
          </ac:graphicFrameMkLst>
        </pc:graphicFrameChg>
      </pc:sldChg>
      <pc:sldChg chg="addSp delSp modSp new mod modNotesTx">
        <pc:chgData name="Mckinstry, Cody" userId="3e2d7b98-b608-44d1-a8bc-9764b0c34c10" providerId="ADAL" clId="{FF143869-5629-44EC-AB6D-D40F552E6EAA}" dt="2021-03-17T01:04:37.233" v="1779" actId="1076"/>
        <pc:sldMkLst>
          <pc:docMk/>
          <pc:sldMk cId="963834548" sldId="286"/>
        </pc:sldMkLst>
        <pc:spChg chg="mod">
          <ac:chgData name="Mckinstry, Cody" userId="3e2d7b98-b608-44d1-a8bc-9764b0c34c10" providerId="ADAL" clId="{FF143869-5629-44EC-AB6D-D40F552E6EAA}" dt="2021-03-16T03:23:30.733" v="394" actId="1076"/>
          <ac:spMkLst>
            <pc:docMk/>
            <pc:sldMk cId="963834548" sldId="286"/>
            <ac:spMk id="2" creationId="{2304ED67-48C5-4D30-AA81-55D32218C593}"/>
          </ac:spMkLst>
        </pc:spChg>
        <pc:spChg chg="del">
          <ac:chgData name="Mckinstry, Cody" userId="3e2d7b98-b608-44d1-a8bc-9764b0c34c10" providerId="ADAL" clId="{FF143869-5629-44EC-AB6D-D40F552E6EAA}" dt="2021-03-16T03:23:24.290" v="393" actId="3680"/>
          <ac:spMkLst>
            <pc:docMk/>
            <pc:sldMk cId="963834548" sldId="286"/>
            <ac:spMk id="3" creationId="{0BF7A967-8702-43FC-A88C-CE7C1361DB95}"/>
          </ac:spMkLst>
        </pc:spChg>
        <pc:spChg chg="add mod">
          <ac:chgData name="Mckinstry, Cody" userId="3e2d7b98-b608-44d1-a8bc-9764b0c34c10" providerId="ADAL" clId="{FF143869-5629-44EC-AB6D-D40F552E6EAA}" dt="2021-03-17T01:04:37.233" v="1779" actId="1076"/>
          <ac:spMkLst>
            <pc:docMk/>
            <pc:sldMk cId="963834548" sldId="286"/>
            <ac:spMk id="6" creationId="{2F9E7F75-D484-454C-974A-5BCBB22C9E64}"/>
          </ac:spMkLst>
        </pc:spChg>
        <pc:graphicFrameChg chg="add mod ord modGraphic">
          <ac:chgData name="Mckinstry, Cody" userId="3e2d7b98-b608-44d1-a8bc-9764b0c34c10" providerId="ADAL" clId="{FF143869-5629-44EC-AB6D-D40F552E6EAA}" dt="2021-03-16T04:21:30.515" v="693" actId="207"/>
          <ac:graphicFrameMkLst>
            <pc:docMk/>
            <pc:sldMk cId="963834548" sldId="286"/>
            <ac:graphicFrameMk id="4" creationId="{0476D1FC-F897-40CF-9396-63FADA7397AD}"/>
          </ac:graphicFrameMkLst>
        </pc:graphicFrameChg>
      </pc:sldChg>
      <pc:sldChg chg="addSp modSp new mod modNotesTx">
        <pc:chgData name="Mckinstry, Cody" userId="3e2d7b98-b608-44d1-a8bc-9764b0c34c10" providerId="ADAL" clId="{FF143869-5629-44EC-AB6D-D40F552E6EAA}" dt="2021-03-16T17:55:06.081" v="1753" actId="20577"/>
        <pc:sldMkLst>
          <pc:docMk/>
          <pc:sldMk cId="99755798" sldId="287"/>
        </pc:sldMkLst>
        <pc:spChg chg="mod">
          <ac:chgData name="Mckinstry, Cody" userId="3e2d7b98-b608-44d1-a8bc-9764b0c34c10" providerId="ADAL" clId="{FF143869-5629-44EC-AB6D-D40F552E6EAA}" dt="2021-03-16T02:50:57.277" v="189" actId="20577"/>
          <ac:spMkLst>
            <pc:docMk/>
            <pc:sldMk cId="99755798" sldId="287"/>
            <ac:spMk id="2" creationId="{13A516E7-E763-4664-A877-6DFC54F393EE}"/>
          </ac:spMkLst>
        </pc:spChg>
        <pc:spChg chg="mod">
          <ac:chgData name="Mckinstry, Cody" userId="3e2d7b98-b608-44d1-a8bc-9764b0c34c10" providerId="ADAL" clId="{FF143869-5629-44EC-AB6D-D40F552E6EAA}" dt="2021-03-16T17:37:42.195" v="1475" actId="27636"/>
          <ac:spMkLst>
            <pc:docMk/>
            <pc:sldMk cId="99755798" sldId="287"/>
            <ac:spMk id="3" creationId="{E4C63A58-9382-490F-A46B-241F81A7A320}"/>
          </ac:spMkLst>
        </pc:spChg>
        <pc:spChg chg="add mod">
          <ac:chgData name="Mckinstry, Cody" userId="3e2d7b98-b608-44d1-a8bc-9764b0c34c10" providerId="ADAL" clId="{FF143869-5629-44EC-AB6D-D40F552E6EAA}" dt="2021-03-16T17:38:10.945" v="1478" actId="2710"/>
          <ac:spMkLst>
            <pc:docMk/>
            <pc:sldMk cId="99755798" sldId="287"/>
            <ac:spMk id="4" creationId="{9E349DC8-8CD0-4D40-9F72-FF064C5EA77A}"/>
          </ac:spMkLst>
        </pc:spChg>
      </pc:sldChg>
      <pc:sldChg chg="modSp new mod modNotesTx">
        <pc:chgData name="Mckinstry, Cody" userId="3e2d7b98-b608-44d1-a8bc-9764b0c34c10" providerId="ADAL" clId="{FF143869-5629-44EC-AB6D-D40F552E6EAA}" dt="2021-03-17T01:03:56.672" v="1777" actId="1076"/>
        <pc:sldMkLst>
          <pc:docMk/>
          <pc:sldMk cId="2199905312" sldId="288"/>
        </pc:sldMkLst>
        <pc:spChg chg="mod">
          <ac:chgData name="Mckinstry, Cody" userId="3e2d7b98-b608-44d1-a8bc-9764b0c34c10" providerId="ADAL" clId="{FF143869-5629-44EC-AB6D-D40F552E6EAA}" dt="2021-03-17T01:03:50.878" v="1776" actId="1076"/>
          <ac:spMkLst>
            <pc:docMk/>
            <pc:sldMk cId="2199905312" sldId="288"/>
            <ac:spMk id="2" creationId="{08AF4DBF-09FE-4236-9CA7-CCC230E8F409}"/>
          </ac:spMkLst>
        </pc:spChg>
        <pc:graphicFrameChg chg="mod modGraphic">
          <ac:chgData name="Mckinstry, Cody" userId="3e2d7b98-b608-44d1-a8bc-9764b0c34c10" providerId="ADAL" clId="{FF143869-5629-44EC-AB6D-D40F552E6EAA}" dt="2021-03-17T01:03:56.672" v="1777" actId="1076"/>
          <ac:graphicFrameMkLst>
            <pc:docMk/>
            <pc:sldMk cId="2199905312" sldId="288"/>
            <ac:graphicFrameMk id="4" creationId="{A82C8813-8AB3-438B-BAF8-7745B75252CF}"/>
          </ac:graphicFrameMkLst>
        </pc:graphicFrameChg>
      </pc:sldChg>
      <pc:sldChg chg="addSp delSp modSp new mod modNotesTx">
        <pc:chgData name="Mckinstry, Cody" userId="3e2d7b98-b608-44d1-a8bc-9764b0c34c10" providerId="ADAL" clId="{FF143869-5629-44EC-AB6D-D40F552E6EAA}" dt="2021-03-17T01:04:18.248" v="1778" actId="1076"/>
        <pc:sldMkLst>
          <pc:docMk/>
          <pc:sldMk cId="326142020" sldId="289"/>
        </pc:sldMkLst>
        <pc:spChg chg="mod">
          <ac:chgData name="Mckinstry, Cody" userId="3e2d7b98-b608-44d1-a8bc-9764b0c34c10" providerId="ADAL" clId="{FF143869-5629-44EC-AB6D-D40F552E6EAA}" dt="2021-03-17T01:04:18.248" v="1778" actId="1076"/>
          <ac:spMkLst>
            <pc:docMk/>
            <pc:sldMk cId="326142020" sldId="289"/>
            <ac:spMk id="2" creationId="{FAE379CB-34E8-446A-8943-4F44BB2FFA2C}"/>
          </ac:spMkLst>
        </pc:spChg>
        <pc:spChg chg="del">
          <ac:chgData name="Mckinstry, Cody" userId="3e2d7b98-b608-44d1-a8bc-9764b0c34c10" providerId="ADAL" clId="{FF143869-5629-44EC-AB6D-D40F552E6EAA}" dt="2021-03-16T03:38:01.339" v="624"/>
          <ac:spMkLst>
            <pc:docMk/>
            <pc:sldMk cId="326142020" sldId="289"/>
            <ac:spMk id="3" creationId="{D3F87F74-182C-48E3-8DA5-5653FADA01E1}"/>
          </ac:spMkLst>
        </pc:spChg>
        <pc:graphicFrameChg chg="add mod modGraphic">
          <ac:chgData name="Mckinstry, Cody" userId="3e2d7b98-b608-44d1-a8bc-9764b0c34c10" providerId="ADAL" clId="{FF143869-5629-44EC-AB6D-D40F552E6EAA}" dt="2021-03-17T00:59:16.217" v="1775" actId="20577"/>
          <ac:graphicFrameMkLst>
            <pc:docMk/>
            <pc:sldMk cId="326142020" sldId="289"/>
            <ac:graphicFrameMk id="4" creationId="{41D583D6-2CB3-4DD6-9512-8531C3479E0E}"/>
          </ac:graphicFrameMkLst>
        </pc:graphicFrameChg>
      </pc:sldChg>
      <pc:sldChg chg="addSp delSp modSp new mod modNotesTx">
        <pc:chgData name="Mckinstry, Cody" userId="3e2d7b98-b608-44d1-a8bc-9764b0c34c10" providerId="ADAL" clId="{FF143869-5629-44EC-AB6D-D40F552E6EAA}" dt="2021-03-16T17:55:19.419" v="1767" actId="20577"/>
        <pc:sldMkLst>
          <pc:docMk/>
          <pc:sldMk cId="4039622960" sldId="290"/>
        </pc:sldMkLst>
        <pc:spChg chg="del mod">
          <ac:chgData name="Mckinstry, Cody" userId="3e2d7b98-b608-44d1-a8bc-9764b0c34c10" providerId="ADAL" clId="{FF143869-5629-44EC-AB6D-D40F552E6EAA}" dt="2021-03-16T02:58:47.228" v="338" actId="21"/>
          <ac:spMkLst>
            <pc:docMk/>
            <pc:sldMk cId="4039622960" sldId="290"/>
            <ac:spMk id="2" creationId="{900E0E62-4767-4CB8-8F86-5805926A26F4}"/>
          </ac:spMkLst>
        </pc:spChg>
        <pc:spChg chg="del mod">
          <ac:chgData name="Mckinstry, Cody" userId="3e2d7b98-b608-44d1-a8bc-9764b0c34c10" providerId="ADAL" clId="{FF143869-5629-44EC-AB6D-D40F552E6EAA}" dt="2021-03-16T02:58:06.301" v="310" actId="21"/>
          <ac:spMkLst>
            <pc:docMk/>
            <pc:sldMk cId="4039622960" sldId="290"/>
            <ac:spMk id="3" creationId="{1F8DC78C-CE05-4EC1-9CF4-3B6A4F5AB96E}"/>
          </ac:spMkLst>
        </pc:spChg>
        <pc:spChg chg="add mod">
          <ac:chgData name="Mckinstry, Cody" userId="3e2d7b98-b608-44d1-a8bc-9764b0c34c10" providerId="ADAL" clId="{FF143869-5629-44EC-AB6D-D40F552E6EAA}" dt="2021-03-16T03:31:35.738" v="476" actId="20577"/>
          <ac:spMkLst>
            <pc:docMk/>
            <pc:sldMk cId="4039622960" sldId="290"/>
            <ac:spMk id="5" creationId="{7B97F985-724B-4E8A-880D-C7740570C9EF}"/>
          </ac:spMkLst>
        </pc:spChg>
        <pc:spChg chg="add del mod">
          <ac:chgData name="Mckinstry, Cody" userId="3e2d7b98-b608-44d1-a8bc-9764b0c34c10" providerId="ADAL" clId="{FF143869-5629-44EC-AB6D-D40F552E6EAA}" dt="2021-03-16T02:58:52.064" v="339" actId="21"/>
          <ac:spMkLst>
            <pc:docMk/>
            <pc:sldMk cId="4039622960" sldId="290"/>
            <ac:spMk id="7" creationId="{D27F6810-92A6-4988-B096-2446B9D80A35}"/>
          </ac:spMkLst>
        </pc:spChg>
      </pc:sldChg>
      <pc:sldChg chg="modSp new mod modNotesTx">
        <pc:chgData name="Mckinstry, Cody" userId="3e2d7b98-b608-44d1-a8bc-9764b0c34c10" providerId="ADAL" clId="{FF143869-5629-44EC-AB6D-D40F552E6EAA}" dt="2021-03-16T17:49:31.790" v="1701" actId="20577"/>
        <pc:sldMkLst>
          <pc:docMk/>
          <pc:sldMk cId="3339551785" sldId="291"/>
        </pc:sldMkLst>
        <pc:spChg chg="mod">
          <ac:chgData name="Mckinstry, Cody" userId="3e2d7b98-b608-44d1-a8bc-9764b0c34c10" providerId="ADAL" clId="{FF143869-5629-44EC-AB6D-D40F552E6EAA}" dt="2021-03-16T16:50:40.060" v="858" actId="20577"/>
          <ac:spMkLst>
            <pc:docMk/>
            <pc:sldMk cId="3339551785" sldId="291"/>
            <ac:spMk id="2" creationId="{6A118C9C-E040-41EE-A14A-5EE258F1728D}"/>
          </ac:spMkLst>
        </pc:spChg>
        <pc:spChg chg="mod">
          <ac:chgData name="Mckinstry, Cody" userId="3e2d7b98-b608-44d1-a8bc-9764b0c34c10" providerId="ADAL" clId="{FF143869-5629-44EC-AB6D-D40F552E6EAA}" dt="2021-03-16T16:39:55.122" v="813" actId="33524"/>
          <ac:spMkLst>
            <pc:docMk/>
            <pc:sldMk cId="3339551785" sldId="291"/>
            <ac:spMk id="3" creationId="{A26BF3CD-FEF0-423C-96A6-5CC5B91AA008}"/>
          </ac:spMkLst>
        </pc:spChg>
      </pc:sldChg>
      <pc:sldChg chg="addSp modSp mod modNotesTx">
        <pc:chgData name="Mckinstry, Cody" userId="3e2d7b98-b608-44d1-a8bc-9764b0c34c10" providerId="ADAL" clId="{FF143869-5629-44EC-AB6D-D40F552E6EAA}" dt="2021-03-16T17:49:22.790" v="1695" actId="20577"/>
        <pc:sldMkLst>
          <pc:docMk/>
          <pc:sldMk cId="97458678" sldId="292"/>
        </pc:sldMkLst>
        <pc:picChg chg="mod">
          <ac:chgData name="Mckinstry, Cody" userId="3e2d7b98-b608-44d1-a8bc-9764b0c34c10" providerId="ADAL" clId="{FF143869-5629-44EC-AB6D-D40F552E6EAA}" dt="2021-03-16T16:44:49.929" v="841" actId="1076"/>
          <ac:picMkLst>
            <pc:docMk/>
            <pc:sldMk cId="97458678" sldId="292"/>
            <ac:picMk id="7" creationId="{5DEFFD63-A2A4-4581-B602-D12585E6A168}"/>
          </ac:picMkLst>
        </pc:picChg>
        <pc:picChg chg="mod">
          <ac:chgData name="Mckinstry, Cody" userId="3e2d7b98-b608-44d1-a8bc-9764b0c34c10" providerId="ADAL" clId="{FF143869-5629-44EC-AB6D-D40F552E6EAA}" dt="2021-03-16T16:44:52.406" v="842" actId="1076"/>
          <ac:picMkLst>
            <pc:docMk/>
            <pc:sldMk cId="97458678" sldId="292"/>
            <ac:picMk id="8" creationId="{F409B425-F650-47D8-9614-0506AE2FAC18}"/>
          </ac:picMkLst>
        </pc:picChg>
        <pc:picChg chg="add mod">
          <ac:chgData name="Mckinstry, Cody" userId="3e2d7b98-b608-44d1-a8bc-9764b0c34c10" providerId="ADAL" clId="{FF143869-5629-44EC-AB6D-D40F552E6EAA}" dt="2021-03-16T16:44:59.532" v="843" actId="1076"/>
          <ac:picMkLst>
            <pc:docMk/>
            <pc:sldMk cId="97458678" sldId="292"/>
            <ac:picMk id="9" creationId="{5293F7AA-F8EA-40FC-8DF9-F8A4994DE05D}"/>
          </ac:picMkLst>
        </pc:picChg>
      </pc:sldChg>
      <pc:sldChg chg="new">
        <pc:chgData name="Mckinstry, Cody" userId="3e2d7b98-b608-44d1-a8bc-9764b0c34c10" providerId="ADAL" clId="{FF143869-5629-44EC-AB6D-D40F552E6EAA}" dt="2021-03-16T16:31:08.942" v="779" actId="680"/>
        <pc:sldMkLst>
          <pc:docMk/>
          <pc:sldMk cId="2203821450" sldId="292"/>
        </pc:sldMkLst>
      </pc:sldChg>
      <pc:sldChg chg="modSp new mod modNotesTx">
        <pc:chgData name="Mckinstry, Cody" userId="3e2d7b98-b608-44d1-a8bc-9764b0c34c10" providerId="ADAL" clId="{FF143869-5629-44EC-AB6D-D40F552E6EAA}" dt="2021-03-16T16:46:41.446" v="852" actId="20577"/>
        <pc:sldMkLst>
          <pc:docMk/>
          <pc:sldMk cId="424325838" sldId="293"/>
        </pc:sldMkLst>
        <pc:spChg chg="mod">
          <ac:chgData name="Mckinstry, Cody" userId="3e2d7b98-b608-44d1-a8bc-9764b0c34c10" providerId="ADAL" clId="{FF143869-5629-44EC-AB6D-D40F552E6EAA}" dt="2021-03-16T16:34:52.931" v="811" actId="20577"/>
          <ac:spMkLst>
            <pc:docMk/>
            <pc:sldMk cId="424325838" sldId="293"/>
            <ac:spMk id="2" creationId="{758D7FB2-0322-4E56-A486-9FFB67721F4F}"/>
          </ac:spMkLst>
        </pc:spChg>
      </pc:sldChg>
      <pc:sldChg chg="modSp new mod">
        <pc:chgData name="Mckinstry, Cody" userId="3e2d7b98-b608-44d1-a8bc-9764b0c34c10" providerId="ADAL" clId="{FF143869-5629-44EC-AB6D-D40F552E6EAA}" dt="2021-03-16T16:33:37.288" v="796" actId="20577"/>
        <pc:sldMkLst>
          <pc:docMk/>
          <pc:sldMk cId="2425503661" sldId="293"/>
        </pc:sldMkLst>
        <pc:spChg chg="mod">
          <ac:chgData name="Mckinstry, Cody" userId="3e2d7b98-b608-44d1-a8bc-9764b0c34c10" providerId="ADAL" clId="{FF143869-5629-44EC-AB6D-D40F552E6EAA}" dt="2021-03-16T16:33:37.288" v="796" actId="20577"/>
          <ac:spMkLst>
            <pc:docMk/>
            <pc:sldMk cId="2425503661" sldId="293"/>
            <ac:spMk id="2" creationId="{1A85A817-4E9C-4CF2-AB2F-1BBD16A95585}"/>
          </ac:spMkLst>
        </pc:spChg>
      </pc:sldChg>
    </pc:docChg>
  </pc:docChgLst>
  <pc:docChgLst>
    <pc:chgData name="Bates, Chelsea" userId="S::batesc2@spu.edu::8df98d34-6da2-45be-a0fe-49ad65a20f11" providerId="AD" clId="Web-{0FECD6DD-2794-F1BD-FE7F-7198C14D821B}"/>
    <pc:docChg chg="modSld">
      <pc:chgData name="Bates, Chelsea" userId="S::batesc2@spu.edu::8df98d34-6da2-45be-a0fe-49ad65a20f11" providerId="AD" clId="Web-{0FECD6DD-2794-F1BD-FE7F-7198C14D821B}" dt="2021-03-16T04:18:00.537" v="52"/>
      <pc:docMkLst>
        <pc:docMk/>
      </pc:docMkLst>
      <pc:sldChg chg="modSp">
        <pc:chgData name="Bates, Chelsea" userId="S::batesc2@spu.edu::8df98d34-6da2-45be-a0fe-49ad65a20f11" providerId="AD" clId="Web-{0FECD6DD-2794-F1BD-FE7F-7198C14D821B}" dt="2021-03-16T04:12:37.644" v="46" actId="1076"/>
        <pc:sldMkLst>
          <pc:docMk/>
          <pc:sldMk cId="1330389061" sldId="279"/>
        </pc:sldMkLst>
        <pc:spChg chg="mod">
          <ac:chgData name="Bates, Chelsea" userId="S::batesc2@spu.edu::8df98d34-6da2-45be-a0fe-49ad65a20f11" providerId="AD" clId="Web-{0FECD6DD-2794-F1BD-FE7F-7198C14D821B}" dt="2021-03-16T04:12:37.644" v="46" actId="1076"/>
          <ac:spMkLst>
            <pc:docMk/>
            <pc:sldMk cId="1330389061" sldId="279"/>
            <ac:spMk id="2" creationId="{4B849B6A-0FCA-4317-AA24-992EB727AB42}"/>
          </ac:spMkLst>
        </pc:spChg>
        <pc:spChg chg="mod">
          <ac:chgData name="Bates, Chelsea" userId="S::batesc2@spu.edu::8df98d34-6da2-45be-a0fe-49ad65a20f11" providerId="AD" clId="Web-{0FECD6DD-2794-F1BD-FE7F-7198C14D821B}" dt="2021-03-16T04:12:23.716" v="44" actId="1076"/>
          <ac:spMkLst>
            <pc:docMk/>
            <pc:sldMk cId="1330389061" sldId="279"/>
            <ac:spMk id="3" creationId="{473E286B-C018-4935-B390-C6FC9C68A508}"/>
          </ac:spMkLst>
        </pc:spChg>
      </pc:sldChg>
      <pc:sldChg chg="modSp">
        <pc:chgData name="Bates, Chelsea" userId="S::batesc2@spu.edu::8df98d34-6da2-45be-a0fe-49ad65a20f11" providerId="AD" clId="Web-{0FECD6DD-2794-F1BD-FE7F-7198C14D821B}" dt="2021-03-16T04:18:00.537" v="52"/>
        <pc:sldMkLst>
          <pc:docMk/>
          <pc:sldMk cId="963834548" sldId="286"/>
        </pc:sldMkLst>
        <pc:graphicFrameChg chg="modGraphic">
          <ac:chgData name="Bates, Chelsea" userId="S::batesc2@spu.edu::8df98d34-6da2-45be-a0fe-49ad65a20f11" providerId="AD" clId="Web-{0FECD6DD-2794-F1BD-FE7F-7198C14D821B}" dt="2021-03-16T04:18:00.537" v="52"/>
          <ac:graphicFrameMkLst>
            <pc:docMk/>
            <pc:sldMk cId="963834548" sldId="286"/>
            <ac:graphicFrameMk id="4" creationId="{0476D1FC-F897-40CF-9396-63FADA7397AD}"/>
          </ac:graphicFrameMkLst>
        </pc:graphicFrameChg>
      </pc:sldChg>
    </pc:docChg>
  </pc:docChgLst>
  <pc:docChgLst>
    <pc:chgData name="Wichser, Nathan" userId="S::wichsern@spu.edu::ce6a2e86-2a55-42c4-ad73-a4ca891ca69f" providerId="AD" clId="Web-{A29321C4-B4D4-EB77-BCF3-058EE59E1FDB}"/>
    <pc:docChg chg="addSld delSld modSld">
      <pc:chgData name="Wichser, Nathan" userId="S::wichsern@spu.edu::ce6a2e86-2a55-42c4-ad73-a4ca891ca69f" providerId="AD" clId="Web-{A29321C4-B4D4-EB77-BCF3-058EE59E1FDB}" dt="2021-03-16T16:39:08.935" v="172"/>
      <pc:docMkLst>
        <pc:docMk/>
      </pc:docMkLst>
      <pc:sldChg chg="addSp modSp">
        <pc:chgData name="Wichser, Nathan" userId="S::wichsern@spu.edu::ce6a2e86-2a55-42c4-ad73-a4ca891ca69f" providerId="AD" clId="Web-{A29321C4-B4D4-EB77-BCF3-058EE59E1FDB}" dt="2021-03-16T16:19:19.895" v="57" actId="20577"/>
        <pc:sldMkLst>
          <pc:docMk/>
          <pc:sldMk cId="1871653602" sldId="283"/>
        </pc:sldMkLst>
        <pc:spChg chg="mod">
          <ac:chgData name="Wichser, Nathan" userId="S::wichsern@spu.edu::ce6a2e86-2a55-42c4-ad73-a4ca891ca69f" providerId="AD" clId="Web-{A29321C4-B4D4-EB77-BCF3-058EE59E1FDB}" dt="2021-03-16T16:07:39.962" v="2" actId="20577"/>
          <ac:spMkLst>
            <pc:docMk/>
            <pc:sldMk cId="1871653602" sldId="283"/>
            <ac:spMk id="2" creationId="{EFFCB623-D79D-475D-82C5-FAF6F4EC615E}"/>
          </ac:spMkLst>
        </pc:spChg>
        <pc:spChg chg="mod">
          <ac:chgData name="Wichser, Nathan" userId="S::wichsern@spu.edu::ce6a2e86-2a55-42c4-ad73-a4ca891ca69f" providerId="AD" clId="Web-{A29321C4-B4D4-EB77-BCF3-058EE59E1FDB}" dt="2021-03-16T16:19:19.895" v="57" actId="20577"/>
          <ac:spMkLst>
            <pc:docMk/>
            <pc:sldMk cId="1871653602" sldId="283"/>
            <ac:spMk id="3" creationId="{A28CAEB0-F3FC-4DC5-B473-90CC9BA8125B}"/>
          </ac:spMkLst>
        </pc:spChg>
        <pc:picChg chg="add mod">
          <ac:chgData name="Wichser, Nathan" userId="S::wichsern@spu.edu::ce6a2e86-2a55-42c4-ad73-a4ca891ca69f" providerId="AD" clId="Web-{A29321C4-B4D4-EB77-BCF3-058EE59E1FDB}" dt="2021-03-16T16:18:20.349" v="49" actId="14100"/>
          <ac:picMkLst>
            <pc:docMk/>
            <pc:sldMk cId="1871653602" sldId="283"/>
            <ac:picMk id="4" creationId="{04D245C6-AFBB-459B-882C-053E627294C5}"/>
          </ac:picMkLst>
        </pc:picChg>
      </pc:sldChg>
      <pc:sldChg chg="modSp">
        <pc:chgData name="Wichser, Nathan" userId="S::wichsern@spu.edu::ce6a2e86-2a55-42c4-ad73-a4ca891ca69f" providerId="AD" clId="Web-{A29321C4-B4D4-EB77-BCF3-058EE59E1FDB}" dt="2021-03-16T16:32:41.875" v="155" actId="20577"/>
        <pc:sldMkLst>
          <pc:docMk/>
          <pc:sldMk cId="3339551785" sldId="291"/>
        </pc:sldMkLst>
        <pc:spChg chg="mod">
          <ac:chgData name="Wichser, Nathan" userId="S::wichsern@spu.edu::ce6a2e86-2a55-42c4-ad73-a4ca891ca69f" providerId="AD" clId="Web-{A29321C4-B4D4-EB77-BCF3-058EE59E1FDB}" dt="2021-03-16T16:25:36.455" v="71" actId="20577"/>
          <ac:spMkLst>
            <pc:docMk/>
            <pc:sldMk cId="3339551785" sldId="291"/>
            <ac:spMk id="2" creationId="{6A118C9C-E040-41EE-A14A-5EE258F1728D}"/>
          </ac:spMkLst>
        </pc:spChg>
        <pc:spChg chg="mod">
          <ac:chgData name="Wichser, Nathan" userId="S::wichsern@spu.edu::ce6a2e86-2a55-42c4-ad73-a4ca891ca69f" providerId="AD" clId="Web-{A29321C4-B4D4-EB77-BCF3-058EE59E1FDB}" dt="2021-03-16T16:32:41.875" v="155" actId="20577"/>
          <ac:spMkLst>
            <pc:docMk/>
            <pc:sldMk cId="3339551785" sldId="291"/>
            <ac:spMk id="3" creationId="{A26BF3CD-FEF0-423C-96A6-5CC5B91AA008}"/>
          </ac:spMkLst>
        </pc:spChg>
      </pc:sldChg>
      <pc:sldChg chg="addSp delSp modSp new">
        <pc:chgData name="Wichser, Nathan" userId="S::wichsern@spu.edu::ce6a2e86-2a55-42c4-ad73-a4ca891ca69f" providerId="AD" clId="Web-{A29321C4-B4D4-EB77-BCF3-058EE59E1FDB}" dt="2021-03-16T16:39:08.935" v="172"/>
        <pc:sldMkLst>
          <pc:docMk/>
          <pc:sldMk cId="97458678" sldId="292"/>
        </pc:sldMkLst>
        <pc:spChg chg="mod">
          <ac:chgData name="Wichser, Nathan" userId="S::wichsern@spu.edu::ce6a2e86-2a55-42c4-ad73-a4ca891ca69f" providerId="AD" clId="Web-{A29321C4-B4D4-EB77-BCF3-058EE59E1FDB}" dt="2021-03-16T16:33:47.421" v="160" actId="20577"/>
          <ac:spMkLst>
            <pc:docMk/>
            <pc:sldMk cId="97458678" sldId="292"/>
            <ac:spMk id="2" creationId="{058ED521-7606-4E2A-B039-F32527BC628A}"/>
          </ac:spMkLst>
        </pc:spChg>
        <pc:spChg chg="del">
          <ac:chgData name="Wichser, Nathan" userId="S::wichsern@spu.edu::ce6a2e86-2a55-42c4-ad73-a4ca891ca69f" providerId="AD" clId="Web-{A29321C4-B4D4-EB77-BCF3-058EE59E1FDB}" dt="2021-03-16T16:34:09.015" v="161"/>
          <ac:spMkLst>
            <pc:docMk/>
            <pc:sldMk cId="97458678" sldId="292"/>
            <ac:spMk id="3" creationId="{6F32FE5C-7B61-4E38-A723-4CEC69569786}"/>
          </ac:spMkLst>
        </pc:spChg>
        <pc:spChg chg="add del mod">
          <ac:chgData name="Wichser, Nathan" userId="S::wichsern@spu.edu::ce6a2e86-2a55-42c4-ad73-a4ca891ca69f" providerId="AD" clId="Web-{A29321C4-B4D4-EB77-BCF3-058EE59E1FDB}" dt="2021-03-16T16:35:32.905" v="168"/>
          <ac:spMkLst>
            <pc:docMk/>
            <pc:sldMk cId="97458678" sldId="292"/>
            <ac:spMk id="6" creationId="{C8286B05-7BAB-4687-9F64-0A47E1938A94}"/>
          </ac:spMkLst>
        </pc:spChg>
        <pc:picChg chg="add del mod ord">
          <ac:chgData name="Wichser, Nathan" userId="S::wichsern@spu.edu::ce6a2e86-2a55-42c4-ad73-a4ca891ca69f" providerId="AD" clId="Web-{A29321C4-B4D4-EB77-BCF3-058EE59E1FDB}" dt="2021-03-16T16:35:15.936" v="167"/>
          <ac:picMkLst>
            <pc:docMk/>
            <pc:sldMk cId="97458678" sldId="292"/>
            <ac:picMk id="4" creationId="{E262C404-A9AA-4D0F-8870-E82D51DCD3C7}"/>
          </ac:picMkLst>
        </pc:picChg>
        <pc:picChg chg="add mod ord">
          <ac:chgData name="Wichser, Nathan" userId="S::wichsern@spu.edu::ce6a2e86-2a55-42c4-ad73-a4ca891ca69f" providerId="AD" clId="Web-{A29321C4-B4D4-EB77-BCF3-058EE59E1FDB}" dt="2021-03-16T16:36:19.451" v="171" actId="14100"/>
          <ac:picMkLst>
            <pc:docMk/>
            <pc:sldMk cId="97458678" sldId="292"/>
            <ac:picMk id="7" creationId="{5DEFFD63-A2A4-4581-B602-D12585E6A168}"/>
          </ac:picMkLst>
        </pc:picChg>
        <pc:picChg chg="add mod">
          <ac:chgData name="Wichser, Nathan" userId="S::wichsern@spu.edu::ce6a2e86-2a55-42c4-ad73-a4ca891ca69f" providerId="AD" clId="Web-{A29321C4-B4D4-EB77-BCF3-058EE59E1FDB}" dt="2021-03-16T16:39:08.935" v="172"/>
          <ac:picMkLst>
            <pc:docMk/>
            <pc:sldMk cId="97458678" sldId="292"/>
            <ac:picMk id="8" creationId="{F409B425-F650-47D8-9614-0506AE2FAC18}"/>
          </ac:picMkLst>
        </pc:picChg>
      </pc:sldChg>
      <pc:sldChg chg="del">
        <pc:chgData name="Wichser, Nathan" userId="S::wichsern@spu.edu::ce6a2e86-2a55-42c4-ad73-a4ca891ca69f" providerId="AD" clId="Web-{A29321C4-B4D4-EB77-BCF3-058EE59E1FDB}" dt="2021-03-16T16:33:47.265" v="157"/>
        <pc:sldMkLst>
          <pc:docMk/>
          <pc:sldMk cId="2203821450" sldId="292"/>
        </pc:sldMkLst>
      </pc:sldChg>
      <pc:sldChg chg="del">
        <pc:chgData name="Wichser, Nathan" userId="S::wichsern@spu.edu::ce6a2e86-2a55-42c4-ad73-a4ca891ca69f" providerId="AD" clId="Web-{A29321C4-B4D4-EB77-BCF3-058EE59E1FDB}" dt="2021-03-16T16:33:47.265" v="156"/>
        <pc:sldMkLst>
          <pc:docMk/>
          <pc:sldMk cId="2425503661" sldId="293"/>
        </pc:sldMkLst>
      </pc:sldChg>
    </pc:docChg>
  </pc:docChgLst>
  <pc:docChgLst>
    <pc:chgData name="Bates, Chelsea" userId="S::batesc2@spu.edu::8df98d34-6da2-45be-a0fe-49ad65a20f11" providerId="AD" clId="Web-{AEB1B49F-40F7-B000-D293-6643DFCF45CA}"/>
    <pc:docChg chg="modSld">
      <pc:chgData name="Bates, Chelsea" userId="S::batesc2@spu.edu::8df98d34-6da2-45be-a0fe-49ad65a20f11" providerId="AD" clId="Web-{AEB1B49F-40F7-B000-D293-6643DFCF45CA}" dt="2021-03-16T02:49:10.330" v="15" actId="20577"/>
      <pc:docMkLst>
        <pc:docMk/>
      </pc:docMkLst>
      <pc:sldChg chg="modSp">
        <pc:chgData name="Bates, Chelsea" userId="S::batesc2@spu.edu::8df98d34-6da2-45be-a0fe-49ad65a20f11" providerId="AD" clId="Web-{AEB1B49F-40F7-B000-D293-6643DFCF45CA}" dt="2021-03-16T02:49:10.330" v="15" actId="20577"/>
        <pc:sldMkLst>
          <pc:docMk/>
          <pc:sldMk cId="1330389061" sldId="279"/>
        </pc:sldMkLst>
        <pc:spChg chg="mod">
          <ac:chgData name="Bates, Chelsea" userId="S::batesc2@spu.edu::8df98d34-6da2-45be-a0fe-49ad65a20f11" providerId="AD" clId="Web-{AEB1B49F-40F7-B000-D293-6643DFCF45CA}" dt="2021-03-16T02:49:10.330" v="15" actId="20577"/>
          <ac:spMkLst>
            <pc:docMk/>
            <pc:sldMk cId="1330389061" sldId="279"/>
            <ac:spMk id="3" creationId="{473E286B-C018-4935-B390-C6FC9C68A508}"/>
          </ac:spMkLst>
        </pc:spChg>
      </pc:sldChg>
    </pc:docChg>
  </pc:docChgLst>
  <pc:docChgLst>
    <pc:chgData name="Bates, Chelsea" userId="S::batesc2@spu.edu::8df98d34-6da2-45be-a0fe-49ad65a20f11" providerId="AD" clId="Web-{B703B59F-10B9-B000-E525-56B43B986BCD}"/>
    <pc:docChg chg="modSld">
      <pc:chgData name="Bates, Chelsea" userId="S::batesc2@spu.edu::8df98d34-6da2-45be-a0fe-49ad65a20f11" providerId="AD" clId="Web-{B703B59F-10B9-B000-E525-56B43B986BCD}" dt="2021-03-17T02:57:37.841" v="183" actId="20577"/>
      <pc:docMkLst>
        <pc:docMk/>
      </pc:docMkLst>
      <pc:sldChg chg="modSp">
        <pc:chgData name="Bates, Chelsea" userId="S::batesc2@spu.edu::8df98d34-6da2-45be-a0fe-49ad65a20f11" providerId="AD" clId="Web-{B703B59F-10B9-B000-E525-56B43B986BCD}" dt="2021-03-17T02:52:30.484" v="136"/>
        <pc:sldMkLst>
          <pc:docMk/>
          <pc:sldMk cId="3038885206" sldId="284"/>
        </pc:sldMkLst>
        <pc:graphicFrameChg chg="mod modGraphic">
          <ac:chgData name="Bates, Chelsea" userId="S::batesc2@spu.edu::8df98d34-6da2-45be-a0fe-49ad65a20f11" providerId="AD" clId="Web-{B703B59F-10B9-B000-E525-56B43B986BCD}" dt="2021-03-17T02:52:30.484" v="136"/>
          <ac:graphicFrameMkLst>
            <pc:docMk/>
            <pc:sldMk cId="3038885206" sldId="284"/>
            <ac:graphicFrameMk id="15" creationId="{5EF024C3-D9B7-434B-971D-CF1A412056AD}"/>
          </ac:graphicFrameMkLst>
        </pc:graphicFrameChg>
      </pc:sldChg>
      <pc:sldChg chg="addSp delSp modSp">
        <pc:chgData name="Bates, Chelsea" userId="S::batesc2@spu.edu::8df98d34-6da2-45be-a0fe-49ad65a20f11" providerId="AD" clId="Web-{B703B59F-10B9-B000-E525-56B43B986BCD}" dt="2021-03-17T02:51:39.453" v="117"/>
        <pc:sldMkLst>
          <pc:docMk/>
          <pc:sldMk cId="3282881381" sldId="285"/>
        </pc:sldMkLst>
        <pc:spChg chg="add del mod">
          <ac:chgData name="Bates, Chelsea" userId="S::batesc2@spu.edu::8df98d34-6da2-45be-a0fe-49ad65a20f11" providerId="AD" clId="Web-{B703B59F-10B9-B000-E525-56B43B986BCD}" dt="2021-03-17T02:49:26.861" v="90"/>
          <ac:spMkLst>
            <pc:docMk/>
            <pc:sldMk cId="3282881381" sldId="285"/>
            <ac:spMk id="9" creationId="{925BAD9C-6CDE-484F-8C4A-632350D2E78D}"/>
          </ac:spMkLst>
        </pc:spChg>
        <pc:graphicFrameChg chg="mod modGraphic">
          <ac:chgData name="Bates, Chelsea" userId="S::batesc2@spu.edu::8df98d34-6da2-45be-a0fe-49ad65a20f11" providerId="AD" clId="Web-{B703B59F-10B9-B000-E525-56B43B986BCD}" dt="2021-03-17T02:51:39.453" v="117"/>
          <ac:graphicFrameMkLst>
            <pc:docMk/>
            <pc:sldMk cId="3282881381" sldId="285"/>
            <ac:graphicFrameMk id="4" creationId="{2EFCC05C-8DFD-422A-980E-0CA30BAAD918}"/>
          </ac:graphicFrameMkLst>
        </pc:graphicFrameChg>
        <pc:graphicFrameChg chg="add del mod">
          <ac:chgData name="Bates, Chelsea" userId="S::batesc2@spu.edu::8df98d34-6da2-45be-a0fe-49ad65a20f11" providerId="AD" clId="Web-{B703B59F-10B9-B000-E525-56B43B986BCD}" dt="2021-03-17T02:49:16.767" v="84"/>
          <ac:graphicFrameMkLst>
            <pc:docMk/>
            <pc:sldMk cId="3282881381" sldId="285"/>
            <ac:graphicFrameMk id="5" creationId="{84426167-633E-4A2B-BB3F-E3B1587E6339}"/>
          </ac:graphicFrameMkLst>
        </pc:graphicFrameChg>
        <pc:graphicFrameChg chg="add del mod">
          <ac:chgData name="Bates, Chelsea" userId="S::batesc2@spu.edu::8df98d34-6da2-45be-a0fe-49ad65a20f11" providerId="AD" clId="Web-{B703B59F-10B9-B000-E525-56B43B986BCD}" dt="2021-03-17T02:49:21.986" v="86"/>
          <ac:graphicFrameMkLst>
            <pc:docMk/>
            <pc:sldMk cId="3282881381" sldId="285"/>
            <ac:graphicFrameMk id="8" creationId="{0031F7B9-7189-4059-9142-B05F0192F209}"/>
          </ac:graphicFrameMkLst>
        </pc:graphicFrameChg>
      </pc:sldChg>
      <pc:sldChg chg="modSp">
        <pc:chgData name="Bates, Chelsea" userId="S::batesc2@spu.edu::8df98d34-6da2-45be-a0fe-49ad65a20f11" providerId="AD" clId="Web-{B703B59F-10B9-B000-E525-56B43B986BCD}" dt="2021-03-17T02:52:00.047" v="123"/>
        <pc:sldMkLst>
          <pc:docMk/>
          <pc:sldMk cId="963834548" sldId="286"/>
        </pc:sldMkLst>
        <pc:graphicFrameChg chg="mod modGraphic">
          <ac:chgData name="Bates, Chelsea" userId="S::batesc2@spu.edu::8df98d34-6da2-45be-a0fe-49ad65a20f11" providerId="AD" clId="Web-{B703B59F-10B9-B000-E525-56B43B986BCD}" dt="2021-03-17T02:52:00.047" v="123"/>
          <ac:graphicFrameMkLst>
            <pc:docMk/>
            <pc:sldMk cId="963834548" sldId="286"/>
            <ac:graphicFrameMk id="4" creationId="{0476D1FC-F897-40CF-9396-63FADA7397AD}"/>
          </ac:graphicFrameMkLst>
        </pc:graphicFrameChg>
      </pc:sldChg>
      <pc:sldChg chg="modSp">
        <pc:chgData name="Bates, Chelsea" userId="S::batesc2@spu.edu::8df98d34-6da2-45be-a0fe-49ad65a20f11" providerId="AD" clId="Web-{B703B59F-10B9-B000-E525-56B43B986BCD}" dt="2021-03-17T02:57:37.841" v="183" actId="20577"/>
        <pc:sldMkLst>
          <pc:docMk/>
          <pc:sldMk cId="99755798" sldId="287"/>
        </pc:sldMkLst>
        <pc:spChg chg="mod">
          <ac:chgData name="Bates, Chelsea" userId="S::batesc2@spu.edu::8df98d34-6da2-45be-a0fe-49ad65a20f11" providerId="AD" clId="Web-{B703B59F-10B9-B000-E525-56B43B986BCD}" dt="2021-03-17T02:57:37.841" v="183" actId="20577"/>
          <ac:spMkLst>
            <pc:docMk/>
            <pc:sldMk cId="99755798" sldId="287"/>
            <ac:spMk id="3" creationId="{E4C63A58-9382-490F-A46B-241F81A7A320}"/>
          </ac:spMkLst>
        </pc:spChg>
        <pc:spChg chg="mod">
          <ac:chgData name="Bates, Chelsea" userId="S::batesc2@spu.edu::8df98d34-6da2-45be-a0fe-49ad65a20f11" providerId="AD" clId="Web-{B703B59F-10B9-B000-E525-56B43B986BCD}" dt="2021-03-17T02:56:52.857" v="179" actId="20577"/>
          <ac:spMkLst>
            <pc:docMk/>
            <pc:sldMk cId="99755798" sldId="287"/>
            <ac:spMk id="4" creationId="{9E349DC8-8CD0-4D40-9F72-FF064C5EA77A}"/>
          </ac:spMkLst>
        </pc:spChg>
      </pc:sldChg>
      <pc:sldChg chg="modSp">
        <pc:chgData name="Bates, Chelsea" userId="S::batesc2@spu.edu::8df98d34-6da2-45be-a0fe-49ad65a20f11" providerId="AD" clId="Web-{B703B59F-10B9-B000-E525-56B43B986BCD}" dt="2021-03-17T02:43:31.535" v="6" actId="1076"/>
        <pc:sldMkLst>
          <pc:docMk/>
          <pc:sldMk cId="2199905312" sldId="288"/>
        </pc:sldMkLst>
        <pc:spChg chg="mod">
          <ac:chgData name="Bates, Chelsea" userId="S::batesc2@spu.edu::8df98d34-6da2-45be-a0fe-49ad65a20f11" providerId="AD" clId="Web-{B703B59F-10B9-B000-E525-56B43B986BCD}" dt="2021-03-17T02:43:31.535" v="6" actId="1076"/>
          <ac:spMkLst>
            <pc:docMk/>
            <pc:sldMk cId="2199905312" sldId="288"/>
            <ac:spMk id="2" creationId="{08AF4DBF-09FE-4236-9CA7-CCC230E8F409}"/>
          </ac:spMkLst>
        </pc:spChg>
        <pc:graphicFrameChg chg="mod modGraphic">
          <ac:chgData name="Bates, Chelsea" userId="S::batesc2@spu.edu::8df98d34-6da2-45be-a0fe-49ad65a20f11" providerId="AD" clId="Web-{B703B59F-10B9-B000-E525-56B43B986BCD}" dt="2021-03-17T02:43:16.504" v="5" actId="1076"/>
          <ac:graphicFrameMkLst>
            <pc:docMk/>
            <pc:sldMk cId="2199905312" sldId="288"/>
            <ac:graphicFrameMk id="4" creationId="{A82C8813-8AB3-438B-BAF8-7745B75252CF}"/>
          </ac:graphicFrameMkLst>
        </pc:graphicFrameChg>
      </pc:sldChg>
      <pc:sldChg chg="modSp">
        <pc:chgData name="Bates, Chelsea" userId="S::batesc2@spu.edu::8df98d34-6da2-45be-a0fe-49ad65a20f11" providerId="AD" clId="Web-{B703B59F-10B9-B000-E525-56B43B986BCD}" dt="2021-03-17T02:53:04.421" v="138" actId="1076"/>
        <pc:sldMkLst>
          <pc:docMk/>
          <pc:sldMk cId="326142020" sldId="289"/>
        </pc:sldMkLst>
        <pc:spChg chg="mod">
          <ac:chgData name="Bates, Chelsea" userId="S::batesc2@spu.edu::8df98d34-6da2-45be-a0fe-49ad65a20f11" providerId="AD" clId="Web-{B703B59F-10B9-B000-E525-56B43B986BCD}" dt="2021-03-17T02:52:56.531" v="137" actId="1076"/>
          <ac:spMkLst>
            <pc:docMk/>
            <pc:sldMk cId="326142020" sldId="289"/>
            <ac:spMk id="2" creationId="{FAE379CB-34E8-446A-8943-4F44BB2FFA2C}"/>
          </ac:spMkLst>
        </pc:spChg>
        <pc:graphicFrameChg chg="mod modGraphic">
          <ac:chgData name="Bates, Chelsea" userId="S::batesc2@spu.edu::8df98d34-6da2-45be-a0fe-49ad65a20f11" providerId="AD" clId="Web-{B703B59F-10B9-B000-E525-56B43B986BCD}" dt="2021-03-17T02:53:04.421" v="138" actId="1076"/>
          <ac:graphicFrameMkLst>
            <pc:docMk/>
            <pc:sldMk cId="326142020" sldId="289"/>
            <ac:graphicFrameMk id="4" creationId="{41D583D6-2CB3-4DD6-9512-8531C3479E0E}"/>
          </ac:graphicFrameMkLst>
        </pc:graphicFrameChg>
      </pc:sldChg>
    </pc:docChg>
  </pc:docChgLst>
  <pc:docChgLst>
    <pc:chgData name="Wichser, Nathan" userId="S::wichsern@spu.edu::ce6a2e86-2a55-42c4-ad73-a4ca891ca69f" providerId="AD" clId="Web-{0AF3B7EC-7DDF-9702-A5EA-CF561BCDAB35}"/>
    <pc:docChg chg="modSld">
      <pc:chgData name="Wichser, Nathan" userId="S::wichsern@spu.edu::ce6a2e86-2a55-42c4-ad73-a4ca891ca69f" providerId="AD" clId="Web-{0AF3B7EC-7DDF-9702-A5EA-CF561BCDAB35}" dt="2021-03-16T17:41:44.269" v="200"/>
      <pc:docMkLst>
        <pc:docMk/>
      </pc:docMkLst>
      <pc:sldChg chg="modSp">
        <pc:chgData name="Wichser, Nathan" userId="S::wichsern@spu.edu::ce6a2e86-2a55-42c4-ad73-a4ca891ca69f" providerId="AD" clId="Web-{0AF3B7EC-7DDF-9702-A5EA-CF561BCDAB35}" dt="2021-03-16T17:36:09.345" v="174"/>
        <pc:sldMkLst>
          <pc:docMk/>
          <pc:sldMk cId="3038885206" sldId="284"/>
        </pc:sldMkLst>
        <pc:graphicFrameChg chg="mod modGraphic">
          <ac:chgData name="Wichser, Nathan" userId="S::wichsern@spu.edu::ce6a2e86-2a55-42c4-ad73-a4ca891ca69f" providerId="AD" clId="Web-{0AF3B7EC-7DDF-9702-A5EA-CF561BCDAB35}" dt="2021-03-16T17:36:09.345" v="174"/>
          <ac:graphicFrameMkLst>
            <pc:docMk/>
            <pc:sldMk cId="3038885206" sldId="284"/>
            <ac:graphicFrameMk id="15" creationId="{5EF024C3-D9B7-434B-971D-CF1A412056AD}"/>
          </ac:graphicFrameMkLst>
        </pc:graphicFrameChg>
      </pc:sldChg>
      <pc:sldChg chg="modSp">
        <pc:chgData name="Wichser, Nathan" userId="S::wichsern@spu.edu::ce6a2e86-2a55-42c4-ad73-a4ca891ca69f" providerId="AD" clId="Web-{0AF3B7EC-7DDF-9702-A5EA-CF561BCDAB35}" dt="2021-03-16T17:17:45.059" v="100" actId="20577"/>
        <pc:sldMkLst>
          <pc:docMk/>
          <pc:sldMk cId="99755798" sldId="287"/>
        </pc:sldMkLst>
        <pc:spChg chg="mod">
          <ac:chgData name="Wichser, Nathan" userId="S::wichsern@spu.edu::ce6a2e86-2a55-42c4-ad73-a4ca891ca69f" providerId="AD" clId="Web-{0AF3B7EC-7DDF-9702-A5EA-CF561BCDAB35}" dt="2021-03-16T17:17:45.059" v="100" actId="20577"/>
          <ac:spMkLst>
            <pc:docMk/>
            <pc:sldMk cId="99755798" sldId="287"/>
            <ac:spMk id="3" creationId="{E4C63A58-9382-490F-A46B-241F81A7A320}"/>
          </ac:spMkLst>
        </pc:spChg>
      </pc:sldChg>
      <pc:sldChg chg="modSp">
        <pc:chgData name="Wichser, Nathan" userId="S::wichsern@spu.edu::ce6a2e86-2a55-42c4-ad73-a4ca891ca69f" providerId="AD" clId="Web-{0AF3B7EC-7DDF-9702-A5EA-CF561BCDAB35}" dt="2021-03-16T17:41:44.269" v="200"/>
        <pc:sldMkLst>
          <pc:docMk/>
          <pc:sldMk cId="2199905312" sldId="288"/>
        </pc:sldMkLst>
        <pc:graphicFrameChg chg="mod modGraphic">
          <ac:chgData name="Wichser, Nathan" userId="S::wichsern@spu.edu::ce6a2e86-2a55-42c4-ad73-a4ca891ca69f" providerId="AD" clId="Web-{0AF3B7EC-7DDF-9702-A5EA-CF561BCDAB35}" dt="2021-03-16T17:41:44.269" v="200"/>
          <ac:graphicFrameMkLst>
            <pc:docMk/>
            <pc:sldMk cId="2199905312" sldId="288"/>
            <ac:graphicFrameMk id="4" creationId="{A82C8813-8AB3-438B-BAF8-7745B75252CF}"/>
          </ac:graphicFrameMkLst>
        </pc:graphicFrameChg>
      </pc:sldChg>
    </pc:docChg>
  </pc:docChgLst>
  <pc:docChgLst>
    <pc:chgData name="Kenji Olund" userId="4f2b93f4-c716-40b0-9d74-9e83997d7ccc" providerId="ADAL" clId="{6EBFAE49-BD50-48C9-92E9-C1CDFCF5FD0C}"/>
    <pc:docChg chg="custSel modSld">
      <pc:chgData name="Kenji Olund" userId="4f2b93f4-c716-40b0-9d74-9e83997d7ccc" providerId="ADAL" clId="{6EBFAE49-BD50-48C9-92E9-C1CDFCF5FD0C}" dt="2021-03-17T04:53:14.006" v="191" actId="20577"/>
      <pc:docMkLst>
        <pc:docMk/>
      </pc:docMkLst>
      <pc:sldChg chg="modSp mod">
        <pc:chgData name="Kenji Olund" userId="4f2b93f4-c716-40b0-9d74-9e83997d7ccc" providerId="ADAL" clId="{6EBFAE49-BD50-48C9-92E9-C1CDFCF5FD0C}" dt="2021-03-17T04:53:14.006" v="191" actId="20577"/>
        <pc:sldMkLst>
          <pc:docMk/>
          <pc:sldMk cId="1330389061" sldId="279"/>
        </pc:sldMkLst>
        <pc:spChg chg="mod">
          <ac:chgData name="Kenji Olund" userId="4f2b93f4-c716-40b0-9d74-9e83997d7ccc" providerId="ADAL" clId="{6EBFAE49-BD50-48C9-92E9-C1CDFCF5FD0C}" dt="2021-03-17T04:53:14.006" v="191" actId="20577"/>
          <ac:spMkLst>
            <pc:docMk/>
            <pc:sldMk cId="1330389061" sldId="279"/>
            <ac:spMk id="3" creationId="{473E286B-C018-4935-B390-C6FC9C68A508}"/>
          </ac:spMkLst>
        </pc:spChg>
      </pc:sldChg>
      <pc:sldChg chg="addSp delSp modSp mod">
        <pc:chgData name="Kenji Olund" userId="4f2b93f4-c716-40b0-9d74-9e83997d7ccc" providerId="ADAL" clId="{6EBFAE49-BD50-48C9-92E9-C1CDFCF5FD0C}" dt="2021-03-16T18:59:51.080" v="185" actId="478"/>
        <pc:sldMkLst>
          <pc:docMk/>
          <pc:sldMk cId="2199905312" sldId="288"/>
        </pc:sldMkLst>
        <pc:spChg chg="add del mod">
          <ac:chgData name="Kenji Olund" userId="4f2b93f4-c716-40b0-9d74-9e83997d7ccc" providerId="ADAL" clId="{6EBFAE49-BD50-48C9-92E9-C1CDFCF5FD0C}" dt="2021-03-16T18:59:51.080" v="185" actId="478"/>
          <ac:spMkLst>
            <pc:docMk/>
            <pc:sldMk cId="2199905312" sldId="288"/>
            <ac:spMk id="3" creationId="{84D3403E-C8A0-40A5-B478-087181CD6689}"/>
          </ac:spMkLst>
        </pc:spChg>
      </pc:sldChg>
      <pc:sldChg chg="modSp mod">
        <pc:chgData name="Kenji Olund" userId="4f2b93f4-c716-40b0-9d74-9e83997d7ccc" providerId="ADAL" clId="{6EBFAE49-BD50-48C9-92E9-C1CDFCF5FD0C}" dt="2021-03-16T18:53:55.524" v="8" actId="732"/>
        <pc:sldMkLst>
          <pc:docMk/>
          <pc:sldMk cId="97458678" sldId="292"/>
        </pc:sldMkLst>
        <pc:picChg chg="mod modCrop">
          <ac:chgData name="Kenji Olund" userId="4f2b93f4-c716-40b0-9d74-9e83997d7ccc" providerId="ADAL" clId="{6EBFAE49-BD50-48C9-92E9-C1CDFCF5FD0C}" dt="2021-03-16T18:53:55.524" v="8" actId="732"/>
          <ac:picMkLst>
            <pc:docMk/>
            <pc:sldMk cId="97458678" sldId="292"/>
            <ac:picMk id="9" creationId="{5293F7AA-F8EA-40FC-8DF9-F8A4994DE05D}"/>
          </ac:picMkLst>
        </pc:picChg>
      </pc:sldChg>
    </pc:docChg>
  </pc:docChgLst>
  <pc:docChgLst>
    <pc:chgData name="Wichser, Nathan" userId="S::wichsern@spu.edu::ce6a2e86-2a55-42c4-ad73-a4ca891ca69f" providerId="AD" clId="Web-{6DB1B49F-7075-B000-C994-9F6ABAABC16F}"/>
    <pc:docChg chg="modSld">
      <pc:chgData name="Wichser, Nathan" userId="S::wichsern@spu.edu::ce6a2e86-2a55-42c4-ad73-a4ca891ca69f" providerId="AD" clId="Web-{6DB1B49F-7075-B000-C994-9F6ABAABC16F}" dt="2021-03-16T02:51:02.952" v="62" actId="20577"/>
      <pc:docMkLst>
        <pc:docMk/>
      </pc:docMkLst>
      <pc:sldChg chg="modSp">
        <pc:chgData name="Wichser, Nathan" userId="S::wichsern@spu.edu::ce6a2e86-2a55-42c4-ad73-a4ca891ca69f" providerId="AD" clId="Web-{6DB1B49F-7075-B000-C994-9F6ABAABC16F}" dt="2021-03-16T02:51:02.952" v="62" actId="20577"/>
        <pc:sldMkLst>
          <pc:docMk/>
          <pc:sldMk cId="1330389061" sldId="279"/>
        </pc:sldMkLst>
        <pc:spChg chg="mod">
          <ac:chgData name="Wichser, Nathan" userId="S::wichsern@spu.edu::ce6a2e86-2a55-42c4-ad73-a4ca891ca69f" providerId="AD" clId="Web-{6DB1B49F-7075-B000-C994-9F6ABAABC16F}" dt="2021-03-16T02:44:43.996" v="17" actId="20577"/>
          <ac:spMkLst>
            <pc:docMk/>
            <pc:sldMk cId="1330389061" sldId="279"/>
            <ac:spMk id="2" creationId="{4B849B6A-0FCA-4317-AA24-992EB727AB42}"/>
          </ac:spMkLst>
        </pc:spChg>
        <pc:spChg chg="mod">
          <ac:chgData name="Wichser, Nathan" userId="S::wichsern@spu.edu::ce6a2e86-2a55-42c4-ad73-a4ca891ca69f" providerId="AD" clId="Web-{6DB1B49F-7075-B000-C994-9F6ABAABC16F}" dt="2021-03-16T02:51:02.952" v="62" actId="20577"/>
          <ac:spMkLst>
            <pc:docMk/>
            <pc:sldMk cId="1330389061" sldId="279"/>
            <ac:spMk id="3" creationId="{473E286B-C018-4935-B390-C6FC9C68A508}"/>
          </ac:spMkLst>
        </pc:spChg>
      </pc:sldChg>
    </pc:docChg>
  </pc:docChgLst>
  <pc:docChgLst>
    <pc:chgData name="Haj, Joe" userId="S::hajj@spu.edu::5ab056a9-ae7c-4fbc-a9bd-87813e35c7d1" providerId="AD" clId="Web-{54ABC76D-E9C0-4F0A-BA82-DD4CD2F8BDEA}"/>
    <pc:docChg chg="modSld">
      <pc:chgData name="Haj, Joe" userId="S::hajj@spu.edu::5ab056a9-ae7c-4fbc-a9bd-87813e35c7d1" providerId="AD" clId="Web-{54ABC76D-E9C0-4F0A-BA82-DD4CD2F8BDEA}" dt="2021-03-16T04:08:40.818" v="158"/>
      <pc:docMkLst>
        <pc:docMk/>
      </pc:docMkLst>
      <pc:sldChg chg="modSp">
        <pc:chgData name="Haj, Joe" userId="S::hajj@spu.edu::5ab056a9-ae7c-4fbc-a9bd-87813e35c7d1" providerId="AD" clId="Web-{54ABC76D-E9C0-4F0A-BA82-DD4CD2F8BDEA}" dt="2021-03-16T04:08:40.818" v="158"/>
        <pc:sldMkLst>
          <pc:docMk/>
          <pc:sldMk cId="326142020" sldId="289"/>
        </pc:sldMkLst>
        <pc:graphicFrameChg chg="mod modGraphic">
          <ac:chgData name="Haj, Joe" userId="S::hajj@spu.edu::5ab056a9-ae7c-4fbc-a9bd-87813e35c7d1" providerId="AD" clId="Web-{54ABC76D-E9C0-4F0A-BA82-DD4CD2F8BDEA}" dt="2021-03-16T04:08:40.818" v="158"/>
          <ac:graphicFrameMkLst>
            <pc:docMk/>
            <pc:sldMk cId="326142020" sldId="289"/>
            <ac:graphicFrameMk id="4" creationId="{41D583D6-2CB3-4DD6-9512-8531C3479E0E}"/>
          </ac:graphicFrameMkLst>
        </pc:graphicFrameChg>
      </pc:sldChg>
    </pc:docChg>
  </pc:docChgLst>
  <pc:docChgLst>
    <pc:chgData name="Haj, Joe" userId="S::hajj@spu.edu::5ab056a9-ae7c-4fbc-a9bd-87813e35c7d1" providerId="AD" clId="Web-{BBF15C43-46DF-4D3A-899A-B609A5C14283}"/>
    <pc:docChg chg="modSld">
      <pc:chgData name="Haj, Joe" userId="S::hajj@spu.edu::5ab056a9-ae7c-4fbc-a9bd-87813e35c7d1" providerId="AD" clId="Web-{BBF15C43-46DF-4D3A-899A-B609A5C14283}" dt="2021-03-16T04:21:24.695" v="5"/>
      <pc:docMkLst>
        <pc:docMk/>
      </pc:docMkLst>
      <pc:sldChg chg="modSp">
        <pc:chgData name="Haj, Joe" userId="S::hajj@spu.edu::5ab056a9-ae7c-4fbc-a9bd-87813e35c7d1" providerId="AD" clId="Web-{BBF15C43-46DF-4D3A-899A-B609A5C14283}" dt="2021-03-16T04:21:24.695" v="5"/>
        <pc:sldMkLst>
          <pc:docMk/>
          <pc:sldMk cId="963834548" sldId="286"/>
        </pc:sldMkLst>
        <pc:graphicFrameChg chg="mod modGraphic">
          <ac:chgData name="Haj, Joe" userId="S::hajj@spu.edu::5ab056a9-ae7c-4fbc-a9bd-87813e35c7d1" providerId="AD" clId="Web-{BBF15C43-46DF-4D3A-899A-B609A5C14283}" dt="2021-03-16T04:21:24.695" v="5"/>
          <ac:graphicFrameMkLst>
            <pc:docMk/>
            <pc:sldMk cId="963834548" sldId="286"/>
            <ac:graphicFrameMk id="4" creationId="{0476D1FC-F897-40CF-9396-63FADA7397A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888828-614C-4328-A708-9BF11401194D}" type="datetimeFigureOut">
              <a:rPr lang="en-US" smtClean="0"/>
              <a:t>3/16/2021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D273F-2821-4B27-87BA-267CB6ECF7EB}" type="slidenum">
              <a:rPr lang="en-US" smtClean="0"/>
              <a:t>‹#›</a:t>
            </a:fld>
            <a:endParaRPr lang="en-US"/>
          </a:p>
        </p:txBody>
      </p:sp>
    </p:spTree>
    <p:extLst>
      <p:ext uri="{BB962C8B-B14F-4D97-AF65-F5344CB8AC3E}">
        <p14:creationId xmlns:p14="http://schemas.microsoft.com/office/powerpoint/2010/main" val="2285505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Kenji</a:t>
            </a:r>
          </a:p>
        </p:txBody>
      </p:sp>
      <p:sp>
        <p:nvSpPr>
          <p:cNvPr id="4" name="Slide Number Placeholder 3"/>
          <p:cNvSpPr>
            <a:spLocks noGrp="1"/>
          </p:cNvSpPr>
          <p:nvPr>
            <p:ph type="sldNum" sz="quarter" idx="5"/>
          </p:nvPr>
        </p:nvSpPr>
        <p:spPr/>
        <p:txBody>
          <a:bodyPr/>
          <a:lstStyle/>
          <a:p>
            <a:fld id="{305D273F-2821-4B27-87BA-267CB6ECF7EB}" type="slidenum">
              <a:rPr lang="en-US" smtClean="0"/>
              <a:t>1</a:t>
            </a:fld>
            <a:endParaRPr lang="en-US"/>
          </a:p>
        </p:txBody>
      </p:sp>
    </p:spTree>
    <p:extLst>
      <p:ext uri="{BB962C8B-B14F-4D97-AF65-F5344CB8AC3E}">
        <p14:creationId xmlns:p14="http://schemas.microsoft.com/office/powerpoint/2010/main" val="1770044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Kenji</a:t>
            </a:r>
          </a:p>
        </p:txBody>
      </p:sp>
      <p:sp>
        <p:nvSpPr>
          <p:cNvPr id="4" name="Slide Number Placeholder 3"/>
          <p:cNvSpPr>
            <a:spLocks noGrp="1"/>
          </p:cNvSpPr>
          <p:nvPr>
            <p:ph type="sldNum" sz="quarter" idx="5"/>
          </p:nvPr>
        </p:nvSpPr>
        <p:spPr/>
        <p:txBody>
          <a:bodyPr/>
          <a:lstStyle/>
          <a:p>
            <a:fld id="{305D273F-2821-4B27-87BA-267CB6ECF7EB}" type="slidenum">
              <a:rPr lang="en-US" smtClean="0"/>
              <a:t>2</a:t>
            </a:fld>
            <a:endParaRPr lang="en-US"/>
          </a:p>
        </p:txBody>
      </p:sp>
    </p:spTree>
    <p:extLst>
      <p:ext uri="{BB962C8B-B14F-4D97-AF65-F5344CB8AC3E}">
        <p14:creationId xmlns:p14="http://schemas.microsoft.com/office/powerpoint/2010/main" val="2442967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Nathan</a:t>
            </a:r>
          </a:p>
        </p:txBody>
      </p:sp>
      <p:sp>
        <p:nvSpPr>
          <p:cNvPr id="4" name="Slide Number Placeholder 3"/>
          <p:cNvSpPr>
            <a:spLocks noGrp="1"/>
          </p:cNvSpPr>
          <p:nvPr>
            <p:ph type="sldNum" sz="quarter" idx="5"/>
          </p:nvPr>
        </p:nvSpPr>
        <p:spPr/>
        <p:txBody>
          <a:bodyPr/>
          <a:lstStyle/>
          <a:p>
            <a:fld id="{305D273F-2821-4B27-87BA-267CB6ECF7EB}" type="slidenum">
              <a:rPr lang="en-US" smtClean="0"/>
              <a:t>3</a:t>
            </a:fld>
            <a:endParaRPr lang="en-US"/>
          </a:p>
        </p:txBody>
      </p:sp>
    </p:spTree>
    <p:extLst>
      <p:ext uri="{BB962C8B-B14F-4D97-AF65-F5344CB8AC3E}">
        <p14:creationId xmlns:p14="http://schemas.microsoft.com/office/powerpoint/2010/main" val="2120238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Nathan</a:t>
            </a:r>
          </a:p>
        </p:txBody>
      </p:sp>
      <p:sp>
        <p:nvSpPr>
          <p:cNvPr id="4" name="Slide Number Placeholder 3"/>
          <p:cNvSpPr>
            <a:spLocks noGrp="1"/>
          </p:cNvSpPr>
          <p:nvPr>
            <p:ph type="sldNum" sz="quarter" idx="5"/>
          </p:nvPr>
        </p:nvSpPr>
        <p:spPr/>
        <p:txBody>
          <a:bodyPr/>
          <a:lstStyle/>
          <a:p>
            <a:fld id="{305D273F-2821-4B27-87BA-267CB6ECF7EB}" type="slidenum">
              <a:rPr lang="en-US" smtClean="0"/>
              <a:t>4</a:t>
            </a:fld>
            <a:endParaRPr lang="en-US"/>
          </a:p>
        </p:txBody>
      </p:sp>
    </p:spTree>
    <p:extLst>
      <p:ext uri="{BB962C8B-B14F-4D97-AF65-F5344CB8AC3E}">
        <p14:creationId xmlns:p14="http://schemas.microsoft.com/office/powerpoint/2010/main" val="1433408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Joe</a:t>
            </a:r>
          </a:p>
        </p:txBody>
      </p:sp>
      <p:sp>
        <p:nvSpPr>
          <p:cNvPr id="4" name="Slide Number Placeholder 3"/>
          <p:cNvSpPr>
            <a:spLocks noGrp="1"/>
          </p:cNvSpPr>
          <p:nvPr>
            <p:ph type="sldNum" sz="quarter" idx="5"/>
          </p:nvPr>
        </p:nvSpPr>
        <p:spPr/>
        <p:txBody>
          <a:bodyPr/>
          <a:lstStyle/>
          <a:p>
            <a:fld id="{305D273F-2821-4B27-87BA-267CB6ECF7EB}" type="slidenum">
              <a:rPr lang="en-US" smtClean="0"/>
              <a:t>5</a:t>
            </a:fld>
            <a:endParaRPr lang="en-US"/>
          </a:p>
        </p:txBody>
      </p:sp>
    </p:spTree>
    <p:extLst>
      <p:ext uri="{BB962C8B-B14F-4D97-AF65-F5344CB8AC3E}">
        <p14:creationId xmlns:p14="http://schemas.microsoft.com/office/powerpoint/2010/main" val="37539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Chelsea</a:t>
            </a:r>
          </a:p>
        </p:txBody>
      </p:sp>
      <p:sp>
        <p:nvSpPr>
          <p:cNvPr id="4" name="Slide Number Placeholder 3"/>
          <p:cNvSpPr>
            <a:spLocks noGrp="1"/>
          </p:cNvSpPr>
          <p:nvPr>
            <p:ph type="sldNum" sz="quarter" idx="5"/>
          </p:nvPr>
        </p:nvSpPr>
        <p:spPr/>
        <p:txBody>
          <a:bodyPr/>
          <a:lstStyle/>
          <a:p>
            <a:fld id="{305D273F-2821-4B27-87BA-267CB6ECF7EB}" type="slidenum">
              <a:rPr lang="en-US" smtClean="0"/>
              <a:t>6</a:t>
            </a:fld>
            <a:endParaRPr lang="en-US"/>
          </a:p>
        </p:txBody>
      </p:sp>
    </p:spTree>
    <p:extLst>
      <p:ext uri="{BB962C8B-B14F-4D97-AF65-F5344CB8AC3E}">
        <p14:creationId xmlns:p14="http://schemas.microsoft.com/office/powerpoint/2010/main" val="4167819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Chelsea</a:t>
            </a:r>
          </a:p>
        </p:txBody>
      </p:sp>
      <p:sp>
        <p:nvSpPr>
          <p:cNvPr id="4" name="Slide Number Placeholder 3"/>
          <p:cNvSpPr>
            <a:spLocks noGrp="1"/>
          </p:cNvSpPr>
          <p:nvPr>
            <p:ph type="sldNum" sz="quarter" idx="5"/>
          </p:nvPr>
        </p:nvSpPr>
        <p:spPr/>
        <p:txBody>
          <a:bodyPr/>
          <a:lstStyle/>
          <a:p>
            <a:fld id="{305D273F-2821-4B27-87BA-267CB6ECF7EB}" type="slidenum">
              <a:rPr lang="en-US" smtClean="0"/>
              <a:t>7</a:t>
            </a:fld>
            <a:endParaRPr lang="en-US"/>
          </a:p>
        </p:txBody>
      </p:sp>
    </p:spTree>
    <p:extLst>
      <p:ext uri="{BB962C8B-B14F-4D97-AF65-F5344CB8AC3E}">
        <p14:creationId xmlns:p14="http://schemas.microsoft.com/office/powerpoint/2010/main" val="4178288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Joe</a:t>
            </a:r>
          </a:p>
        </p:txBody>
      </p:sp>
      <p:sp>
        <p:nvSpPr>
          <p:cNvPr id="4" name="Slide Number Placeholder 3"/>
          <p:cNvSpPr>
            <a:spLocks noGrp="1"/>
          </p:cNvSpPr>
          <p:nvPr>
            <p:ph type="sldNum" sz="quarter" idx="5"/>
          </p:nvPr>
        </p:nvSpPr>
        <p:spPr/>
        <p:txBody>
          <a:bodyPr/>
          <a:lstStyle/>
          <a:p>
            <a:fld id="{305D273F-2821-4B27-87BA-267CB6ECF7EB}" type="slidenum">
              <a:rPr lang="en-US" smtClean="0"/>
              <a:t>8</a:t>
            </a:fld>
            <a:endParaRPr lang="en-US"/>
          </a:p>
        </p:txBody>
      </p:sp>
    </p:spTree>
    <p:extLst>
      <p:ext uri="{BB962C8B-B14F-4D97-AF65-F5344CB8AC3E}">
        <p14:creationId xmlns:p14="http://schemas.microsoft.com/office/powerpoint/2010/main" val="2194837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Cody</a:t>
            </a:r>
          </a:p>
        </p:txBody>
      </p:sp>
      <p:sp>
        <p:nvSpPr>
          <p:cNvPr id="4" name="Slide Number Placeholder 3"/>
          <p:cNvSpPr>
            <a:spLocks noGrp="1"/>
          </p:cNvSpPr>
          <p:nvPr>
            <p:ph type="sldNum" sz="quarter" idx="5"/>
          </p:nvPr>
        </p:nvSpPr>
        <p:spPr/>
        <p:txBody>
          <a:bodyPr/>
          <a:lstStyle/>
          <a:p>
            <a:fld id="{305D273F-2821-4B27-87BA-267CB6ECF7EB}" type="slidenum">
              <a:rPr lang="en-US" smtClean="0"/>
              <a:t>9</a:t>
            </a:fld>
            <a:endParaRPr lang="en-US"/>
          </a:p>
        </p:txBody>
      </p:sp>
    </p:spTree>
    <p:extLst>
      <p:ext uri="{BB962C8B-B14F-4D97-AF65-F5344CB8AC3E}">
        <p14:creationId xmlns:p14="http://schemas.microsoft.com/office/powerpoint/2010/main" val="1546202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Cody</a:t>
            </a:r>
          </a:p>
        </p:txBody>
      </p:sp>
      <p:sp>
        <p:nvSpPr>
          <p:cNvPr id="4" name="Slide Number Placeholder 3"/>
          <p:cNvSpPr>
            <a:spLocks noGrp="1"/>
          </p:cNvSpPr>
          <p:nvPr>
            <p:ph type="sldNum" sz="quarter" idx="5"/>
          </p:nvPr>
        </p:nvSpPr>
        <p:spPr/>
        <p:txBody>
          <a:bodyPr/>
          <a:lstStyle/>
          <a:p>
            <a:fld id="{305D273F-2821-4B27-87BA-267CB6ECF7EB}" type="slidenum">
              <a:rPr lang="en-US" smtClean="0"/>
              <a:t>10</a:t>
            </a:fld>
            <a:endParaRPr lang="en-US"/>
          </a:p>
        </p:txBody>
      </p:sp>
    </p:spTree>
    <p:extLst>
      <p:ext uri="{BB962C8B-B14F-4D97-AF65-F5344CB8AC3E}">
        <p14:creationId xmlns:p14="http://schemas.microsoft.com/office/powerpoint/2010/main" val="2995688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Joe</a:t>
            </a:r>
          </a:p>
        </p:txBody>
      </p:sp>
      <p:sp>
        <p:nvSpPr>
          <p:cNvPr id="4" name="Slide Number Placeholder 3"/>
          <p:cNvSpPr>
            <a:spLocks noGrp="1"/>
          </p:cNvSpPr>
          <p:nvPr>
            <p:ph type="sldNum" sz="quarter" idx="5"/>
          </p:nvPr>
        </p:nvSpPr>
        <p:spPr/>
        <p:txBody>
          <a:bodyPr/>
          <a:lstStyle/>
          <a:p>
            <a:fld id="{305D273F-2821-4B27-87BA-267CB6ECF7EB}" type="slidenum">
              <a:rPr lang="en-US" smtClean="0"/>
              <a:t>11</a:t>
            </a:fld>
            <a:endParaRPr lang="en-US"/>
          </a:p>
        </p:txBody>
      </p:sp>
    </p:spTree>
    <p:extLst>
      <p:ext uri="{BB962C8B-B14F-4D97-AF65-F5344CB8AC3E}">
        <p14:creationId xmlns:p14="http://schemas.microsoft.com/office/powerpoint/2010/main" val="2954101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Everyone</a:t>
            </a:r>
          </a:p>
        </p:txBody>
      </p:sp>
      <p:sp>
        <p:nvSpPr>
          <p:cNvPr id="4" name="Slide Number Placeholder 3"/>
          <p:cNvSpPr>
            <a:spLocks noGrp="1"/>
          </p:cNvSpPr>
          <p:nvPr>
            <p:ph type="sldNum" sz="quarter" idx="5"/>
          </p:nvPr>
        </p:nvSpPr>
        <p:spPr/>
        <p:txBody>
          <a:bodyPr/>
          <a:lstStyle/>
          <a:p>
            <a:fld id="{305D273F-2821-4B27-87BA-267CB6ECF7EB}" type="slidenum">
              <a:rPr lang="en-US" smtClean="0"/>
              <a:t>12</a:t>
            </a:fld>
            <a:endParaRPr lang="en-US"/>
          </a:p>
        </p:txBody>
      </p:sp>
    </p:spTree>
    <p:extLst>
      <p:ext uri="{BB962C8B-B14F-4D97-AF65-F5344CB8AC3E}">
        <p14:creationId xmlns:p14="http://schemas.microsoft.com/office/powerpoint/2010/main" val="3234962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7961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20077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32233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46836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05139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95368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22889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44083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63369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29312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86790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768898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41321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46CE7D5-CF57-46EF-B807-FDD0502418D4}" type="datetimeFigureOut">
              <a:rPr lang="en-US" smtClean="0"/>
              <a:t>3/16/2021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20046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46CE7D5-CF57-46EF-B807-FDD0502418D4}" type="datetimeFigureOut">
              <a:rPr lang="en-US" smtClean="0"/>
              <a:t>3/16/2021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02580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3553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76047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46CE7D5-CF57-46EF-B807-FDD0502418D4}" type="datetimeFigureOut">
              <a:rPr lang="en-US" smtClean="0"/>
              <a:t>3/16/2021</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460054527"/>
      </p:ext>
    </p:extLst>
  </p:cSld>
  <p:clrMap bg1="dk1" tx1="lt1" bg2="dk2" tx2="lt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9B6A-0FCA-4317-AA24-992EB727AB42}"/>
              </a:ext>
            </a:extLst>
          </p:cNvPr>
          <p:cNvSpPr>
            <a:spLocks noGrp="1"/>
          </p:cNvSpPr>
          <p:nvPr>
            <p:ph type="ctrTitle"/>
          </p:nvPr>
        </p:nvSpPr>
        <p:spPr>
          <a:xfrm>
            <a:off x="1623844" y="1712913"/>
            <a:ext cx="9001462" cy="2387600"/>
          </a:xfrm>
        </p:spPr>
        <p:txBody>
          <a:bodyPr>
            <a:normAutofit fontScale="90000"/>
          </a:bodyPr>
          <a:lstStyle/>
          <a:p>
            <a:r>
              <a:rPr lang="en-US">
                <a:cs typeface="Calibri Light"/>
              </a:rPr>
              <a:t>Echelon Technologies: </a:t>
            </a:r>
            <a:r>
              <a:rPr lang="en-US" sz="7200">
                <a:cs typeface="Calibri Light"/>
              </a:rPr>
              <a:t>Electrostatic Disinfectant Sprayer</a:t>
            </a:r>
          </a:p>
        </p:txBody>
      </p:sp>
      <p:sp>
        <p:nvSpPr>
          <p:cNvPr id="3" name="Subtitle 2">
            <a:extLst>
              <a:ext uri="{FF2B5EF4-FFF2-40B4-BE49-F238E27FC236}">
                <a16:creationId xmlns:a16="http://schemas.microsoft.com/office/drawing/2014/main" id="{473E286B-C018-4935-B390-C6FC9C68A508}"/>
              </a:ext>
            </a:extLst>
          </p:cNvPr>
          <p:cNvSpPr>
            <a:spLocks noGrp="1"/>
          </p:cNvSpPr>
          <p:nvPr>
            <p:ph type="subTitle" idx="1"/>
          </p:nvPr>
        </p:nvSpPr>
        <p:spPr>
          <a:xfrm>
            <a:off x="1595269" y="4192588"/>
            <a:ext cx="9001462" cy="1655762"/>
          </a:xfrm>
        </p:spPr>
        <p:txBody>
          <a:bodyPr vert="horz" lIns="91440" tIns="45720" rIns="91440" bIns="45720" rtlCol="0" anchor="t">
            <a:normAutofit fontScale="85000" lnSpcReduction="10000"/>
          </a:bodyPr>
          <a:lstStyle/>
          <a:p>
            <a:r>
              <a:rPr lang="en-US">
                <a:cs typeface="Calibri Light"/>
              </a:rPr>
              <a:t>The Team: </a:t>
            </a:r>
          </a:p>
          <a:p>
            <a:r>
              <a:rPr lang="en-US">
                <a:cs typeface="Calibri Light"/>
              </a:rPr>
              <a:t>Mechanical: Nathan </a:t>
            </a:r>
            <a:r>
              <a:rPr lang="en-US" err="1">
                <a:cs typeface="Calibri Light"/>
              </a:rPr>
              <a:t>Wichser</a:t>
            </a:r>
            <a:r>
              <a:rPr lang="en-US">
                <a:cs typeface="Calibri Light"/>
              </a:rPr>
              <a:t>, Chelsea Bates, Cody McKinstry, Kenji Olund</a:t>
            </a:r>
          </a:p>
          <a:p>
            <a:r>
              <a:rPr lang="en-US">
                <a:cs typeface="Calibri Light"/>
              </a:rPr>
              <a:t>Electrical: Joe Haj</a:t>
            </a:r>
            <a:endParaRPr lang="en-US"/>
          </a:p>
        </p:txBody>
      </p:sp>
    </p:spTree>
    <p:extLst>
      <p:ext uri="{BB962C8B-B14F-4D97-AF65-F5344CB8AC3E}">
        <p14:creationId xmlns:p14="http://schemas.microsoft.com/office/powerpoint/2010/main" val="133038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CB623-D79D-475D-82C5-FAF6F4EC615E}"/>
              </a:ext>
            </a:extLst>
          </p:cNvPr>
          <p:cNvSpPr>
            <a:spLocks noGrp="1"/>
          </p:cNvSpPr>
          <p:nvPr>
            <p:ph type="title"/>
          </p:nvPr>
        </p:nvSpPr>
        <p:spPr>
          <a:xfrm>
            <a:off x="913795" y="609600"/>
            <a:ext cx="10353761" cy="1326321"/>
          </a:xfrm>
        </p:spPr>
        <p:txBody>
          <a:bodyPr>
            <a:normAutofit/>
          </a:bodyPr>
          <a:lstStyle/>
          <a:p>
            <a:r>
              <a:rPr lang="en-US"/>
              <a:t>Original Project Demonstration Plan</a:t>
            </a:r>
          </a:p>
        </p:txBody>
      </p:sp>
      <p:sp>
        <p:nvSpPr>
          <p:cNvPr id="3" name="Content Placeholder 2">
            <a:extLst>
              <a:ext uri="{FF2B5EF4-FFF2-40B4-BE49-F238E27FC236}">
                <a16:creationId xmlns:a16="http://schemas.microsoft.com/office/drawing/2014/main" id="{A28CAEB0-F3FC-4DC5-B473-90CC9BA8125B}"/>
              </a:ext>
            </a:extLst>
          </p:cNvPr>
          <p:cNvSpPr>
            <a:spLocks noGrp="1"/>
          </p:cNvSpPr>
          <p:nvPr>
            <p:ph idx="1"/>
          </p:nvPr>
        </p:nvSpPr>
        <p:spPr>
          <a:xfrm>
            <a:off x="913795" y="2096064"/>
            <a:ext cx="5016860" cy="3695136"/>
          </a:xfrm>
        </p:spPr>
        <p:txBody>
          <a:bodyPr vert="horz" lIns="91440" tIns="45720" rIns="91440" bIns="45720" rtlCol="0">
            <a:normAutofit/>
          </a:bodyPr>
          <a:lstStyle/>
          <a:p>
            <a:r>
              <a:rPr lang="en-US"/>
              <a:t>Have a proof-of-concept prototype that will power on and is ready for testing to confirm our specifications. </a:t>
            </a:r>
          </a:p>
          <a:p>
            <a:r>
              <a:rPr lang="en-US"/>
              <a:t>This would include our component cart and electrical system being integrated together and able to be powered on but no testing for full functionality.</a:t>
            </a:r>
          </a:p>
        </p:txBody>
      </p:sp>
      <p:pic>
        <p:nvPicPr>
          <p:cNvPr id="1026" name="Picture 2" descr="Diagram&#10;&#10;Description automatically generated">
            <a:extLst>
              <a:ext uri="{FF2B5EF4-FFF2-40B4-BE49-F238E27FC236}">
                <a16:creationId xmlns:a16="http://schemas.microsoft.com/office/drawing/2014/main" id="{2BE511CE-8266-4F9A-88A2-E503ED51F8B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707" r="2" b="7029"/>
          <a:stretch/>
        </p:blipFill>
        <p:spPr bwMode="auto">
          <a:xfrm>
            <a:off x="6090675" y="1935921"/>
            <a:ext cx="5531550" cy="3997863"/>
          </a:xfrm>
          <a:prstGeom prst="rect">
            <a:avLst/>
          </a:prstGeom>
          <a:no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653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8C9C-E040-41EE-A14A-5EE258F1728D}"/>
              </a:ext>
            </a:extLst>
          </p:cNvPr>
          <p:cNvSpPr>
            <a:spLocks noGrp="1"/>
          </p:cNvSpPr>
          <p:nvPr>
            <p:ph type="title"/>
          </p:nvPr>
        </p:nvSpPr>
        <p:spPr/>
        <p:txBody>
          <a:bodyPr/>
          <a:lstStyle/>
          <a:p>
            <a:r>
              <a:rPr lang="en-US"/>
              <a:t>Component Cart &amp; Nozzle Adapter</a:t>
            </a:r>
          </a:p>
        </p:txBody>
      </p:sp>
      <p:sp>
        <p:nvSpPr>
          <p:cNvPr id="3" name="Content Placeholder 2">
            <a:extLst>
              <a:ext uri="{FF2B5EF4-FFF2-40B4-BE49-F238E27FC236}">
                <a16:creationId xmlns:a16="http://schemas.microsoft.com/office/drawing/2014/main" id="{A26BF3CD-FEF0-423C-96A6-5CC5B91AA008}"/>
              </a:ext>
            </a:extLst>
          </p:cNvPr>
          <p:cNvSpPr>
            <a:spLocks noGrp="1"/>
          </p:cNvSpPr>
          <p:nvPr>
            <p:ph idx="1"/>
          </p:nvPr>
        </p:nvSpPr>
        <p:spPr/>
        <p:txBody>
          <a:bodyPr vert="horz" lIns="91440" tIns="45720" rIns="91440" bIns="45720" rtlCol="0" anchor="t">
            <a:normAutofit/>
          </a:bodyPr>
          <a:lstStyle/>
          <a:p>
            <a:r>
              <a:rPr lang="en-US"/>
              <a:t>The component cart prototype has been completed</a:t>
            </a:r>
          </a:p>
          <a:p>
            <a:r>
              <a:rPr lang="en-US"/>
              <a:t>All mounting systems besides a fluid reservoir are also completed and attached to the cart</a:t>
            </a:r>
          </a:p>
          <a:p>
            <a:r>
              <a:rPr lang="en-US"/>
              <a:t>The portability size dimensions, and weight capacity of the cart have been met as specified</a:t>
            </a:r>
          </a:p>
          <a:p>
            <a:r>
              <a:rPr lang="en-US"/>
              <a:t>The nozzle adapter has been tested for adaptability but is waiting final printing</a:t>
            </a:r>
          </a:p>
        </p:txBody>
      </p:sp>
    </p:spTree>
    <p:extLst>
      <p:ext uri="{BB962C8B-B14F-4D97-AF65-F5344CB8AC3E}">
        <p14:creationId xmlns:p14="http://schemas.microsoft.com/office/powerpoint/2010/main" val="3339551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ED521-7606-4E2A-B039-F32527BC628A}"/>
              </a:ext>
            </a:extLst>
          </p:cNvPr>
          <p:cNvSpPr>
            <a:spLocks noGrp="1"/>
          </p:cNvSpPr>
          <p:nvPr>
            <p:ph type="title"/>
          </p:nvPr>
        </p:nvSpPr>
        <p:spPr/>
        <p:txBody>
          <a:bodyPr/>
          <a:lstStyle/>
          <a:p>
            <a:r>
              <a:rPr lang="en-US"/>
              <a:t>Component cart/nozzle adapter</a:t>
            </a:r>
          </a:p>
        </p:txBody>
      </p:sp>
      <p:pic>
        <p:nvPicPr>
          <p:cNvPr id="7" name="Picture 7" descr="A picture containing floor, indoor&#10;&#10;Description automatically generated">
            <a:extLst>
              <a:ext uri="{FF2B5EF4-FFF2-40B4-BE49-F238E27FC236}">
                <a16:creationId xmlns:a16="http://schemas.microsoft.com/office/drawing/2014/main" id="{5DEFFD63-A2A4-4581-B602-D12585E6A168}"/>
              </a:ext>
            </a:extLst>
          </p:cNvPr>
          <p:cNvPicPr>
            <a:picLocks noGrp="1" noChangeAspect="1"/>
          </p:cNvPicPr>
          <p:nvPr>
            <p:ph idx="1"/>
          </p:nvPr>
        </p:nvPicPr>
        <p:blipFill>
          <a:blip r:embed="rId3"/>
          <a:stretch>
            <a:fillRect/>
          </a:stretch>
        </p:blipFill>
        <p:spPr>
          <a:xfrm>
            <a:off x="185685" y="1773752"/>
            <a:ext cx="3449920" cy="4596186"/>
          </a:xfrm>
        </p:spPr>
      </p:pic>
      <p:pic>
        <p:nvPicPr>
          <p:cNvPr id="8" name="Picture 8">
            <a:extLst>
              <a:ext uri="{FF2B5EF4-FFF2-40B4-BE49-F238E27FC236}">
                <a16:creationId xmlns:a16="http://schemas.microsoft.com/office/drawing/2014/main" id="{F409B425-F650-47D8-9614-0506AE2FAC18}"/>
              </a:ext>
            </a:extLst>
          </p:cNvPr>
          <p:cNvPicPr>
            <a:picLocks noChangeAspect="1"/>
          </p:cNvPicPr>
          <p:nvPr/>
        </p:nvPicPr>
        <p:blipFill>
          <a:blip r:embed="rId4"/>
          <a:stretch>
            <a:fillRect/>
          </a:stretch>
        </p:blipFill>
        <p:spPr>
          <a:xfrm>
            <a:off x="3923121" y="1773752"/>
            <a:ext cx="3222396" cy="4596186"/>
          </a:xfrm>
          <a:prstGeom prst="rect">
            <a:avLst/>
          </a:prstGeom>
        </p:spPr>
      </p:pic>
      <p:pic>
        <p:nvPicPr>
          <p:cNvPr id="9" name="Picture 8" descr="A picture containing diagram&#10;&#10;Description automatically generated">
            <a:extLst>
              <a:ext uri="{FF2B5EF4-FFF2-40B4-BE49-F238E27FC236}">
                <a16:creationId xmlns:a16="http://schemas.microsoft.com/office/drawing/2014/main" id="{5293F7AA-F8EA-40FC-8DF9-F8A4994DE05D}"/>
              </a:ext>
            </a:extLst>
          </p:cNvPr>
          <p:cNvPicPr>
            <a:picLocks noChangeAspect="1"/>
          </p:cNvPicPr>
          <p:nvPr/>
        </p:nvPicPr>
        <p:blipFill rotWithShape="1">
          <a:blip r:embed="rId5">
            <a:extLst>
              <a:ext uri="{28A0092B-C50C-407E-A947-70E740481C1C}">
                <a14:useLocalDpi xmlns:a14="http://schemas.microsoft.com/office/drawing/2010/main" val="0"/>
              </a:ext>
            </a:extLst>
          </a:blip>
          <a:srcRect l="15058" t="228" r="13941" b="-228"/>
          <a:stretch/>
        </p:blipFill>
        <p:spPr>
          <a:xfrm>
            <a:off x="7433032" y="1773752"/>
            <a:ext cx="4562634" cy="4631160"/>
          </a:xfrm>
          <a:prstGeom prst="rect">
            <a:avLst/>
          </a:prstGeom>
        </p:spPr>
      </p:pic>
    </p:spTree>
    <p:extLst>
      <p:ext uri="{BB962C8B-B14F-4D97-AF65-F5344CB8AC3E}">
        <p14:creationId xmlns:p14="http://schemas.microsoft.com/office/powerpoint/2010/main" val="97458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D7FB2-0322-4E56-A486-9FFB67721F4F}"/>
              </a:ext>
            </a:extLst>
          </p:cNvPr>
          <p:cNvSpPr>
            <a:spLocks noGrp="1"/>
          </p:cNvSpPr>
          <p:nvPr>
            <p:ph type="title"/>
          </p:nvPr>
        </p:nvSpPr>
        <p:spPr/>
        <p:txBody>
          <a:bodyPr/>
          <a:lstStyle/>
          <a:p>
            <a:r>
              <a:rPr lang="en-US"/>
              <a:t>Ionizer System</a:t>
            </a:r>
          </a:p>
        </p:txBody>
      </p:sp>
      <p:sp>
        <p:nvSpPr>
          <p:cNvPr id="3" name="Content Placeholder 2">
            <a:extLst>
              <a:ext uri="{FF2B5EF4-FFF2-40B4-BE49-F238E27FC236}">
                <a16:creationId xmlns:a16="http://schemas.microsoft.com/office/drawing/2014/main" id="{CA18809C-3F3E-42AE-8E2C-DB750AB9BFFD}"/>
              </a:ext>
            </a:extLst>
          </p:cNvPr>
          <p:cNvSpPr>
            <a:spLocks noGrp="1"/>
          </p:cNvSpPr>
          <p:nvPr>
            <p:ph idx="1"/>
          </p:nvPr>
        </p:nvSpPr>
        <p:spPr/>
        <p:txBody>
          <a:bodyPr/>
          <a:lstStyle/>
          <a:p>
            <a:r>
              <a:rPr lang="en-US"/>
              <a:t>Voltage Regulation PCB laid out and printed.</a:t>
            </a:r>
          </a:p>
          <a:p>
            <a:r>
              <a:rPr lang="en-US"/>
              <a:t>Soldered and ready for additional testing over spring break.</a:t>
            </a:r>
          </a:p>
          <a:p>
            <a:endParaRPr lang="en-US"/>
          </a:p>
        </p:txBody>
      </p:sp>
      <p:pic>
        <p:nvPicPr>
          <p:cNvPr id="4" name="Picture 3">
            <a:extLst>
              <a:ext uri="{FF2B5EF4-FFF2-40B4-BE49-F238E27FC236}">
                <a16:creationId xmlns:a16="http://schemas.microsoft.com/office/drawing/2014/main" id="{A59BD7CD-1D0A-4B2A-9987-187CF20389ED}"/>
              </a:ext>
            </a:extLst>
          </p:cNvPr>
          <p:cNvPicPr>
            <a:picLocks noChangeAspect="1"/>
          </p:cNvPicPr>
          <p:nvPr/>
        </p:nvPicPr>
        <p:blipFill>
          <a:blip r:embed="rId3"/>
          <a:stretch>
            <a:fillRect/>
          </a:stretch>
        </p:blipFill>
        <p:spPr>
          <a:xfrm>
            <a:off x="312362" y="3263739"/>
            <a:ext cx="5783638" cy="3316682"/>
          </a:xfrm>
          <a:prstGeom prst="rect">
            <a:avLst/>
          </a:prstGeom>
        </p:spPr>
      </p:pic>
      <p:pic>
        <p:nvPicPr>
          <p:cNvPr id="5" name="Picture 4">
            <a:extLst>
              <a:ext uri="{FF2B5EF4-FFF2-40B4-BE49-F238E27FC236}">
                <a16:creationId xmlns:a16="http://schemas.microsoft.com/office/drawing/2014/main" id="{10E854B9-390D-432F-BD5A-D577AC094597}"/>
              </a:ext>
            </a:extLst>
          </p:cNvPr>
          <p:cNvPicPr>
            <a:picLocks noChangeAspect="1"/>
          </p:cNvPicPr>
          <p:nvPr/>
        </p:nvPicPr>
        <p:blipFill>
          <a:blip r:embed="rId4"/>
          <a:stretch>
            <a:fillRect/>
          </a:stretch>
        </p:blipFill>
        <p:spPr>
          <a:xfrm>
            <a:off x="7674858" y="3570030"/>
            <a:ext cx="3415178" cy="2704100"/>
          </a:xfrm>
          <a:prstGeom prst="rect">
            <a:avLst/>
          </a:prstGeom>
        </p:spPr>
      </p:pic>
    </p:spTree>
    <p:extLst>
      <p:ext uri="{BB962C8B-B14F-4D97-AF65-F5344CB8AC3E}">
        <p14:creationId xmlns:p14="http://schemas.microsoft.com/office/powerpoint/2010/main" val="424325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BBA9-AA5B-4A59-9509-81610D7BAB18}"/>
              </a:ext>
            </a:extLst>
          </p:cNvPr>
          <p:cNvSpPr>
            <a:spLocks noGrp="1"/>
          </p:cNvSpPr>
          <p:nvPr>
            <p:ph type="title"/>
          </p:nvPr>
        </p:nvSpPr>
        <p:spPr>
          <a:xfrm>
            <a:off x="919119" y="0"/>
            <a:ext cx="10353761" cy="1326321"/>
          </a:xfrm>
        </p:spPr>
        <p:txBody>
          <a:bodyPr/>
          <a:lstStyle/>
          <a:p>
            <a:r>
              <a:rPr lang="en-US"/>
              <a:t>Mechanical Specifications </a:t>
            </a:r>
          </a:p>
        </p:txBody>
      </p:sp>
      <p:graphicFrame>
        <p:nvGraphicFramePr>
          <p:cNvPr id="15" name="Table 15">
            <a:extLst>
              <a:ext uri="{FF2B5EF4-FFF2-40B4-BE49-F238E27FC236}">
                <a16:creationId xmlns:a16="http://schemas.microsoft.com/office/drawing/2014/main" id="{5EF024C3-D9B7-434B-971D-CF1A412056AD}"/>
              </a:ext>
            </a:extLst>
          </p:cNvPr>
          <p:cNvGraphicFramePr>
            <a:graphicFrameLocks noGrp="1"/>
          </p:cNvGraphicFramePr>
          <p:nvPr>
            <p:ph idx="1"/>
            <p:extLst>
              <p:ext uri="{D42A27DB-BD31-4B8C-83A1-F6EECF244321}">
                <p14:modId xmlns:p14="http://schemas.microsoft.com/office/powerpoint/2010/main" val="3853431563"/>
              </p:ext>
            </p:extLst>
          </p:nvPr>
        </p:nvGraphicFramePr>
        <p:xfrm>
          <a:off x="935149" y="970961"/>
          <a:ext cx="10337710" cy="5144192"/>
        </p:xfrm>
        <a:graphic>
          <a:graphicData uri="http://schemas.openxmlformats.org/drawingml/2006/table">
            <a:tbl>
              <a:tblPr firstRow="1" bandRow="1">
                <a:tableStyleId>{5C22544A-7EE6-4342-B048-85BDC9FD1C3A}</a:tableStyleId>
              </a:tblPr>
              <a:tblGrid>
                <a:gridCol w="1620671">
                  <a:extLst>
                    <a:ext uri="{9D8B030D-6E8A-4147-A177-3AD203B41FA5}">
                      <a16:colId xmlns:a16="http://schemas.microsoft.com/office/drawing/2014/main" val="3179184623"/>
                    </a:ext>
                  </a:extLst>
                </a:gridCol>
                <a:gridCol w="2146677">
                  <a:extLst>
                    <a:ext uri="{9D8B030D-6E8A-4147-A177-3AD203B41FA5}">
                      <a16:colId xmlns:a16="http://schemas.microsoft.com/office/drawing/2014/main" val="1855069598"/>
                    </a:ext>
                  </a:extLst>
                </a:gridCol>
                <a:gridCol w="1819701">
                  <a:extLst>
                    <a:ext uri="{9D8B030D-6E8A-4147-A177-3AD203B41FA5}">
                      <a16:colId xmlns:a16="http://schemas.microsoft.com/office/drawing/2014/main" val="1456855793"/>
                    </a:ext>
                  </a:extLst>
                </a:gridCol>
                <a:gridCol w="2817603">
                  <a:extLst>
                    <a:ext uri="{9D8B030D-6E8A-4147-A177-3AD203B41FA5}">
                      <a16:colId xmlns:a16="http://schemas.microsoft.com/office/drawing/2014/main" val="1748265642"/>
                    </a:ext>
                  </a:extLst>
                </a:gridCol>
                <a:gridCol w="1933058">
                  <a:extLst>
                    <a:ext uri="{9D8B030D-6E8A-4147-A177-3AD203B41FA5}">
                      <a16:colId xmlns:a16="http://schemas.microsoft.com/office/drawing/2014/main" val="4138524416"/>
                    </a:ext>
                  </a:extLst>
                </a:gridCol>
              </a:tblGrid>
              <a:tr h="479143">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Specification Number</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Specification</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Status</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DR 2.2 Justification</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Plans To meet full specs</a:t>
                      </a:r>
                      <a:r>
                        <a:rPr lang="en-US" sz="1100">
                          <a:effectLst/>
                          <a:latin typeface="Calibri"/>
                          <a:ea typeface="Calibri" panose="020F0502020204030204" pitchFamily="34" charset="0"/>
                          <a:cs typeface="Arial"/>
                        </a:rPr>
                        <a:t> </a:t>
                      </a:r>
                    </a:p>
                  </a:txBody>
                  <a:tcPr marL="68580" marR="68580" marT="0" marB="0" anchor="ctr"/>
                </a:tc>
                <a:extLst>
                  <a:ext uri="{0D108BD9-81ED-4DB2-BD59-A6C34878D82A}">
                    <a16:rowId xmlns:a16="http://schemas.microsoft.com/office/drawing/2014/main" val="239138930"/>
                  </a:ext>
                </a:extLst>
              </a:tr>
              <a:tr h="1094664">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MS001</a:t>
                      </a:r>
                      <a:endParaRPr lang="en-US" sz="1100">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Will finely atomize disinfectant to a VMD≥40 µm per EPA guidelines.</a:t>
                      </a:r>
                      <a:endParaRPr lang="en-US" sz="1100">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Fulfilled per HVLP manufactured specifications </a:t>
                      </a:r>
                      <a:endParaRPr lang="en-US" sz="1100">
                        <a:effectLst/>
                        <a:latin typeface="Arial"/>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Per EPA guidelines all sprayers must have a </a:t>
                      </a:r>
                      <a:r>
                        <a:rPr lang="en-US" sz="1200">
                          <a:solidFill>
                            <a:srgbClr val="70AD47"/>
                          </a:solidFill>
                          <a:effectLst/>
                          <a:latin typeface="Arial"/>
                          <a:ea typeface="Century Schoolbook" panose="02040604050505020304" pitchFamily="18" charset="0"/>
                          <a:cs typeface="Arial"/>
                        </a:rPr>
                        <a:t>VMD≥40 µm</a:t>
                      </a:r>
                      <a:r>
                        <a:rPr lang="en-US" sz="800">
                          <a:effectLst/>
                          <a:latin typeface="Calibri"/>
                          <a:ea typeface="Calibri" panose="020F0502020204030204" pitchFamily="34" charset="0"/>
                          <a:cs typeface="Arial"/>
                        </a:rPr>
                        <a:t> </a:t>
                      </a:r>
                      <a:r>
                        <a:rPr lang="en-US" sz="1200">
                          <a:solidFill>
                            <a:srgbClr val="70AD47"/>
                          </a:solidFill>
                          <a:effectLst/>
                          <a:latin typeface="Arial"/>
                          <a:ea typeface="Century Schoolbook" panose="02040604050505020304" pitchFamily="18" charset="0"/>
                          <a:cs typeface="Arial"/>
                        </a:rPr>
                        <a:t>, calculations have been made to adjust for the fluid density difference between paint and disinfectant/water. </a:t>
                      </a:r>
                      <a:endParaRPr lang="en-US" sz="1100">
                        <a:effectLst/>
                        <a:latin typeface="Century Schoolbook"/>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Validated and met</a:t>
                      </a:r>
                      <a:endParaRPr lang="en-US" sz="1100">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2870042287"/>
                  </a:ext>
                </a:extLst>
              </a:tr>
              <a:tr h="834635">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MS002</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Shall be compatible with four different HVLP models.</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Compatibility analysis and testing shows it to be compatible with different models.</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Custom threading shows our mating system is compatible with 1 model of HVLP sprayers and similar models.</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Need to compare the mating features to other sprayers and test it on different HVLP models.</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4055313248"/>
                  </a:ext>
                </a:extLst>
              </a:tr>
              <a:tr h="633705">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MS003</a:t>
                      </a:r>
                      <a:endParaRPr lang="en-US" sz="1100">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Shall fit through a 32” wide door with dimensions of 32”x50”x48” (WxHxL).</a:t>
                      </a:r>
                      <a:endParaRPr lang="en-US" sz="1100">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Current measured dimensions meet this</a:t>
                      </a:r>
                      <a:endParaRPr lang="en-US" sz="1100">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Allows system to fit through doorways, designed and built to specification.</a:t>
                      </a:r>
                      <a:endParaRPr lang="en-US" sz="1100">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70AD47"/>
                          </a:solidFill>
                          <a:effectLst/>
                          <a:latin typeface="Arial"/>
                          <a:ea typeface="Arial" panose="020B0604020202020204" pitchFamily="34" charset="0"/>
                          <a:cs typeface="Arial"/>
                        </a:rPr>
                        <a:t>Tested and met. </a:t>
                      </a:r>
                      <a:endParaRPr lang="en-US" sz="1100">
                        <a:effectLst/>
                        <a:latin typeface="Arial"/>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47599305"/>
                  </a:ext>
                </a:extLst>
              </a:tr>
              <a:tr h="834635">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MS004</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A fully loaded component cart shall weigh less than 175 lbs.</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Load analysis and weight test confirms but need to test with everything on it still.</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Determined approximate weights of all components and cart itself to theoretically calculate weight. </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Weigh fully loaded component cart with entire system in place. </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1124978078"/>
                  </a:ext>
                </a:extLst>
              </a:tr>
              <a:tr h="1267410">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MS005</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The fully loaded component cart shall pose no risk of tipping over when a weight of 30lbs is cantilevered 1.5 feet from the side of the cart.  </a:t>
                      </a:r>
                      <a:endParaRPr lang="en-US" sz="1100">
                        <a:solidFill>
                          <a:schemeClr val="accent6">
                            <a:lumMod val="75000"/>
                          </a:schemeClr>
                        </a:solidFill>
                        <a:effectLst/>
                        <a:latin typeface="Arial"/>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Calibri" panose="020F0502020204030204" pitchFamily="34" charset="0"/>
                          <a:cs typeface="Arial"/>
                        </a:rPr>
                        <a:t>Initial analysis shows that the cart should be very stable.</a:t>
                      </a: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The component cart has been designed to have a high moment of inertia to resist tipping.</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We will</a:t>
                      </a:r>
                      <a:r>
                        <a:rPr lang="en-US" sz="800">
                          <a:solidFill>
                            <a:schemeClr val="accent6">
                              <a:lumMod val="75000"/>
                            </a:schemeClr>
                          </a:solidFill>
                          <a:effectLst/>
                          <a:latin typeface="Calibri"/>
                          <a:ea typeface="Calibri" panose="020F0502020204030204" pitchFamily="34" charset="0"/>
                          <a:cs typeface="Arial"/>
                        </a:rPr>
                        <a:t> </a:t>
                      </a:r>
                      <a:r>
                        <a:rPr lang="en-US" sz="1200">
                          <a:solidFill>
                            <a:schemeClr val="accent6">
                              <a:lumMod val="75000"/>
                            </a:schemeClr>
                          </a:solidFill>
                          <a:effectLst/>
                          <a:latin typeface="Arial"/>
                          <a:ea typeface="Arial" panose="020B0604020202020204" pitchFamily="34" charset="0"/>
                          <a:cs typeface="Arial"/>
                        </a:rPr>
                        <a:t> conduct both a mathematical analysis of tipping and a physical test. </a:t>
                      </a:r>
                      <a:endParaRPr lang="en-US" sz="1100">
                        <a:solidFill>
                          <a:schemeClr val="accent6">
                            <a:lumMod val="75000"/>
                          </a:schemeClr>
                        </a:solidFill>
                        <a:effectLst/>
                        <a:latin typeface="Arial"/>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61026558"/>
                  </a:ext>
                </a:extLst>
              </a:tr>
            </a:tbl>
          </a:graphicData>
        </a:graphic>
      </p:graphicFrame>
      <p:sp>
        <p:nvSpPr>
          <p:cNvPr id="16" name="TextBox 15">
            <a:extLst>
              <a:ext uri="{FF2B5EF4-FFF2-40B4-BE49-F238E27FC236}">
                <a16:creationId xmlns:a16="http://schemas.microsoft.com/office/drawing/2014/main" id="{667427EC-F7D8-404F-84A3-02D5B6645063}"/>
              </a:ext>
            </a:extLst>
          </p:cNvPr>
          <p:cNvSpPr txBox="1"/>
          <p:nvPr/>
        </p:nvSpPr>
        <p:spPr>
          <a:xfrm>
            <a:off x="495221" y="6353507"/>
            <a:ext cx="11201556" cy="342466"/>
          </a:xfrm>
          <a:prstGeom prst="rect">
            <a:avLst/>
          </a:prstGeom>
          <a:noFill/>
        </p:spPr>
        <p:txBody>
          <a:bodyPr wrap="square" rtlCol="0">
            <a:spAutoFit/>
          </a:bodyPr>
          <a:lstStyle/>
          <a:p>
            <a:pPr marL="0" marR="0">
              <a:lnSpc>
                <a:spcPct val="107000"/>
              </a:lnSpc>
              <a:spcBef>
                <a:spcPts val="0"/>
              </a:spcBef>
              <a:spcAft>
                <a:spcPts val="800"/>
              </a:spcAft>
            </a:pPr>
            <a:r>
              <a:rPr lang="en-US" sz="1600">
                <a:solidFill>
                  <a:srgbClr val="92D050"/>
                </a:solidFill>
                <a:effectLst/>
                <a:latin typeface="Arial" panose="020B0604020202020204" pitchFamily="34" charset="0"/>
                <a:ea typeface="Arial" panose="020B0604020202020204" pitchFamily="34" charset="0"/>
                <a:cs typeface="Arial" panose="020B0604020202020204" pitchFamily="34" charset="0"/>
              </a:rPr>
              <a:t>Met and tested	</a:t>
            </a:r>
            <a:r>
              <a:rPr lang="en-US" sz="1600">
                <a:solidFill>
                  <a:srgbClr val="385623"/>
                </a:solidFill>
                <a:effectLst/>
                <a:latin typeface="Arial" panose="020B0604020202020204" pitchFamily="34" charset="0"/>
                <a:ea typeface="Arial" panose="020B0604020202020204" pitchFamily="34" charset="0"/>
                <a:cs typeface="Arial" panose="020B0604020202020204" pitchFamily="34" charset="0"/>
              </a:rPr>
              <a:t>	</a:t>
            </a:r>
            <a:r>
              <a:rPr lang="en-US" sz="1600">
                <a:solidFill>
                  <a:schemeClr val="accent5"/>
                </a:solidFill>
                <a:effectLst/>
                <a:latin typeface="Arial" panose="020B0604020202020204" pitchFamily="34" charset="0"/>
                <a:ea typeface="Arial" panose="020B0604020202020204" pitchFamily="34" charset="0"/>
                <a:cs typeface="Arial" panose="020B0604020202020204" pitchFamily="34" charset="0"/>
              </a:rPr>
              <a:t>Met, untested, have confidence in	</a:t>
            </a:r>
            <a:r>
              <a:rPr lang="en-US" sz="1600">
                <a:solidFill>
                  <a:srgbClr val="1F4E79"/>
                </a:solidFill>
                <a:effectLst/>
                <a:latin typeface="Arial" panose="020B0604020202020204" pitchFamily="34" charset="0"/>
                <a:ea typeface="Arial" panose="020B0604020202020204" pitchFamily="34" charset="0"/>
                <a:cs typeface="Arial" panose="020B0604020202020204" pitchFamily="34" charset="0"/>
              </a:rPr>
              <a:t>	</a:t>
            </a:r>
            <a:r>
              <a:rPr lang="en-US" sz="1600">
                <a:solidFill>
                  <a:srgbClr val="ED7D31"/>
                </a:solidFill>
                <a:effectLst/>
                <a:latin typeface="Arial" panose="020B0604020202020204" pitchFamily="34" charset="0"/>
                <a:ea typeface="Arial" panose="020B0604020202020204" pitchFamily="34" charset="0"/>
                <a:cs typeface="Arial" panose="020B0604020202020204" pitchFamily="34" charset="0"/>
              </a:rPr>
              <a:t>Unmet, have confidence meeting		</a:t>
            </a:r>
            <a:r>
              <a:rPr lang="en-US" sz="1600">
                <a:solidFill>
                  <a:srgbClr val="FF0000"/>
                </a:solidFill>
                <a:effectLst/>
                <a:latin typeface="Arial" panose="020B0604020202020204" pitchFamily="34" charset="0"/>
                <a:ea typeface="Arial" panose="020B0604020202020204" pitchFamily="34" charset="0"/>
                <a:cs typeface="Arial" panose="020B0604020202020204" pitchFamily="34" charset="0"/>
              </a:rPr>
              <a:t>Unmet, will not meet</a:t>
            </a:r>
            <a:endParaRPr lang="en-US" sz="16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38885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5516-B74F-4618-AD77-0D0823E48244}"/>
              </a:ext>
            </a:extLst>
          </p:cNvPr>
          <p:cNvSpPr>
            <a:spLocks noGrp="1"/>
          </p:cNvSpPr>
          <p:nvPr>
            <p:ph type="title"/>
          </p:nvPr>
        </p:nvSpPr>
        <p:spPr>
          <a:xfrm>
            <a:off x="914400" y="0"/>
            <a:ext cx="10353761" cy="1326321"/>
          </a:xfrm>
        </p:spPr>
        <p:txBody>
          <a:bodyPr/>
          <a:lstStyle/>
          <a:p>
            <a:r>
              <a:rPr lang="en-US"/>
              <a:t>Mechanical Specifications (cont.)</a:t>
            </a:r>
          </a:p>
        </p:txBody>
      </p:sp>
      <p:graphicFrame>
        <p:nvGraphicFramePr>
          <p:cNvPr id="4" name="Table 4">
            <a:extLst>
              <a:ext uri="{FF2B5EF4-FFF2-40B4-BE49-F238E27FC236}">
                <a16:creationId xmlns:a16="http://schemas.microsoft.com/office/drawing/2014/main" id="{2EFCC05C-8DFD-422A-980E-0CA30BAAD918}"/>
              </a:ext>
            </a:extLst>
          </p:cNvPr>
          <p:cNvGraphicFramePr>
            <a:graphicFrameLocks noGrp="1"/>
          </p:cNvGraphicFramePr>
          <p:nvPr>
            <p:ph idx="1"/>
            <p:extLst>
              <p:ext uri="{D42A27DB-BD31-4B8C-83A1-F6EECF244321}">
                <p14:modId xmlns:p14="http://schemas.microsoft.com/office/powerpoint/2010/main" val="3483014645"/>
              </p:ext>
            </p:extLst>
          </p:nvPr>
        </p:nvGraphicFramePr>
        <p:xfrm>
          <a:off x="584505" y="1140644"/>
          <a:ext cx="11013545" cy="5183056"/>
        </p:xfrm>
        <a:graphic>
          <a:graphicData uri="http://schemas.openxmlformats.org/drawingml/2006/table">
            <a:tbl>
              <a:tblPr firstRow="1" bandRow="1">
                <a:tableStyleId>{5C22544A-7EE6-4342-B048-85BDC9FD1C3A}</a:tableStyleId>
              </a:tblPr>
              <a:tblGrid>
                <a:gridCol w="2202709">
                  <a:extLst>
                    <a:ext uri="{9D8B030D-6E8A-4147-A177-3AD203B41FA5}">
                      <a16:colId xmlns:a16="http://schemas.microsoft.com/office/drawing/2014/main" val="2738810672"/>
                    </a:ext>
                  </a:extLst>
                </a:gridCol>
                <a:gridCol w="2202709">
                  <a:extLst>
                    <a:ext uri="{9D8B030D-6E8A-4147-A177-3AD203B41FA5}">
                      <a16:colId xmlns:a16="http://schemas.microsoft.com/office/drawing/2014/main" val="3338075576"/>
                    </a:ext>
                  </a:extLst>
                </a:gridCol>
                <a:gridCol w="2202709">
                  <a:extLst>
                    <a:ext uri="{9D8B030D-6E8A-4147-A177-3AD203B41FA5}">
                      <a16:colId xmlns:a16="http://schemas.microsoft.com/office/drawing/2014/main" val="470961819"/>
                    </a:ext>
                  </a:extLst>
                </a:gridCol>
                <a:gridCol w="2202709">
                  <a:extLst>
                    <a:ext uri="{9D8B030D-6E8A-4147-A177-3AD203B41FA5}">
                      <a16:colId xmlns:a16="http://schemas.microsoft.com/office/drawing/2014/main" val="2576406543"/>
                    </a:ext>
                  </a:extLst>
                </a:gridCol>
                <a:gridCol w="2202709">
                  <a:extLst>
                    <a:ext uri="{9D8B030D-6E8A-4147-A177-3AD203B41FA5}">
                      <a16:colId xmlns:a16="http://schemas.microsoft.com/office/drawing/2014/main" val="543587567"/>
                    </a:ext>
                  </a:extLst>
                </a:gridCol>
              </a:tblGrid>
              <a:tr h="400532">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Specification Number</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Specification</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Status</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DR 2.2 Justification</a:t>
                      </a:r>
                      <a:endParaRPr lang="en-US" sz="11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Plans To meet full specs</a:t>
                      </a:r>
                      <a:r>
                        <a:rPr lang="en-US" sz="1100">
                          <a:effectLst/>
                          <a:latin typeface="Calibri"/>
                          <a:ea typeface="Calibri" panose="020F0502020204030204" pitchFamily="34" charset="0"/>
                          <a:cs typeface="Arial"/>
                        </a:rPr>
                        <a:t> </a:t>
                      </a:r>
                    </a:p>
                  </a:txBody>
                  <a:tcPr marL="68580" marR="68580" marT="0" marB="0" anchor="ctr"/>
                </a:tc>
                <a:extLst>
                  <a:ext uri="{0D108BD9-81ED-4DB2-BD59-A6C34878D82A}">
                    <a16:rowId xmlns:a16="http://schemas.microsoft.com/office/drawing/2014/main" val="1307734745"/>
                  </a:ext>
                </a:extLst>
              </a:tr>
              <a:tr h="906396">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MS006</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The system shall increase the surface area covered while using electrostatics by 20%.</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Preliminary testing has started. Percent coverage of non-electrostatic shows radial coverage at 25%.</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Testing and use of image processing software shows radial coverage in the ranges expected.</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Testing and analysis of electrostatic coverage will begin after EDS is fully assembled.</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3171996904"/>
                  </a:ext>
                </a:extLst>
              </a:tr>
              <a:tr h="1135880">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MS007</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Production cost shall be ≤$1000.</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Current BOM shows we’re meeting this. Don’t have final cost yet but we’re confident in meeting it.</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Have all major components purchased with plenty of budget still available for miscellaneous purchases during testing.</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u="none">
                          <a:solidFill>
                            <a:schemeClr val="accent1">
                              <a:lumMod val="75000"/>
                            </a:schemeClr>
                          </a:solidFill>
                          <a:effectLst/>
                          <a:latin typeface="Arial"/>
                          <a:ea typeface="Arial" panose="020B0604020202020204" pitchFamily="34" charset="0"/>
                          <a:cs typeface="Arial"/>
                        </a:rPr>
                        <a:t>Will maintain accurate BOM through spring quarter to ensure we do not exceed budget.</a:t>
                      </a:r>
                      <a:r>
                        <a:rPr lang="en-US" sz="800" u="none">
                          <a:solidFill>
                            <a:schemeClr val="accent1">
                              <a:lumMod val="75000"/>
                            </a:schemeClr>
                          </a:solidFill>
                          <a:effectLst/>
                          <a:latin typeface="Calibri"/>
                          <a:ea typeface="Calibri" panose="020F0502020204030204" pitchFamily="34" charset="0"/>
                          <a:cs typeface="Arial"/>
                        </a:rPr>
                        <a:t> </a:t>
                      </a:r>
                      <a:endParaRPr lang="en-US" sz="1100" u="none">
                        <a:solidFill>
                          <a:schemeClr val="accent1">
                            <a:lumMod val="75000"/>
                          </a:schemeClr>
                        </a:solidFill>
                        <a:effectLst/>
                        <a:latin typeface="Calibri"/>
                        <a:ea typeface="Calibri" panose="020F0502020204030204" pitchFamily="34" charset="0"/>
                        <a:cs typeface="Arial"/>
                      </a:endParaRPr>
                    </a:p>
                  </a:txBody>
                  <a:tcPr marL="68580" marR="68580" marT="0" marB="0"/>
                </a:tc>
                <a:extLst>
                  <a:ext uri="{0D108BD9-81ED-4DB2-BD59-A6C34878D82A}">
                    <a16:rowId xmlns:a16="http://schemas.microsoft.com/office/drawing/2014/main" val="3802353782"/>
                  </a:ext>
                </a:extLst>
              </a:tr>
              <a:tr h="834875">
                <a:tc>
                  <a:txBody>
                    <a:bodyPr/>
                    <a:lstStyle/>
                    <a:p>
                      <a:pPr marL="0" marR="0">
                        <a:lnSpc>
                          <a:spcPct val="107000"/>
                        </a:lnSpc>
                        <a:spcBef>
                          <a:spcPts val="0"/>
                        </a:spcBef>
                        <a:spcAft>
                          <a:spcPts val="0"/>
                        </a:spcAft>
                      </a:pPr>
                      <a:r>
                        <a:rPr lang="en-US" sz="1200" u="sng">
                          <a:solidFill>
                            <a:schemeClr val="accent6">
                              <a:lumMod val="75000"/>
                            </a:schemeClr>
                          </a:solidFill>
                          <a:effectLst/>
                          <a:latin typeface="Arial"/>
                          <a:ea typeface="Arial" panose="020B0604020202020204" pitchFamily="34" charset="0"/>
                          <a:cs typeface="Arial"/>
                        </a:rPr>
                        <a:t>MS008</a:t>
                      </a:r>
                      <a:r>
                        <a:rPr lang="en-US" sz="800">
                          <a:solidFill>
                            <a:schemeClr val="accent6">
                              <a:lumMod val="75000"/>
                            </a:schemeClr>
                          </a:solidFill>
                          <a:effectLst/>
                          <a:latin typeface="Calibri"/>
                          <a:ea typeface="Calibri" panose="020F0502020204030204" pitchFamily="34" charset="0"/>
                          <a:cs typeface="Arial"/>
                        </a:rPr>
                        <a:t> </a:t>
                      </a:r>
                      <a:endParaRPr lang="en-US" sz="1100">
                        <a:solidFill>
                          <a:schemeClr val="accent6">
                            <a:lumMod val="75000"/>
                          </a:schemeClr>
                        </a:solidFill>
                        <a:effectLst/>
                        <a:latin typeface="Calibri"/>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Initial push force shall be less than 50lbs with a sustained push force of less than 40lbs.</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Analysis says we should be fine but haven’t tested things yet.</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lvl="0">
                        <a:lnSpc>
                          <a:spcPct val="107000"/>
                        </a:lnSpc>
                        <a:spcBef>
                          <a:spcPts val="0"/>
                        </a:spcBef>
                        <a:spcAft>
                          <a:spcPts val="0"/>
                        </a:spcAft>
                        <a:buNone/>
                      </a:pPr>
                      <a:r>
                        <a:rPr lang="en-US" sz="1200" b="0" i="0" u="none" strike="noStrike" noProof="0">
                          <a:solidFill>
                            <a:schemeClr val="accent6">
                              <a:lumMod val="75000"/>
                            </a:schemeClr>
                          </a:solidFill>
                          <a:effectLst/>
                        </a:rPr>
                        <a:t>Determined the forces acting on the cart and calculated the friction force on the wheels.</a:t>
                      </a:r>
                    </a:p>
                  </a:txBody>
                  <a:tcPr marL="68580" marR="68580" marT="0" marB="0"/>
                </a:tc>
                <a:tc>
                  <a:txBody>
                    <a:bodyPr/>
                    <a:lstStyle/>
                    <a:p>
                      <a:pPr marL="0" marR="0" lvl="0">
                        <a:lnSpc>
                          <a:spcPct val="107000"/>
                        </a:lnSpc>
                        <a:spcBef>
                          <a:spcPts val="0"/>
                        </a:spcBef>
                        <a:spcAft>
                          <a:spcPts val="0"/>
                        </a:spcAft>
                        <a:buNone/>
                      </a:pPr>
                      <a:r>
                        <a:rPr lang="en-US" sz="1200" b="0" i="0" u="none" strike="noStrike" noProof="0">
                          <a:solidFill>
                            <a:schemeClr val="accent6">
                              <a:lumMod val="75000"/>
                            </a:schemeClr>
                          </a:solidFill>
                          <a:effectLst/>
                        </a:rPr>
                        <a:t>Will test and analysis the first week with a force gauge.</a:t>
                      </a:r>
                    </a:p>
                  </a:txBody>
                  <a:tcPr marL="68580" marR="68580" marT="0" marB="0"/>
                </a:tc>
                <a:extLst>
                  <a:ext uri="{0D108BD9-81ED-4DB2-BD59-A6C34878D82A}">
                    <a16:rowId xmlns:a16="http://schemas.microsoft.com/office/drawing/2014/main" val="2725493610"/>
                  </a:ext>
                </a:extLst>
              </a:tr>
              <a:tr h="676912">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MS009</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Pull force shall allow 75% of workers to pull the cart and its contents.</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Analysis says we should be fine but haven’t tested things yet.</a:t>
                      </a:r>
                      <a:endParaRPr lang="en-US" sz="11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lvl="0">
                        <a:lnSpc>
                          <a:spcPct val="107000"/>
                        </a:lnSpc>
                        <a:spcBef>
                          <a:spcPts val="0"/>
                        </a:spcBef>
                        <a:spcAft>
                          <a:spcPts val="0"/>
                        </a:spcAft>
                        <a:buNone/>
                      </a:pPr>
                      <a:r>
                        <a:rPr lang="en-US" sz="1200" b="0" i="0" u="none" strike="noStrike" noProof="0">
                          <a:solidFill>
                            <a:schemeClr val="accent6">
                              <a:lumMod val="75000"/>
                            </a:schemeClr>
                          </a:solidFill>
                          <a:effectLst/>
                        </a:rPr>
                        <a:t>Comparison of calculated mass in respect to UO’s ergonomic standards.</a:t>
                      </a:r>
                    </a:p>
                  </a:txBody>
                  <a:tcPr marL="68580" marR="68580" marT="0" marB="0"/>
                </a:tc>
                <a:tc>
                  <a:txBody>
                    <a:bodyPr/>
                    <a:lstStyle/>
                    <a:p>
                      <a:pPr marL="0" marR="0" lvl="0">
                        <a:lnSpc>
                          <a:spcPct val="107000"/>
                        </a:lnSpc>
                        <a:spcBef>
                          <a:spcPts val="0"/>
                        </a:spcBef>
                        <a:spcAft>
                          <a:spcPts val="0"/>
                        </a:spcAft>
                        <a:buNone/>
                      </a:pPr>
                      <a:r>
                        <a:rPr lang="en-US" sz="1200" b="0" i="0" u="none" strike="noStrike" noProof="0">
                          <a:solidFill>
                            <a:schemeClr val="accent6">
                              <a:lumMod val="75000"/>
                            </a:schemeClr>
                          </a:solidFill>
                          <a:effectLst/>
                        </a:rPr>
                        <a:t>The first week we will measure the mass and pull/push force with a force gauge.</a:t>
                      </a:r>
                    </a:p>
                  </a:txBody>
                  <a:tcPr marL="68580" marR="68580" marT="0" marB="0"/>
                </a:tc>
                <a:extLst>
                  <a:ext uri="{0D108BD9-81ED-4DB2-BD59-A6C34878D82A}">
                    <a16:rowId xmlns:a16="http://schemas.microsoft.com/office/drawing/2014/main" val="365938081"/>
                  </a:ext>
                </a:extLst>
              </a:tr>
              <a:tr h="1135880">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MS010</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Disinfectant and Water storage shall contain 1 gallon of fluid.</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No physical reservoir obtained, or testing completed.</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Have designated space on component cart for reservoir. </a:t>
                      </a: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Will order or design reservoir that is compatible with available space on component cart.</a:t>
                      </a:r>
                      <a:endParaRPr lang="en-US" sz="1100">
                        <a:solidFill>
                          <a:schemeClr val="accent1">
                            <a:lumMod val="75000"/>
                          </a:schemeClr>
                        </a:solidFill>
                        <a:effectLst/>
                        <a:latin typeface="Arial"/>
                        <a:ea typeface="Calibri" panose="020F0502020204030204" pitchFamily="34" charset="0"/>
                        <a:cs typeface="Arial"/>
                      </a:endParaRPr>
                    </a:p>
                    <a:p>
                      <a:pPr marL="0" marR="0">
                        <a:lnSpc>
                          <a:spcPct val="107000"/>
                        </a:lnSpc>
                        <a:spcBef>
                          <a:spcPts val="0"/>
                        </a:spcBef>
                        <a:spcAft>
                          <a:spcPts val="0"/>
                        </a:spcAft>
                      </a:pPr>
                      <a:endParaRPr lang="en-US" sz="1100">
                        <a:solidFill>
                          <a:schemeClr val="accent1">
                            <a:lumMod val="75000"/>
                          </a:schemeClr>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3315359624"/>
                  </a:ext>
                </a:extLst>
              </a:tr>
            </a:tbl>
          </a:graphicData>
        </a:graphic>
      </p:graphicFrame>
      <p:sp>
        <p:nvSpPr>
          <p:cNvPr id="6" name="TextBox 5">
            <a:extLst>
              <a:ext uri="{FF2B5EF4-FFF2-40B4-BE49-F238E27FC236}">
                <a16:creationId xmlns:a16="http://schemas.microsoft.com/office/drawing/2014/main" id="{D48B5AB5-8ADC-4582-A0D4-765D72385DE0}"/>
              </a:ext>
            </a:extLst>
          </p:cNvPr>
          <p:cNvSpPr txBox="1"/>
          <p:nvPr/>
        </p:nvSpPr>
        <p:spPr>
          <a:xfrm>
            <a:off x="463499" y="6377232"/>
            <a:ext cx="11255562" cy="342466"/>
          </a:xfrm>
          <a:prstGeom prst="rect">
            <a:avLst/>
          </a:prstGeom>
          <a:noFill/>
        </p:spPr>
        <p:txBody>
          <a:bodyPr wrap="square">
            <a:spAutoFit/>
          </a:bodyPr>
          <a:lstStyle/>
          <a:p>
            <a:pPr marL="0" marR="0">
              <a:lnSpc>
                <a:spcPct val="107000"/>
              </a:lnSpc>
              <a:spcBef>
                <a:spcPts val="0"/>
              </a:spcBef>
              <a:spcAft>
                <a:spcPts val="800"/>
              </a:spcAft>
            </a:pPr>
            <a:r>
              <a:rPr lang="en-US" sz="1600">
                <a:solidFill>
                  <a:srgbClr val="92D050"/>
                </a:solidFill>
                <a:effectLst/>
                <a:latin typeface="Arial" panose="020B0604020202020204" pitchFamily="34" charset="0"/>
                <a:ea typeface="Arial" panose="020B0604020202020204" pitchFamily="34" charset="0"/>
                <a:cs typeface="Arial" panose="020B0604020202020204" pitchFamily="34" charset="0"/>
              </a:rPr>
              <a:t>Met and tested</a:t>
            </a:r>
            <a:r>
              <a:rPr lang="en-US" sz="1600">
                <a:solidFill>
                  <a:srgbClr val="385623"/>
                </a:solidFill>
                <a:latin typeface="Arial" panose="020B0604020202020204" pitchFamily="34" charset="0"/>
                <a:ea typeface="Arial" panose="020B0604020202020204" pitchFamily="34" charset="0"/>
                <a:cs typeface="Arial" panose="020B0604020202020204" pitchFamily="34" charset="0"/>
              </a:rPr>
              <a:t>		</a:t>
            </a:r>
            <a:r>
              <a:rPr lang="en-US" sz="1600">
                <a:solidFill>
                  <a:schemeClr val="accent5"/>
                </a:solidFill>
                <a:effectLst/>
                <a:latin typeface="Arial" panose="020B0604020202020204" pitchFamily="34" charset="0"/>
                <a:ea typeface="Arial" panose="020B0604020202020204" pitchFamily="34" charset="0"/>
                <a:cs typeface="Arial" panose="020B0604020202020204" pitchFamily="34" charset="0"/>
              </a:rPr>
              <a:t>Met, untested, have confidence in</a:t>
            </a:r>
            <a:r>
              <a:rPr lang="en-US" sz="1600">
                <a:solidFill>
                  <a:srgbClr val="1F4E79"/>
                </a:solidFill>
                <a:effectLst/>
                <a:latin typeface="Arial" panose="020B0604020202020204" pitchFamily="34" charset="0"/>
                <a:ea typeface="Arial" panose="020B0604020202020204" pitchFamily="34" charset="0"/>
                <a:cs typeface="Arial" panose="020B0604020202020204" pitchFamily="34" charset="0"/>
              </a:rPr>
              <a:t>		</a:t>
            </a:r>
            <a:r>
              <a:rPr lang="en-US" sz="1600">
                <a:solidFill>
                  <a:srgbClr val="ED7D31"/>
                </a:solidFill>
                <a:effectLst/>
                <a:latin typeface="Arial" panose="020B0604020202020204" pitchFamily="34" charset="0"/>
                <a:ea typeface="Arial" panose="020B0604020202020204" pitchFamily="34" charset="0"/>
                <a:cs typeface="Arial" panose="020B0604020202020204" pitchFamily="34" charset="0"/>
              </a:rPr>
              <a:t>Unmet, have confidence meeting		</a:t>
            </a:r>
            <a:r>
              <a:rPr lang="en-US" sz="1600">
                <a:solidFill>
                  <a:srgbClr val="FF0000"/>
                </a:solidFill>
                <a:effectLst/>
                <a:latin typeface="Arial" panose="020B0604020202020204" pitchFamily="34" charset="0"/>
                <a:ea typeface="Arial" panose="020B0604020202020204" pitchFamily="34" charset="0"/>
                <a:cs typeface="Arial" panose="020B0604020202020204" pitchFamily="34" charset="0"/>
              </a:rPr>
              <a:t>Unmet, will not meet</a:t>
            </a:r>
            <a:endParaRPr lang="en-US" sz="16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82881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4ED67-48C5-4D30-AA81-55D32218C593}"/>
              </a:ext>
            </a:extLst>
          </p:cNvPr>
          <p:cNvSpPr>
            <a:spLocks noGrp="1"/>
          </p:cNvSpPr>
          <p:nvPr>
            <p:ph type="title"/>
          </p:nvPr>
        </p:nvSpPr>
        <p:spPr>
          <a:xfrm>
            <a:off x="914400" y="0"/>
            <a:ext cx="10353761" cy="1326321"/>
          </a:xfrm>
        </p:spPr>
        <p:txBody>
          <a:bodyPr/>
          <a:lstStyle/>
          <a:p>
            <a:r>
              <a:rPr lang="en-US"/>
              <a:t>Electrical Specifications</a:t>
            </a:r>
          </a:p>
        </p:txBody>
      </p:sp>
      <p:graphicFrame>
        <p:nvGraphicFramePr>
          <p:cNvPr id="4" name="Table 4">
            <a:extLst>
              <a:ext uri="{FF2B5EF4-FFF2-40B4-BE49-F238E27FC236}">
                <a16:creationId xmlns:a16="http://schemas.microsoft.com/office/drawing/2014/main" id="{0476D1FC-F897-40CF-9396-63FADA7397AD}"/>
              </a:ext>
            </a:extLst>
          </p:cNvPr>
          <p:cNvGraphicFramePr>
            <a:graphicFrameLocks noGrp="1"/>
          </p:cNvGraphicFramePr>
          <p:nvPr>
            <p:ph idx="1"/>
            <p:extLst>
              <p:ext uri="{D42A27DB-BD31-4B8C-83A1-F6EECF244321}">
                <p14:modId xmlns:p14="http://schemas.microsoft.com/office/powerpoint/2010/main" val="1513215870"/>
              </p:ext>
            </p:extLst>
          </p:nvPr>
        </p:nvGraphicFramePr>
        <p:xfrm>
          <a:off x="914400" y="1102935"/>
          <a:ext cx="10496193" cy="5215517"/>
        </p:xfrm>
        <a:graphic>
          <a:graphicData uri="http://schemas.openxmlformats.org/drawingml/2006/table">
            <a:tbl>
              <a:tblPr firstRow="1" bandRow="1">
                <a:tableStyleId>{5C22544A-7EE6-4342-B048-85BDC9FD1C3A}</a:tableStyleId>
              </a:tblPr>
              <a:tblGrid>
                <a:gridCol w="1902399">
                  <a:extLst>
                    <a:ext uri="{9D8B030D-6E8A-4147-A177-3AD203B41FA5}">
                      <a16:colId xmlns:a16="http://schemas.microsoft.com/office/drawing/2014/main" val="3695610964"/>
                    </a:ext>
                  </a:extLst>
                </a:gridCol>
                <a:gridCol w="1947647">
                  <a:extLst>
                    <a:ext uri="{9D8B030D-6E8A-4147-A177-3AD203B41FA5}">
                      <a16:colId xmlns:a16="http://schemas.microsoft.com/office/drawing/2014/main" val="2712395503"/>
                    </a:ext>
                  </a:extLst>
                </a:gridCol>
                <a:gridCol w="2047163">
                  <a:extLst>
                    <a:ext uri="{9D8B030D-6E8A-4147-A177-3AD203B41FA5}">
                      <a16:colId xmlns:a16="http://schemas.microsoft.com/office/drawing/2014/main" val="1478932014"/>
                    </a:ext>
                  </a:extLst>
                </a:gridCol>
                <a:gridCol w="2416791">
                  <a:extLst>
                    <a:ext uri="{9D8B030D-6E8A-4147-A177-3AD203B41FA5}">
                      <a16:colId xmlns:a16="http://schemas.microsoft.com/office/drawing/2014/main" val="802357195"/>
                    </a:ext>
                  </a:extLst>
                </a:gridCol>
                <a:gridCol w="2182193">
                  <a:extLst>
                    <a:ext uri="{9D8B030D-6E8A-4147-A177-3AD203B41FA5}">
                      <a16:colId xmlns:a16="http://schemas.microsoft.com/office/drawing/2014/main" val="1650554684"/>
                    </a:ext>
                  </a:extLst>
                </a:gridCol>
              </a:tblGrid>
              <a:tr h="505747">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Specification Number</a:t>
                      </a:r>
                      <a:endParaRPr lang="en-US" sz="12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Specification</a:t>
                      </a:r>
                      <a:endParaRPr lang="en-US" sz="12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Status</a:t>
                      </a:r>
                      <a:endParaRPr lang="en-US" sz="12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DR 2.2 Justification</a:t>
                      </a:r>
                      <a:endParaRPr lang="en-US" sz="1200">
                        <a:effectLst/>
                        <a:latin typeface="Arial"/>
                        <a:ea typeface="Calibri" panose="020F0502020204030204" pitchFamily="34" charset="0"/>
                        <a:cs typeface="Arial"/>
                      </a:endParaRPr>
                    </a:p>
                  </a:txBody>
                  <a:tcPr marL="68580" marR="68580" marT="0" marB="0" anchor="ctr"/>
                </a:tc>
                <a:tc>
                  <a:txBody>
                    <a:bodyPr/>
                    <a:lstStyle/>
                    <a:p>
                      <a:pPr marL="0" marR="0" algn="ctr">
                        <a:lnSpc>
                          <a:spcPct val="107000"/>
                        </a:lnSpc>
                        <a:spcBef>
                          <a:spcPts val="0"/>
                        </a:spcBef>
                        <a:spcAft>
                          <a:spcPts val="0"/>
                        </a:spcAft>
                      </a:pPr>
                      <a:r>
                        <a:rPr lang="en-US" sz="1200" b="1">
                          <a:effectLst/>
                          <a:latin typeface="Arial"/>
                          <a:ea typeface="Arial" panose="020B0604020202020204" pitchFamily="34" charset="0"/>
                          <a:cs typeface="Arial"/>
                        </a:rPr>
                        <a:t>Plans To meet full specs</a:t>
                      </a:r>
                      <a:r>
                        <a:rPr lang="en-US" sz="1100">
                          <a:effectLst/>
                          <a:latin typeface="Calibri"/>
                          <a:ea typeface="Calibri" panose="020F0502020204030204" pitchFamily="34" charset="0"/>
                          <a:cs typeface="Arial"/>
                        </a:rPr>
                        <a:t> </a:t>
                      </a:r>
                    </a:p>
                  </a:txBody>
                  <a:tcPr marL="68580" marR="68580" marT="0" marB="0" anchor="ctr"/>
                </a:tc>
                <a:extLst>
                  <a:ext uri="{0D108BD9-81ED-4DB2-BD59-A6C34878D82A}">
                    <a16:rowId xmlns:a16="http://schemas.microsoft.com/office/drawing/2014/main" val="2528829461"/>
                  </a:ext>
                </a:extLst>
              </a:tr>
              <a:tr h="1548850">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ES001</a:t>
                      </a:r>
                      <a:r>
                        <a:rPr lang="en-US" sz="800">
                          <a:solidFill>
                            <a:schemeClr val="accent6">
                              <a:lumMod val="75000"/>
                            </a:schemeClr>
                          </a:solidFill>
                          <a:effectLst/>
                          <a:latin typeface="Calibri"/>
                          <a:ea typeface="Calibri" panose="020F0502020204030204" pitchFamily="34" charset="0"/>
                          <a:cs typeface="Arial"/>
                        </a:rPr>
                        <a:t> </a:t>
                      </a: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The system will not pose any risk of injury via electrical shock to the user.</a:t>
                      </a:r>
                      <a:endParaRPr lang="en-US" sz="12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6">
                              <a:lumMod val="75000"/>
                            </a:schemeClr>
                          </a:solidFill>
                          <a:effectLst/>
                          <a:latin typeface="Arial"/>
                          <a:ea typeface="Arial" panose="020B0604020202020204" pitchFamily="34" charset="0"/>
                          <a:cs typeface="Arial"/>
                        </a:rPr>
                        <a:t>Electrical system is yet to be integrated. We haven’t been able to test yet.</a:t>
                      </a:r>
                      <a:endParaRPr lang="en-US" sz="1200">
                        <a:solidFill>
                          <a:schemeClr val="accent6">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100">
                          <a:solidFill>
                            <a:schemeClr val="accent6">
                              <a:lumMod val="75000"/>
                            </a:schemeClr>
                          </a:solidFill>
                          <a:effectLst/>
                          <a:latin typeface="Arial"/>
                          <a:ea typeface="Calibri" panose="020F0502020204030204" pitchFamily="34" charset="0"/>
                          <a:cs typeface="Arial"/>
                        </a:rPr>
                        <a:t>Proper grounding of metal surfaces should be sufficient to prevent electrical shock from static charges that may build up while the ionizer is active, but further testing is still required.</a:t>
                      </a:r>
                    </a:p>
                  </a:txBody>
                  <a:tcPr marL="68580" marR="68580" marT="0" marB="0"/>
                </a:tc>
                <a:tc>
                  <a:txBody>
                    <a:bodyPr/>
                    <a:lstStyle/>
                    <a:p>
                      <a:pPr marL="0" marR="0">
                        <a:lnSpc>
                          <a:spcPct val="107000"/>
                        </a:lnSpc>
                        <a:spcBef>
                          <a:spcPts val="0"/>
                        </a:spcBef>
                        <a:spcAft>
                          <a:spcPts val="0"/>
                        </a:spcAft>
                      </a:pPr>
                      <a:r>
                        <a:rPr lang="en-US" sz="1100">
                          <a:solidFill>
                            <a:schemeClr val="accent6">
                              <a:lumMod val="75000"/>
                            </a:schemeClr>
                          </a:solidFill>
                          <a:effectLst/>
                          <a:latin typeface="Arial"/>
                          <a:ea typeface="Calibri" panose="020F0502020204030204" pitchFamily="34" charset="0"/>
                          <a:cs typeface="Arial"/>
                        </a:rPr>
                        <a:t>Integrate system, ground sprayer, and then test surfaces for voltage with multimeter in series with a high RC constant circuit to keep get voltage reading.</a:t>
                      </a:r>
                    </a:p>
                  </a:txBody>
                  <a:tcPr marL="68580" marR="68580" marT="0" marB="0"/>
                </a:tc>
                <a:extLst>
                  <a:ext uri="{0D108BD9-81ED-4DB2-BD59-A6C34878D82A}">
                    <a16:rowId xmlns:a16="http://schemas.microsoft.com/office/drawing/2014/main" val="3109942658"/>
                  </a:ext>
                </a:extLst>
              </a:tr>
              <a:tr h="1612070">
                <a:tc>
                  <a:txBody>
                    <a:bodyPr/>
                    <a:lstStyle/>
                    <a:p>
                      <a:pPr marL="0" marR="0">
                        <a:lnSpc>
                          <a:spcPct val="107000"/>
                        </a:lnSpc>
                        <a:spcBef>
                          <a:spcPts val="0"/>
                        </a:spcBef>
                        <a:spcAft>
                          <a:spcPts val="0"/>
                        </a:spcAft>
                      </a:pPr>
                      <a:r>
                        <a:rPr lang="en-US" sz="1200">
                          <a:solidFill>
                            <a:srgbClr val="FF0000"/>
                          </a:solidFill>
                          <a:effectLst/>
                          <a:latin typeface="Arial"/>
                          <a:ea typeface="Arial" panose="020B0604020202020204" pitchFamily="34" charset="0"/>
                          <a:cs typeface="Arial"/>
                        </a:rPr>
                        <a:t>ES002</a:t>
                      </a:r>
                      <a:endParaRPr lang="en-US" sz="1200">
                        <a:solidFill>
                          <a:srgbClr val="FF0000"/>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FF0000"/>
                          </a:solidFill>
                          <a:effectLst/>
                          <a:latin typeface="Arial"/>
                          <a:ea typeface="Arial" panose="020B0604020202020204" pitchFamily="34" charset="0"/>
                          <a:cs typeface="Arial"/>
                        </a:rPr>
                        <a:t>The sprayer shall run for 3 hours on full charge.</a:t>
                      </a:r>
                      <a:endParaRPr lang="en-US" sz="1200">
                        <a:solidFill>
                          <a:srgbClr val="FF0000"/>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rgbClr val="FF0000"/>
                          </a:solidFill>
                          <a:effectLst/>
                          <a:latin typeface="Arial"/>
                          <a:ea typeface="Arial" panose="020B0604020202020204" pitchFamily="34" charset="0"/>
                          <a:cs typeface="Arial"/>
                        </a:rPr>
                        <a:t>Most worrying electrical spec due to the high current draw of the sprayer. Analysis suggests that we will not reach even with the large battery.</a:t>
                      </a:r>
                      <a:endParaRPr lang="en-US" sz="1200">
                        <a:solidFill>
                          <a:srgbClr val="FF0000"/>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100">
                          <a:solidFill>
                            <a:srgbClr val="FF0000"/>
                          </a:solidFill>
                          <a:effectLst/>
                          <a:latin typeface="Arial"/>
                          <a:ea typeface="Calibri" panose="020F0502020204030204" pitchFamily="34" charset="0"/>
                          <a:cs typeface="Arial"/>
                        </a:rPr>
                        <a:t>Ongoing constraint to keep working on, not ready to drop quite yet though will confer with Professor Howe sometime over the break or first week to confirm my analysis is correct and ask if there are other methods to attain the spec time.</a:t>
                      </a:r>
                    </a:p>
                  </a:txBody>
                  <a:tcPr marL="68580" marR="68580" marT="0" marB="0"/>
                </a:tc>
                <a:tc>
                  <a:txBody>
                    <a:bodyPr/>
                    <a:lstStyle/>
                    <a:p>
                      <a:pPr marL="0" marR="0">
                        <a:lnSpc>
                          <a:spcPct val="107000"/>
                        </a:lnSpc>
                        <a:spcBef>
                          <a:spcPts val="0"/>
                        </a:spcBef>
                        <a:spcAft>
                          <a:spcPts val="0"/>
                        </a:spcAft>
                      </a:pPr>
                      <a:r>
                        <a:rPr lang="en-US" sz="1100">
                          <a:solidFill>
                            <a:srgbClr val="FF0000"/>
                          </a:solidFill>
                          <a:effectLst/>
                          <a:latin typeface="Arial"/>
                          <a:ea typeface="Calibri" panose="020F0502020204030204" pitchFamily="34" charset="0"/>
                          <a:cs typeface="Arial"/>
                        </a:rPr>
                        <a:t>Unknown at this time, will continuing working on this portion over break. </a:t>
                      </a:r>
                    </a:p>
                  </a:txBody>
                  <a:tcPr marL="68580" marR="68580" marT="0" marB="0"/>
                </a:tc>
                <a:extLst>
                  <a:ext uri="{0D108BD9-81ED-4DB2-BD59-A6C34878D82A}">
                    <a16:rowId xmlns:a16="http://schemas.microsoft.com/office/drawing/2014/main" val="3072122717"/>
                  </a:ext>
                </a:extLst>
              </a:tr>
              <a:tr h="1548850">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ES003</a:t>
                      </a:r>
                      <a:endParaRPr lang="en-US" sz="12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The component cart shall have a stop switch.</a:t>
                      </a:r>
                      <a:endParaRPr lang="en-US" sz="12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Bought and tested parts for operation. Haven’t integrated yet though.</a:t>
                      </a:r>
                      <a:endParaRPr lang="en-US" sz="12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We have the button purchased, it just hasn't been integrated yet, keeping it from being on the physical cart. Sticking this on the cart would be enough to make it green.  </a:t>
                      </a:r>
                      <a:endParaRPr lang="en-US" sz="1200">
                        <a:solidFill>
                          <a:schemeClr val="accent1">
                            <a:lumMod val="75000"/>
                          </a:schemeClr>
                        </a:solidFill>
                        <a:effectLst/>
                        <a:latin typeface="Arial"/>
                        <a:ea typeface="Calibri" panose="020F0502020204030204" pitchFamily="34" charset="0"/>
                        <a:cs typeface="Arial"/>
                      </a:endParaRPr>
                    </a:p>
                  </a:txBody>
                  <a:tcPr marL="68580" marR="68580" marT="0" marB="0"/>
                </a:tc>
                <a:tc>
                  <a:txBody>
                    <a:bodyPr/>
                    <a:lstStyle/>
                    <a:p>
                      <a:pPr marL="0" marR="0">
                        <a:lnSpc>
                          <a:spcPct val="107000"/>
                        </a:lnSpc>
                        <a:spcBef>
                          <a:spcPts val="0"/>
                        </a:spcBef>
                        <a:spcAft>
                          <a:spcPts val="0"/>
                        </a:spcAft>
                      </a:pPr>
                      <a:r>
                        <a:rPr lang="en-US" sz="1200">
                          <a:solidFill>
                            <a:schemeClr val="accent1">
                              <a:lumMod val="75000"/>
                            </a:schemeClr>
                          </a:solidFill>
                          <a:effectLst/>
                          <a:latin typeface="Arial"/>
                          <a:ea typeface="Arial" panose="020B0604020202020204" pitchFamily="34" charset="0"/>
                          <a:cs typeface="Arial"/>
                        </a:rPr>
                        <a:t>To meet this spec, we need to integrate the electrical components into our system.</a:t>
                      </a:r>
                      <a:endParaRPr lang="en-US" sz="1200">
                        <a:solidFill>
                          <a:schemeClr val="accent1">
                            <a:lumMod val="75000"/>
                          </a:schemeClr>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2169685167"/>
                  </a:ext>
                </a:extLst>
              </a:tr>
            </a:tbl>
          </a:graphicData>
        </a:graphic>
      </p:graphicFrame>
      <p:sp>
        <p:nvSpPr>
          <p:cNvPr id="6" name="TextBox 5">
            <a:extLst>
              <a:ext uri="{FF2B5EF4-FFF2-40B4-BE49-F238E27FC236}">
                <a16:creationId xmlns:a16="http://schemas.microsoft.com/office/drawing/2014/main" id="{2F9E7F75-D484-454C-974A-5BCBB22C9E64}"/>
              </a:ext>
            </a:extLst>
          </p:cNvPr>
          <p:cNvSpPr txBox="1"/>
          <p:nvPr/>
        </p:nvSpPr>
        <p:spPr>
          <a:xfrm>
            <a:off x="499546" y="6404154"/>
            <a:ext cx="11183382" cy="342466"/>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92D050"/>
                </a:solidFill>
                <a:effectLst/>
                <a:uLnTx/>
                <a:uFillTx/>
                <a:latin typeface="Arial" panose="020B0604020202020204" pitchFamily="34" charset="0"/>
                <a:ea typeface="Arial" panose="020B0604020202020204" pitchFamily="34" charset="0"/>
                <a:cs typeface="Arial" panose="020B0604020202020204" pitchFamily="34" charset="0"/>
              </a:rPr>
              <a:t>Met and tested	</a:t>
            </a:r>
            <a:r>
              <a:rPr kumimoji="0" lang="en-US" sz="1600" b="0" i="0" u="none" strike="noStrike" kern="1200" cap="none" spc="0" normalizeH="0" baseline="0" noProof="0">
                <a:ln>
                  <a:noFill/>
                </a:ln>
                <a:solidFill>
                  <a:srgbClr val="385623"/>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sz="1600" b="0" i="0" u="none" strike="noStrike" kern="1200" cap="none" spc="0" normalizeH="0" baseline="0" noProof="0">
                <a:ln>
                  <a:noFill/>
                </a:ln>
                <a:solidFill>
                  <a:schemeClr val="accent5"/>
                </a:solidFill>
                <a:effectLst/>
                <a:uLnTx/>
                <a:uFillTx/>
                <a:latin typeface="Arial" panose="020B0604020202020204" pitchFamily="34" charset="0"/>
                <a:ea typeface="Arial" panose="020B0604020202020204" pitchFamily="34" charset="0"/>
                <a:cs typeface="Arial" panose="020B0604020202020204" pitchFamily="34" charset="0"/>
              </a:rPr>
              <a:t>Met, untested, have confidence in</a:t>
            </a:r>
            <a:r>
              <a:rPr kumimoji="0" lang="en-US" sz="1600" b="0" i="0" u="none" strike="noStrike" kern="1200" cap="none" spc="0" normalizeH="0" baseline="0" noProof="0">
                <a:ln>
                  <a:noFill/>
                </a:ln>
                <a:solidFill>
                  <a:srgbClr val="1F4E79"/>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sz="1600" b="0" i="0" u="none" strike="noStrike" kern="1200" cap="none" spc="0" normalizeH="0" baseline="0" noProof="0">
                <a:ln>
                  <a:noFill/>
                </a:ln>
                <a:solidFill>
                  <a:srgbClr val="ED7D31"/>
                </a:solidFill>
                <a:effectLst/>
                <a:uLnTx/>
                <a:uFillTx/>
                <a:latin typeface="Arial" panose="020B0604020202020204" pitchFamily="34" charset="0"/>
                <a:ea typeface="Arial" panose="020B0604020202020204" pitchFamily="34" charset="0"/>
                <a:cs typeface="Arial" panose="020B0604020202020204" pitchFamily="34" charset="0"/>
              </a:rPr>
              <a:t>Unmet, have confidence meeting		</a:t>
            </a:r>
            <a:r>
              <a:rPr kumimoji="0" lang="en-US" sz="1600" b="0" i="0" u="none" strike="noStrike" kern="1200" cap="none" spc="0" normalizeH="0" baseline="0" noProof="0">
                <a:ln>
                  <a:noFill/>
                </a:ln>
                <a:solidFill>
                  <a:srgbClr val="FF0000"/>
                </a:solidFill>
                <a:effectLst/>
                <a:uLnTx/>
                <a:uFillTx/>
                <a:latin typeface="Arial" panose="020B0604020202020204" pitchFamily="34" charset="0"/>
                <a:ea typeface="Arial" panose="020B0604020202020204" pitchFamily="34" charset="0"/>
                <a:cs typeface="Arial" panose="020B0604020202020204" pitchFamily="34" charset="0"/>
              </a:rPr>
              <a:t>Unmet, will not meet</a:t>
            </a:r>
            <a:endParaRPr kumimoji="0" lang="en-US" sz="16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63834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16E7-E763-4664-A877-6DFC54F393EE}"/>
              </a:ext>
            </a:extLst>
          </p:cNvPr>
          <p:cNvSpPr>
            <a:spLocks noGrp="1"/>
          </p:cNvSpPr>
          <p:nvPr>
            <p:ph type="title"/>
          </p:nvPr>
        </p:nvSpPr>
        <p:spPr/>
        <p:txBody>
          <a:bodyPr/>
          <a:lstStyle/>
          <a:p>
            <a:r>
              <a:rPr lang="en-US"/>
              <a:t>Analysis Status </a:t>
            </a:r>
          </a:p>
        </p:txBody>
      </p:sp>
      <p:sp>
        <p:nvSpPr>
          <p:cNvPr id="3" name="Content Placeholder 2">
            <a:extLst>
              <a:ext uri="{FF2B5EF4-FFF2-40B4-BE49-F238E27FC236}">
                <a16:creationId xmlns:a16="http://schemas.microsoft.com/office/drawing/2014/main" id="{E4C63A58-9382-490F-A46B-241F81A7A320}"/>
              </a:ext>
            </a:extLst>
          </p:cNvPr>
          <p:cNvSpPr>
            <a:spLocks noGrp="1"/>
          </p:cNvSpPr>
          <p:nvPr>
            <p:ph idx="1"/>
          </p:nvPr>
        </p:nvSpPr>
        <p:spPr>
          <a:xfrm>
            <a:off x="1369425" y="2096064"/>
            <a:ext cx="4346362" cy="4152336"/>
          </a:xfrm>
        </p:spPr>
        <p:txBody>
          <a:bodyPr vert="horz" lIns="91440" tIns="45720" rIns="91440" bIns="45720" rtlCol="0" anchor="t">
            <a:normAutofit/>
          </a:bodyPr>
          <a:lstStyle/>
          <a:p>
            <a:pPr marL="0" indent="0" algn="ctr">
              <a:buNone/>
            </a:pPr>
            <a:r>
              <a:rPr lang="en-US" sz="2200" u="sng"/>
              <a:t>Finished/Unchanged</a:t>
            </a:r>
          </a:p>
          <a:p>
            <a:r>
              <a:rPr lang="en-US" sz="1800">
                <a:solidFill>
                  <a:srgbClr val="92D050"/>
                </a:solidFill>
              </a:rPr>
              <a:t>Material Research Analysis:</a:t>
            </a:r>
          </a:p>
          <a:p>
            <a:pPr lvl="1"/>
            <a:r>
              <a:rPr lang="en-US" sz="1300">
                <a:solidFill>
                  <a:srgbClr val="92D050"/>
                </a:solidFill>
              </a:rPr>
              <a:t>Verified and met material requirements</a:t>
            </a:r>
          </a:p>
          <a:p>
            <a:r>
              <a:rPr lang="en-US" sz="1800">
                <a:solidFill>
                  <a:srgbClr val="92D050"/>
                </a:solidFill>
              </a:rPr>
              <a:t>Spray Cone Analysis:</a:t>
            </a:r>
          </a:p>
          <a:p>
            <a:pPr lvl="1"/>
            <a:r>
              <a:rPr lang="en-US" sz="1300">
                <a:solidFill>
                  <a:srgbClr val="92D050"/>
                </a:solidFill>
              </a:rPr>
              <a:t>Determined size/position of electrodes</a:t>
            </a:r>
          </a:p>
          <a:p>
            <a:r>
              <a:rPr lang="en-US" sz="1800">
                <a:solidFill>
                  <a:srgbClr val="92D050"/>
                </a:solidFill>
              </a:rPr>
              <a:t>Cart Stress Analysis:</a:t>
            </a:r>
          </a:p>
          <a:p>
            <a:pPr lvl="1"/>
            <a:r>
              <a:rPr lang="en-US" sz="1300">
                <a:solidFill>
                  <a:srgbClr val="92D050"/>
                </a:solidFill>
              </a:rPr>
              <a:t>Calculated maximum load on component cart</a:t>
            </a:r>
          </a:p>
          <a:p>
            <a:r>
              <a:rPr lang="en-US" sz="1800">
                <a:solidFill>
                  <a:srgbClr val="92D050"/>
                </a:solidFill>
              </a:rPr>
              <a:t>Cart Dimension Analysis:</a:t>
            </a:r>
          </a:p>
          <a:p>
            <a:pPr lvl="1"/>
            <a:r>
              <a:rPr lang="en-US" sz="1300">
                <a:solidFill>
                  <a:srgbClr val="92D050"/>
                </a:solidFill>
              </a:rPr>
              <a:t>Designed/built cart to dimensions specified for portability</a:t>
            </a:r>
          </a:p>
        </p:txBody>
      </p:sp>
      <p:sp>
        <p:nvSpPr>
          <p:cNvPr id="4" name="TextBox 3">
            <a:extLst>
              <a:ext uri="{FF2B5EF4-FFF2-40B4-BE49-F238E27FC236}">
                <a16:creationId xmlns:a16="http://schemas.microsoft.com/office/drawing/2014/main" id="{9E349DC8-8CD0-4D40-9F72-FF064C5EA77A}"/>
              </a:ext>
            </a:extLst>
          </p:cNvPr>
          <p:cNvSpPr txBox="1"/>
          <p:nvPr/>
        </p:nvSpPr>
        <p:spPr>
          <a:xfrm>
            <a:off x="6476216" y="2096063"/>
            <a:ext cx="5316716" cy="3851119"/>
          </a:xfrm>
          <a:prstGeom prst="rect">
            <a:avLst/>
          </a:prstGeom>
          <a:noFill/>
        </p:spPr>
        <p:txBody>
          <a:bodyPr wrap="square" lIns="91440" tIns="45720" rIns="91440" bIns="45720" rtlCol="0" anchor="t">
            <a:spAutoFit/>
          </a:bodyPr>
          <a:lstStyle/>
          <a:p>
            <a:pPr algn="ctr">
              <a:lnSpc>
                <a:spcPct val="150000"/>
              </a:lnSpc>
            </a:pPr>
            <a:r>
              <a:rPr lang="en-US" sz="2200" u="sng"/>
              <a:t>In-progress</a:t>
            </a:r>
          </a:p>
          <a:p>
            <a:pPr marL="342900" indent="-342900">
              <a:lnSpc>
                <a:spcPct val="150000"/>
              </a:lnSpc>
              <a:buFont typeface="Arial" panose="020B0604020202020204" pitchFamily="34" charset="0"/>
              <a:buChar char="•"/>
            </a:pPr>
            <a:r>
              <a:rPr lang="en-US" sz="1900">
                <a:solidFill>
                  <a:schemeClr val="accent5"/>
                </a:solidFill>
              </a:rPr>
              <a:t>Compatibility Analysis: </a:t>
            </a:r>
          </a:p>
          <a:p>
            <a:pPr marL="742950" lvl="1" indent="-285750">
              <a:lnSpc>
                <a:spcPct val="150000"/>
              </a:lnSpc>
              <a:buFont typeface="Arial" panose="020B0604020202020204" pitchFamily="34" charset="0"/>
              <a:buChar char="•"/>
            </a:pPr>
            <a:r>
              <a:rPr lang="en-US" sz="1300">
                <a:solidFill>
                  <a:schemeClr val="accent5"/>
                </a:solidFill>
              </a:rPr>
              <a:t>Threading dimensions tested for 1 HVLP sprayer model</a:t>
            </a:r>
          </a:p>
          <a:p>
            <a:pPr marL="285750" indent="-285750">
              <a:lnSpc>
                <a:spcPct val="150000"/>
              </a:lnSpc>
              <a:buFont typeface="Arial" panose="020B0604020202020204" pitchFamily="34" charset="0"/>
              <a:buChar char="•"/>
            </a:pPr>
            <a:r>
              <a:rPr lang="en-US">
                <a:solidFill>
                  <a:schemeClr val="accent6"/>
                </a:solidFill>
              </a:rPr>
              <a:t>Spray Coverage Analysis:</a:t>
            </a:r>
          </a:p>
          <a:p>
            <a:pPr marL="742950" lvl="1" indent="-285750">
              <a:lnSpc>
                <a:spcPct val="150000"/>
              </a:lnSpc>
              <a:buFont typeface="Arial" panose="020B0604020202020204" pitchFamily="34" charset="0"/>
              <a:buChar char="•"/>
            </a:pPr>
            <a:r>
              <a:rPr lang="en-US" sz="1300">
                <a:solidFill>
                  <a:schemeClr val="accent6"/>
                </a:solidFill>
              </a:rPr>
              <a:t>Radial coverage of non-charged spray at 25%</a:t>
            </a:r>
          </a:p>
          <a:p>
            <a:pPr marL="285750" indent="-285750">
              <a:lnSpc>
                <a:spcPct val="150000"/>
              </a:lnSpc>
              <a:buFont typeface="Arial" panose="020B0604020202020204" pitchFamily="34" charset="0"/>
              <a:buChar char="•"/>
            </a:pPr>
            <a:r>
              <a:rPr lang="en-US">
                <a:solidFill>
                  <a:schemeClr val="accent6"/>
                </a:solidFill>
              </a:rPr>
              <a:t>Push/Pull Analysis:</a:t>
            </a:r>
          </a:p>
          <a:p>
            <a:pPr marL="742950" lvl="1" indent="-285750">
              <a:lnSpc>
                <a:spcPct val="150000"/>
              </a:lnSpc>
              <a:buFont typeface="Arial" panose="020B0604020202020204" pitchFamily="34" charset="0"/>
              <a:buChar char="•"/>
            </a:pPr>
            <a:r>
              <a:rPr lang="en-US" sz="1300">
                <a:solidFill>
                  <a:schemeClr val="accent6"/>
                </a:solidFill>
              </a:rPr>
              <a:t>Force is projected to be less than maximum allowed force</a:t>
            </a:r>
          </a:p>
          <a:p>
            <a:pPr marL="285750" indent="-285750">
              <a:lnSpc>
                <a:spcPct val="150000"/>
              </a:lnSpc>
              <a:buFont typeface="Arial" panose="020B0604020202020204" pitchFamily="34" charset="0"/>
              <a:buChar char="•"/>
            </a:pPr>
            <a:r>
              <a:rPr lang="en-US">
                <a:solidFill>
                  <a:srgbClr val="FF0000"/>
                </a:solidFill>
              </a:rPr>
              <a:t>Battery Life:</a:t>
            </a:r>
          </a:p>
          <a:p>
            <a:pPr marL="742950" lvl="1" indent="-285750">
              <a:lnSpc>
                <a:spcPct val="150000"/>
              </a:lnSpc>
              <a:buFont typeface="Arial" panose="020B0604020202020204" pitchFamily="34" charset="0"/>
              <a:buChar char="•"/>
            </a:pPr>
            <a:r>
              <a:rPr lang="en-US" sz="1300">
                <a:solidFill>
                  <a:srgbClr val="FF0000"/>
                </a:solidFill>
              </a:rPr>
              <a:t>14-19 minutes.</a:t>
            </a:r>
          </a:p>
          <a:p>
            <a:pPr lvl="1">
              <a:lnSpc>
                <a:spcPct val="150000"/>
              </a:lnSpc>
            </a:pPr>
            <a:endParaRPr lang="en-US">
              <a:solidFill>
                <a:schemeClr val="accent6"/>
              </a:solidFill>
            </a:endParaRPr>
          </a:p>
        </p:txBody>
      </p:sp>
    </p:spTree>
    <p:extLst>
      <p:ext uri="{BB962C8B-B14F-4D97-AF65-F5344CB8AC3E}">
        <p14:creationId xmlns:p14="http://schemas.microsoft.com/office/powerpoint/2010/main" val="99755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F4DBF-09FE-4236-9CA7-CCC230E8F409}"/>
              </a:ext>
            </a:extLst>
          </p:cNvPr>
          <p:cNvSpPr>
            <a:spLocks noGrp="1"/>
          </p:cNvSpPr>
          <p:nvPr>
            <p:ph type="title"/>
          </p:nvPr>
        </p:nvSpPr>
        <p:spPr>
          <a:xfrm>
            <a:off x="919119" y="443806"/>
            <a:ext cx="10353761" cy="1326321"/>
          </a:xfrm>
        </p:spPr>
        <p:txBody>
          <a:bodyPr/>
          <a:lstStyle/>
          <a:p>
            <a:r>
              <a:rPr lang="en-US"/>
              <a:t>Schedule - Mechanical</a:t>
            </a:r>
          </a:p>
        </p:txBody>
      </p:sp>
      <p:graphicFrame>
        <p:nvGraphicFramePr>
          <p:cNvPr id="4" name="Table 4">
            <a:extLst>
              <a:ext uri="{FF2B5EF4-FFF2-40B4-BE49-F238E27FC236}">
                <a16:creationId xmlns:a16="http://schemas.microsoft.com/office/drawing/2014/main" id="{A82C8813-8AB3-438B-BAF8-7745B75252CF}"/>
              </a:ext>
            </a:extLst>
          </p:cNvPr>
          <p:cNvGraphicFramePr>
            <a:graphicFrameLocks noGrp="1"/>
          </p:cNvGraphicFramePr>
          <p:nvPr>
            <p:ph idx="1"/>
            <p:extLst>
              <p:ext uri="{D42A27DB-BD31-4B8C-83A1-F6EECF244321}">
                <p14:modId xmlns:p14="http://schemas.microsoft.com/office/powerpoint/2010/main" val="3273213593"/>
              </p:ext>
            </p:extLst>
          </p:nvPr>
        </p:nvGraphicFramePr>
        <p:xfrm>
          <a:off x="919119" y="1725370"/>
          <a:ext cx="10353673" cy="4048760"/>
        </p:xfrm>
        <a:graphic>
          <a:graphicData uri="http://schemas.openxmlformats.org/drawingml/2006/table">
            <a:tbl>
              <a:tblPr firstRow="1" bandRow="1">
                <a:tableStyleId>{5C22544A-7EE6-4342-B048-85BDC9FD1C3A}</a:tableStyleId>
              </a:tblPr>
              <a:tblGrid>
                <a:gridCol w="2445223">
                  <a:extLst>
                    <a:ext uri="{9D8B030D-6E8A-4147-A177-3AD203B41FA5}">
                      <a16:colId xmlns:a16="http://schemas.microsoft.com/office/drawing/2014/main" val="2501584673"/>
                    </a:ext>
                  </a:extLst>
                </a:gridCol>
                <a:gridCol w="7908450">
                  <a:extLst>
                    <a:ext uri="{9D8B030D-6E8A-4147-A177-3AD203B41FA5}">
                      <a16:colId xmlns:a16="http://schemas.microsoft.com/office/drawing/2014/main" val="1690836692"/>
                    </a:ext>
                  </a:extLst>
                </a:gridCol>
              </a:tblGrid>
              <a:tr h="370840">
                <a:tc>
                  <a:txBody>
                    <a:bodyPr/>
                    <a:lstStyle/>
                    <a:p>
                      <a:r>
                        <a:rPr lang="en-US"/>
                        <a:t>Scheduled Date</a:t>
                      </a:r>
                    </a:p>
                  </a:txBody>
                  <a:tcPr/>
                </a:tc>
                <a:tc>
                  <a:txBody>
                    <a:bodyPr/>
                    <a:lstStyle/>
                    <a:p>
                      <a:r>
                        <a:rPr lang="en-US"/>
                        <a:t>Deliverable(s)</a:t>
                      </a:r>
                    </a:p>
                  </a:txBody>
                  <a:tcPr/>
                </a:tc>
                <a:extLst>
                  <a:ext uri="{0D108BD9-81ED-4DB2-BD59-A6C34878D82A}">
                    <a16:rowId xmlns:a16="http://schemas.microsoft.com/office/drawing/2014/main" val="2062121776"/>
                  </a:ext>
                </a:extLst>
              </a:tr>
              <a:tr h="370840">
                <a:tc>
                  <a:txBody>
                    <a:bodyPr/>
                    <a:lstStyle/>
                    <a:p>
                      <a:r>
                        <a:rPr lang="en-US"/>
                        <a:t>Spring Break</a:t>
                      </a:r>
                    </a:p>
                  </a:txBody>
                  <a:tcPr/>
                </a:tc>
                <a:tc>
                  <a:txBody>
                    <a:bodyPr/>
                    <a:lstStyle/>
                    <a:p>
                      <a:r>
                        <a:rPr lang="en-US"/>
                        <a:t>Electrode design/purchase, purchase liquid sensitive paper</a:t>
                      </a:r>
                    </a:p>
                  </a:txBody>
                  <a:tcPr/>
                </a:tc>
                <a:extLst>
                  <a:ext uri="{0D108BD9-81ED-4DB2-BD59-A6C34878D82A}">
                    <a16:rowId xmlns:a16="http://schemas.microsoft.com/office/drawing/2014/main" val="932135528"/>
                  </a:ext>
                </a:extLst>
              </a:tr>
              <a:tr h="370840">
                <a:tc>
                  <a:txBody>
                    <a:bodyPr/>
                    <a:lstStyle/>
                    <a:p>
                      <a:r>
                        <a:rPr lang="en-US"/>
                        <a:t>Week 1</a:t>
                      </a:r>
                    </a:p>
                  </a:txBody>
                  <a:tcPr/>
                </a:tc>
                <a:tc>
                  <a:txBody>
                    <a:bodyPr/>
                    <a:lstStyle/>
                    <a:p>
                      <a:pPr marL="0" indent="0">
                        <a:buFont typeface="Arial" panose="020B0604020202020204" pitchFamily="34" charset="0"/>
                        <a:buNone/>
                      </a:pPr>
                      <a:r>
                        <a:rPr lang="en-US"/>
                        <a:t>Print updated Nozzle Attachment,  Push/Pull analysis, Electrical Integration: Electronics cart layout</a:t>
                      </a:r>
                    </a:p>
                  </a:txBody>
                  <a:tcPr/>
                </a:tc>
                <a:extLst>
                  <a:ext uri="{0D108BD9-81ED-4DB2-BD59-A6C34878D82A}">
                    <a16:rowId xmlns:a16="http://schemas.microsoft.com/office/drawing/2014/main" val="1563791910"/>
                  </a:ext>
                </a:extLst>
              </a:tr>
              <a:tr h="370840">
                <a:tc>
                  <a:txBody>
                    <a:bodyPr/>
                    <a:lstStyle/>
                    <a:p>
                      <a:r>
                        <a:rPr lang="en-US"/>
                        <a:t>Week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Tipping Test,  No Charge Coverage Testing, Electrical Integration: Wire cart electronics layout</a:t>
                      </a:r>
                    </a:p>
                    <a:p>
                      <a:endParaRPr lang="en-US"/>
                    </a:p>
                  </a:txBody>
                  <a:tcPr/>
                </a:tc>
                <a:extLst>
                  <a:ext uri="{0D108BD9-81ED-4DB2-BD59-A6C34878D82A}">
                    <a16:rowId xmlns:a16="http://schemas.microsoft.com/office/drawing/2014/main" val="1757048108"/>
                  </a:ext>
                </a:extLst>
              </a:tr>
              <a:tr h="370840">
                <a:tc>
                  <a:txBody>
                    <a:bodyPr/>
                    <a:lstStyle/>
                    <a:p>
                      <a:r>
                        <a:rPr lang="en-US"/>
                        <a:t>Week 3</a:t>
                      </a:r>
                    </a:p>
                  </a:txBody>
                  <a:tcPr/>
                </a:tc>
                <a:tc>
                  <a:txBody>
                    <a:bodyPr/>
                    <a:lstStyle/>
                    <a:p>
                      <a:r>
                        <a:rPr lang="en-US"/>
                        <a:t>Electrical Integration: PCB (If reorder not necessary) + Ionizer System,  Charge Coverage Testing</a:t>
                      </a:r>
                    </a:p>
                  </a:txBody>
                  <a:tcPr/>
                </a:tc>
                <a:extLst>
                  <a:ext uri="{0D108BD9-81ED-4DB2-BD59-A6C34878D82A}">
                    <a16:rowId xmlns:a16="http://schemas.microsoft.com/office/drawing/2014/main" val="1203264220"/>
                  </a:ext>
                </a:extLst>
              </a:tr>
              <a:tr h="370840">
                <a:tc>
                  <a:txBody>
                    <a:bodyPr/>
                    <a:lstStyle/>
                    <a:p>
                      <a:r>
                        <a:rPr lang="en-US"/>
                        <a:t>Week 4</a:t>
                      </a:r>
                    </a:p>
                  </a:txBody>
                  <a:tcPr/>
                </a:tc>
                <a:tc>
                  <a:txBody>
                    <a:bodyPr/>
                    <a:lstStyle/>
                    <a:p>
                      <a:r>
                        <a:rPr lang="en-US"/>
                        <a:t>Coverage Analysis</a:t>
                      </a:r>
                    </a:p>
                  </a:txBody>
                  <a:tcPr/>
                </a:tc>
                <a:extLst>
                  <a:ext uri="{0D108BD9-81ED-4DB2-BD59-A6C34878D82A}">
                    <a16:rowId xmlns:a16="http://schemas.microsoft.com/office/drawing/2014/main" val="2522564866"/>
                  </a:ext>
                </a:extLst>
              </a:tr>
              <a:tr h="370840">
                <a:tc>
                  <a:txBody>
                    <a:bodyPr/>
                    <a:lstStyle/>
                    <a:p>
                      <a:r>
                        <a:rPr lang="en-US"/>
                        <a:t>Week 5</a:t>
                      </a:r>
                    </a:p>
                  </a:txBody>
                  <a:tcPr/>
                </a:tc>
                <a:tc>
                  <a:txBody>
                    <a:bodyPr/>
                    <a:lstStyle/>
                    <a:p>
                      <a:r>
                        <a:rPr lang="en-US"/>
                        <a:t>Compatibility Refinement</a:t>
                      </a:r>
                    </a:p>
                  </a:txBody>
                  <a:tcPr/>
                </a:tc>
                <a:extLst>
                  <a:ext uri="{0D108BD9-81ED-4DB2-BD59-A6C34878D82A}">
                    <a16:rowId xmlns:a16="http://schemas.microsoft.com/office/drawing/2014/main" val="1235552036"/>
                  </a:ext>
                </a:extLst>
              </a:tr>
              <a:tr h="370840">
                <a:tc>
                  <a:txBody>
                    <a:bodyPr/>
                    <a:lstStyle/>
                    <a:p>
                      <a:r>
                        <a:rPr lang="en-US"/>
                        <a:t>Week 6-7</a:t>
                      </a:r>
                    </a:p>
                  </a:txBody>
                  <a:tcPr/>
                </a:tc>
                <a:tc>
                  <a:txBody>
                    <a:bodyPr/>
                    <a:lstStyle/>
                    <a:p>
                      <a:r>
                        <a:rPr lang="en-US"/>
                        <a:t>TBD</a:t>
                      </a:r>
                    </a:p>
                  </a:txBody>
                  <a:tcPr/>
                </a:tc>
                <a:extLst>
                  <a:ext uri="{0D108BD9-81ED-4DB2-BD59-A6C34878D82A}">
                    <a16:rowId xmlns:a16="http://schemas.microsoft.com/office/drawing/2014/main" val="2119847973"/>
                  </a:ext>
                </a:extLst>
              </a:tr>
            </a:tbl>
          </a:graphicData>
        </a:graphic>
      </p:graphicFrame>
    </p:spTree>
    <p:extLst>
      <p:ext uri="{BB962C8B-B14F-4D97-AF65-F5344CB8AC3E}">
        <p14:creationId xmlns:p14="http://schemas.microsoft.com/office/powerpoint/2010/main" val="2199905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79CB-34E8-446A-8943-4F44BB2FFA2C}"/>
              </a:ext>
            </a:extLst>
          </p:cNvPr>
          <p:cNvSpPr>
            <a:spLocks noGrp="1"/>
          </p:cNvSpPr>
          <p:nvPr>
            <p:ph type="title"/>
          </p:nvPr>
        </p:nvSpPr>
        <p:spPr>
          <a:xfrm>
            <a:off x="913795" y="693761"/>
            <a:ext cx="10353761" cy="1326321"/>
          </a:xfrm>
        </p:spPr>
        <p:txBody>
          <a:bodyPr/>
          <a:lstStyle/>
          <a:p>
            <a:r>
              <a:rPr lang="en-US"/>
              <a:t>Schedule - Electrical</a:t>
            </a:r>
          </a:p>
        </p:txBody>
      </p:sp>
      <p:graphicFrame>
        <p:nvGraphicFramePr>
          <p:cNvPr id="4" name="Content Placeholder 3">
            <a:extLst>
              <a:ext uri="{FF2B5EF4-FFF2-40B4-BE49-F238E27FC236}">
                <a16:creationId xmlns:a16="http://schemas.microsoft.com/office/drawing/2014/main" id="{41D583D6-2CB3-4DD6-9512-8531C3479E0E}"/>
              </a:ext>
            </a:extLst>
          </p:cNvPr>
          <p:cNvGraphicFramePr>
            <a:graphicFrameLocks noGrp="1"/>
          </p:cNvGraphicFramePr>
          <p:nvPr>
            <p:ph idx="1"/>
            <p:extLst>
              <p:ext uri="{D42A27DB-BD31-4B8C-83A1-F6EECF244321}">
                <p14:modId xmlns:p14="http://schemas.microsoft.com/office/powerpoint/2010/main" val="1861467544"/>
              </p:ext>
            </p:extLst>
          </p:nvPr>
        </p:nvGraphicFramePr>
        <p:xfrm>
          <a:off x="913795" y="2217813"/>
          <a:ext cx="10353673" cy="3134360"/>
        </p:xfrm>
        <a:graphic>
          <a:graphicData uri="http://schemas.openxmlformats.org/drawingml/2006/table">
            <a:tbl>
              <a:tblPr firstRow="1" bandRow="1">
                <a:tableStyleId>{5C22544A-7EE6-4342-B048-85BDC9FD1C3A}</a:tableStyleId>
              </a:tblPr>
              <a:tblGrid>
                <a:gridCol w="2288843">
                  <a:extLst>
                    <a:ext uri="{9D8B030D-6E8A-4147-A177-3AD203B41FA5}">
                      <a16:colId xmlns:a16="http://schemas.microsoft.com/office/drawing/2014/main" val="2145449648"/>
                    </a:ext>
                  </a:extLst>
                </a:gridCol>
                <a:gridCol w="8064830">
                  <a:extLst>
                    <a:ext uri="{9D8B030D-6E8A-4147-A177-3AD203B41FA5}">
                      <a16:colId xmlns:a16="http://schemas.microsoft.com/office/drawing/2014/main" val="2715257686"/>
                    </a:ext>
                  </a:extLst>
                </a:gridCol>
              </a:tblGrid>
              <a:tr h="370840">
                <a:tc>
                  <a:txBody>
                    <a:bodyPr/>
                    <a:lstStyle/>
                    <a:p>
                      <a:r>
                        <a:rPr lang="en-US"/>
                        <a:t>Scheduled Date</a:t>
                      </a:r>
                    </a:p>
                  </a:txBody>
                  <a:tcPr/>
                </a:tc>
                <a:tc>
                  <a:txBody>
                    <a:bodyPr/>
                    <a:lstStyle/>
                    <a:p>
                      <a:r>
                        <a:rPr lang="en-US"/>
                        <a:t>Deliverable(s)</a:t>
                      </a:r>
                    </a:p>
                  </a:txBody>
                  <a:tcPr/>
                </a:tc>
                <a:extLst>
                  <a:ext uri="{0D108BD9-81ED-4DB2-BD59-A6C34878D82A}">
                    <a16:rowId xmlns:a16="http://schemas.microsoft.com/office/drawing/2014/main" val="1861361175"/>
                  </a:ext>
                </a:extLst>
              </a:tr>
              <a:tr h="370840">
                <a:tc>
                  <a:txBody>
                    <a:bodyPr/>
                    <a:lstStyle/>
                    <a:p>
                      <a:r>
                        <a:rPr lang="en-US"/>
                        <a:t>Spring Break</a:t>
                      </a:r>
                    </a:p>
                  </a:txBody>
                  <a:tcPr/>
                </a:tc>
                <a:tc>
                  <a:txBody>
                    <a:bodyPr/>
                    <a:lstStyle/>
                    <a:p>
                      <a:r>
                        <a:rPr lang="en-US"/>
                        <a:t>Confer with mechanical engineers on electrode, test PCB, reorder if necessary, and confer with Professor Howe on cart Power System.</a:t>
                      </a:r>
                    </a:p>
                  </a:txBody>
                  <a:tcPr/>
                </a:tc>
                <a:extLst>
                  <a:ext uri="{0D108BD9-81ED-4DB2-BD59-A6C34878D82A}">
                    <a16:rowId xmlns:a16="http://schemas.microsoft.com/office/drawing/2014/main" val="454866941"/>
                  </a:ext>
                </a:extLst>
              </a:tr>
              <a:tr h="370840">
                <a:tc>
                  <a:txBody>
                    <a:bodyPr/>
                    <a:lstStyle/>
                    <a:p>
                      <a:r>
                        <a:rPr lang="en-US"/>
                        <a:t>Week 1</a:t>
                      </a:r>
                    </a:p>
                  </a:txBody>
                  <a:tcPr/>
                </a:tc>
                <a:tc>
                  <a:txBody>
                    <a:bodyPr/>
                    <a:lstStyle/>
                    <a:p>
                      <a:pPr marL="0" indent="0">
                        <a:buFont typeface="Arial" panose="020B0604020202020204" pitchFamily="34" charset="0"/>
                        <a:buNone/>
                      </a:pPr>
                      <a:r>
                        <a:rPr lang="en-US"/>
                        <a:t>Finalize Cart Power System, test electrode and Mechanical Integration: work on cart electronic layout.</a:t>
                      </a:r>
                    </a:p>
                  </a:txBody>
                  <a:tcPr/>
                </a:tc>
                <a:extLst>
                  <a:ext uri="{0D108BD9-81ED-4DB2-BD59-A6C34878D82A}">
                    <a16:rowId xmlns:a16="http://schemas.microsoft.com/office/drawing/2014/main" val="2540123286"/>
                  </a:ext>
                </a:extLst>
              </a:tr>
              <a:tr h="370840">
                <a:tc>
                  <a:txBody>
                    <a:bodyPr/>
                    <a:lstStyle/>
                    <a:p>
                      <a:r>
                        <a:rPr lang="en-US"/>
                        <a:t>Week 2</a:t>
                      </a:r>
                    </a:p>
                  </a:txBody>
                  <a:tcPr/>
                </a:tc>
                <a:tc>
                  <a:txBody>
                    <a:bodyPr/>
                    <a:lstStyle/>
                    <a:p>
                      <a:r>
                        <a:rPr lang="en-US"/>
                        <a:t>Mechanical Integration: Wire cart electronics layout</a:t>
                      </a:r>
                    </a:p>
                  </a:txBody>
                  <a:tcPr/>
                </a:tc>
                <a:extLst>
                  <a:ext uri="{0D108BD9-81ED-4DB2-BD59-A6C34878D82A}">
                    <a16:rowId xmlns:a16="http://schemas.microsoft.com/office/drawing/2014/main" val="4123018813"/>
                  </a:ext>
                </a:extLst>
              </a:tr>
              <a:tr h="370840">
                <a:tc>
                  <a:txBody>
                    <a:bodyPr/>
                    <a:lstStyle/>
                    <a:p>
                      <a:r>
                        <a:rPr lang="en-US"/>
                        <a:t>Week 3</a:t>
                      </a:r>
                    </a:p>
                  </a:txBody>
                  <a:tcPr/>
                </a:tc>
                <a:tc>
                  <a:txBody>
                    <a:bodyPr/>
                    <a:lstStyle/>
                    <a:p>
                      <a:r>
                        <a:rPr lang="en-US"/>
                        <a:t>Mechanical Integration: PCB (if not reorder necessary) + Ionizer System</a:t>
                      </a:r>
                    </a:p>
                  </a:txBody>
                  <a:tcPr/>
                </a:tc>
                <a:extLst>
                  <a:ext uri="{0D108BD9-81ED-4DB2-BD59-A6C34878D82A}">
                    <a16:rowId xmlns:a16="http://schemas.microsoft.com/office/drawing/2014/main" val="776829962"/>
                  </a:ext>
                </a:extLst>
              </a:tr>
              <a:tr h="370840">
                <a:tc>
                  <a:txBody>
                    <a:bodyPr/>
                    <a:lstStyle/>
                    <a:p>
                      <a:r>
                        <a:rPr lang="en-US"/>
                        <a:t>Week 4</a:t>
                      </a:r>
                    </a:p>
                  </a:txBody>
                  <a:tcPr/>
                </a:tc>
                <a:tc>
                  <a:txBody>
                    <a:bodyPr/>
                    <a:lstStyle/>
                    <a:p>
                      <a:r>
                        <a:rPr lang="en-US"/>
                        <a:t>Test Specs, and (If necessary) Resolder PCB then Integrate PCB</a:t>
                      </a:r>
                    </a:p>
                  </a:txBody>
                  <a:tcPr/>
                </a:tc>
                <a:extLst>
                  <a:ext uri="{0D108BD9-81ED-4DB2-BD59-A6C34878D82A}">
                    <a16:rowId xmlns:a16="http://schemas.microsoft.com/office/drawing/2014/main" val="1075041791"/>
                  </a:ext>
                </a:extLst>
              </a:tr>
              <a:tr h="370840">
                <a:tc>
                  <a:txBody>
                    <a:bodyPr/>
                    <a:lstStyle/>
                    <a:p>
                      <a:r>
                        <a:rPr lang="en-US"/>
                        <a:t>Week 5-7</a:t>
                      </a:r>
                    </a:p>
                  </a:txBody>
                  <a:tcPr/>
                </a:tc>
                <a:tc>
                  <a:txBody>
                    <a:bodyPr/>
                    <a:lstStyle/>
                    <a:p>
                      <a:r>
                        <a:rPr lang="en-US"/>
                        <a:t>Buffer</a:t>
                      </a:r>
                    </a:p>
                  </a:txBody>
                  <a:tcPr/>
                </a:tc>
                <a:extLst>
                  <a:ext uri="{0D108BD9-81ED-4DB2-BD59-A6C34878D82A}">
                    <a16:rowId xmlns:a16="http://schemas.microsoft.com/office/drawing/2014/main" val="3354853369"/>
                  </a:ext>
                </a:extLst>
              </a:tr>
            </a:tbl>
          </a:graphicData>
        </a:graphic>
      </p:graphicFrame>
    </p:spTree>
    <p:extLst>
      <p:ext uri="{BB962C8B-B14F-4D97-AF65-F5344CB8AC3E}">
        <p14:creationId xmlns:p14="http://schemas.microsoft.com/office/powerpoint/2010/main" val="326142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B97F985-724B-4E8A-880D-C7740570C9EF}"/>
              </a:ext>
            </a:extLst>
          </p:cNvPr>
          <p:cNvSpPr>
            <a:spLocks noGrp="1"/>
          </p:cNvSpPr>
          <p:nvPr>
            <p:ph idx="1"/>
          </p:nvPr>
        </p:nvSpPr>
        <p:spPr/>
        <p:txBody>
          <a:bodyPr>
            <a:normAutofit/>
          </a:bodyPr>
          <a:lstStyle/>
          <a:p>
            <a:pPr marL="0" indent="0" algn="ctr">
              <a:buNone/>
            </a:pPr>
            <a:r>
              <a:rPr lang="en-US" sz="4000"/>
              <a:t>Thank You</a:t>
            </a:r>
          </a:p>
          <a:p>
            <a:pPr marL="0" indent="0" algn="ctr">
              <a:buNone/>
            </a:pPr>
            <a:r>
              <a:rPr lang="en-US" sz="4000"/>
              <a:t>Questions?</a:t>
            </a:r>
          </a:p>
        </p:txBody>
      </p:sp>
    </p:spTree>
    <p:extLst>
      <p:ext uri="{BB962C8B-B14F-4D97-AF65-F5344CB8AC3E}">
        <p14:creationId xmlns:p14="http://schemas.microsoft.com/office/powerpoint/2010/main" val="40396229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D4FE1632-F131-47D3-A814-99E9CD025E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AFCAC35E6C304CBD0B49AE8EF131A0" ma:contentTypeVersion="11" ma:contentTypeDescription="Create a new document." ma:contentTypeScope="" ma:versionID="27c79b4b6ce51b69f561ec910220dda5">
  <xsd:schema xmlns:xsd="http://www.w3.org/2001/XMLSchema" xmlns:xs="http://www.w3.org/2001/XMLSchema" xmlns:p="http://schemas.microsoft.com/office/2006/metadata/properties" xmlns:ns2="b4ccd62b-0797-440c-8e46-ad21d9143534" xmlns:ns3="3b088483-6720-408f-bce2-7f515ad76e72" targetNamespace="http://schemas.microsoft.com/office/2006/metadata/properties" ma:root="true" ma:fieldsID="ebf9c2e9796c7b81d2e791e2a8cdaa1f" ns2:_="" ns3:_="">
    <xsd:import namespace="b4ccd62b-0797-440c-8e46-ad21d9143534"/>
    <xsd:import namespace="3b088483-6720-408f-bce2-7f515ad76e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ccd62b-0797-440c-8e46-ad21d91435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088483-6720-408f-bce2-7f515ad76e7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E73CC9-D99D-4957-99F7-C33A288B5912}">
  <ds:schemaRefs>
    <ds:schemaRef ds:uri="b33e6278-4496-4101-81e9-753fa2ecce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64AD0C1-FD62-4405-A40D-BB3CE028872A}">
  <ds:schemaRefs>
    <ds:schemaRef ds:uri="3b088483-6720-408f-bce2-7f515ad76e72"/>
    <ds:schemaRef ds:uri="b4ccd62b-0797-440c-8e46-ad21d91435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822A19B-D4FD-4BD1-A3ED-F2654BA396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TM04033921[[fn=Damask]]</Template>
  <Application>Microsoft Office PowerPoint</Application>
  <PresentationFormat>Widescreen</PresentationFormat>
  <Slides>12</Slides>
  <Notes>12</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Damask</vt:lpstr>
      <vt:lpstr>Echelon Technologies: Electrostatic Disinfectant Sprayer</vt:lpstr>
      <vt:lpstr>Original Project Demonstration Plan</vt:lpstr>
      <vt:lpstr>Component Cart &amp; Nozzle Adapter</vt:lpstr>
      <vt:lpstr>Component cart/nozzle adapter</vt:lpstr>
      <vt:lpstr>Ionizer System</vt:lpstr>
      <vt:lpstr>Mechanical Specifications </vt:lpstr>
      <vt:lpstr>Mechanical Specifications (cont.)</vt:lpstr>
      <vt:lpstr>Electrical Specifications</vt:lpstr>
      <vt:lpstr>Analysis Status </vt:lpstr>
      <vt:lpstr>Schedule - Mechanical</vt:lpstr>
      <vt:lpstr>Schedule - Electrical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Handy Cart</dc:title>
  <dc:creator>Adam Arabian</dc:creator>
  <cp:revision>1</cp:revision>
  <dcterms:modified xsi:type="dcterms:W3CDTF">2021-03-17T04:53:49Z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0x010100C3AFCAC35E6C304CBD0B49AE8EF131A0</vt:lpwstr>
  </property>
</Properties>
</file>