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und, Kenji" initials="OK" lastIdx="1" clrIdx="0">
    <p:extLst>
      <p:ext uri="{19B8F6BF-5375-455C-9EA6-DF929625EA0E}">
        <p15:presenceInfo xmlns:p15="http://schemas.microsoft.com/office/powerpoint/2012/main" userId="S::olundk@spu.edu::4f2b93f4-c716-40b0-9d74-9e83997d7ccc" providerId="AD"/>
      </p:ext>
    </p:extLst>
  </p:cmAuthor>
  <p:cmAuthor id="2" name="Bates, Chelsea" initials="BC" lastIdx="1" clrIdx="1">
    <p:extLst>
      <p:ext uri="{19B8F6BF-5375-455C-9EA6-DF929625EA0E}">
        <p15:presenceInfo xmlns:p15="http://schemas.microsoft.com/office/powerpoint/2012/main" userId="S::batesc2@spu.edu::8df98d34-6da2-45be-a0fe-49ad65a20f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596EA2-068A-4E64-8E6B-1A685C7701C2}" v="1" dt="2020-10-18T19:05:20.089"/>
    <p1510:client id="{2AFEDA7C-11D2-4490-A1A1-5CA43F8EDFFA}" v="46" dt="2020-10-19T06:25:38.105"/>
    <p1510:client id="{307EBF24-5DBC-44FE-ABB5-D0310F783A45}" v="42" dt="2020-10-18T19:52:27.510"/>
    <p1510:client id="{385BA508-18CB-44CC-AACA-A8CBBD5733FD}" v="6" dt="2020-10-18T20:32:40.360"/>
    <p1510:client id="{41D44514-663B-4FB7-A370-E0C3C228DF45}" v="2" dt="2020-10-18T19:05:47.270"/>
    <p1510:client id="{52E1B225-DAAC-9933-0D42-E2170D93B877}" v="8" dt="2020-11-22T05:50:49.305"/>
    <p1510:client id="{693396D5-26C8-486C-A4FB-39754B052CF0}" v="154" dt="2020-10-18T17:54:58.342"/>
    <p1510:client id="{6FF5C4AC-293C-4B7A-AE59-74096A8030F4}" v="529" dt="2020-10-18T18:24:17.064"/>
    <p1510:client id="{719A1245-D55B-4208-94E5-2F9025D131A4}" v="1" dt="2020-10-18T20:41:32.313"/>
    <p1510:client id="{79EDDC00-68A2-4FB0-8E7A-8D4A02A5CF43}" v="453" dt="2020-10-18T18:05:23.300"/>
    <p1510:client id="{83708DB2-0201-40A3-9117-AD2BB784B4CD}" v="14" dt="2020-10-20T02:18:37.250"/>
    <p1510:client id="{9A64DB27-00B6-44DA-9B34-0D5A9C0652F1}" v="93" dt="2020-10-19T07:17:07.243"/>
    <p1510:client id="{A995FA87-C5AB-40EC-94CB-B654A088F4D8}" v="23" dt="2020-10-18T19:17:46.495"/>
    <p1510:client id="{E31DBF5E-6EE9-467E-9EB1-CCEECA6CDED7}" v="36" dt="2020-10-27T23:22:29.510"/>
    <p1510:client id="{EB74379E-EAD2-4ACC-947E-CFC92E3A50BB}" v="7" dt="2020-10-18T21:26:45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tes, Chelsea" userId="S::batesc2@spu.edu::8df98d34-6da2-45be-a0fe-49ad65a20f11" providerId="AD" clId="Web-{0DF3E2CB-961A-4848-8FA9-5C6812DBE1C0}"/>
    <pc:docChg chg="addSld modSld">
      <pc:chgData name="Bates, Chelsea" userId="S::batesc2@spu.edu::8df98d34-6da2-45be-a0fe-49ad65a20f11" providerId="AD" clId="Web-{0DF3E2CB-961A-4848-8FA9-5C6812DBE1C0}" dt="2020-10-17T02:29:48.838" v="137"/>
      <pc:docMkLst>
        <pc:docMk/>
      </pc:docMkLst>
      <pc:sldChg chg="mod modShow">
        <pc:chgData name="Bates, Chelsea" userId="S::batesc2@spu.edu::8df98d34-6da2-45be-a0fe-49ad65a20f11" providerId="AD" clId="Web-{0DF3E2CB-961A-4848-8FA9-5C6812DBE1C0}" dt="2020-10-17T02:22:51.206" v="116"/>
        <pc:sldMkLst>
          <pc:docMk/>
          <pc:sldMk cId="98150476" sldId="257"/>
        </pc:sldMkLst>
      </pc:sldChg>
      <pc:sldChg chg="modSp">
        <pc:chgData name="Bates, Chelsea" userId="S::batesc2@spu.edu::8df98d34-6da2-45be-a0fe-49ad65a20f11" providerId="AD" clId="Web-{0DF3E2CB-961A-4848-8FA9-5C6812DBE1C0}" dt="2020-10-17T01:52:13.191" v="2" actId="14100"/>
        <pc:sldMkLst>
          <pc:docMk/>
          <pc:sldMk cId="2194480960" sldId="259"/>
        </pc:sldMkLst>
        <pc:cxnChg chg="mod">
          <ac:chgData name="Bates, Chelsea" userId="S::batesc2@spu.edu::8df98d34-6da2-45be-a0fe-49ad65a20f11" providerId="AD" clId="Web-{0DF3E2CB-961A-4848-8FA9-5C6812DBE1C0}" dt="2020-10-17T01:52:13.191" v="2" actId="14100"/>
          <ac:cxnSpMkLst>
            <pc:docMk/>
            <pc:sldMk cId="2194480960" sldId="259"/>
            <ac:cxnSpMk id="3" creationId="{CC367339-0E55-4FCF-9DA0-8E5F7E729813}"/>
          </ac:cxnSpMkLst>
        </pc:cxnChg>
        <pc:cxnChg chg="mod">
          <ac:chgData name="Bates, Chelsea" userId="S::batesc2@spu.edu::8df98d34-6da2-45be-a0fe-49ad65a20f11" providerId="AD" clId="Web-{0DF3E2CB-961A-4848-8FA9-5C6812DBE1C0}" dt="2020-10-17T01:51:59.659" v="1" actId="14100"/>
          <ac:cxnSpMkLst>
            <pc:docMk/>
            <pc:sldMk cId="2194480960" sldId="259"/>
            <ac:cxnSpMk id="12" creationId="{297CD533-B352-42A4-A03D-9E9D65EA2613}"/>
          </ac:cxnSpMkLst>
        </pc:cxnChg>
      </pc:sldChg>
      <pc:sldChg chg="modSp">
        <pc:chgData name="Bates, Chelsea" userId="S::batesc2@spu.edu::8df98d34-6da2-45be-a0fe-49ad65a20f11" providerId="AD" clId="Web-{0DF3E2CB-961A-4848-8FA9-5C6812DBE1C0}" dt="2020-10-17T02:24:35.629" v="126" actId="1076"/>
        <pc:sldMkLst>
          <pc:docMk/>
          <pc:sldMk cId="29632255" sldId="261"/>
        </pc:sldMkLst>
        <pc:spChg chg="mod">
          <ac:chgData name="Bates, Chelsea" userId="S::batesc2@spu.edu::8df98d34-6da2-45be-a0fe-49ad65a20f11" providerId="AD" clId="Web-{0DF3E2CB-961A-4848-8FA9-5C6812DBE1C0}" dt="2020-10-17T02:24:35.629" v="126" actId="1076"/>
          <ac:spMkLst>
            <pc:docMk/>
            <pc:sldMk cId="29632255" sldId="261"/>
            <ac:spMk id="2" creationId="{D4653778-77B0-4B89-9055-5B7E8F8209B6}"/>
          </ac:spMkLst>
        </pc:spChg>
        <pc:picChg chg="mod">
          <ac:chgData name="Bates, Chelsea" userId="S::batesc2@spu.edu::8df98d34-6da2-45be-a0fe-49ad65a20f11" providerId="AD" clId="Web-{0DF3E2CB-961A-4848-8FA9-5C6812DBE1C0}" dt="2020-10-17T02:24:27.082" v="125" actId="1076"/>
          <ac:picMkLst>
            <pc:docMk/>
            <pc:sldMk cId="29632255" sldId="261"/>
            <ac:picMk id="6" creationId="{D23E9DA6-59AB-4FE3-8572-9B5F2FC1AECD}"/>
          </ac:picMkLst>
        </pc:picChg>
      </pc:sldChg>
      <pc:sldChg chg="modSp">
        <pc:chgData name="Bates, Chelsea" userId="S::batesc2@spu.edu::8df98d34-6da2-45be-a0fe-49ad65a20f11" providerId="AD" clId="Web-{0DF3E2CB-961A-4848-8FA9-5C6812DBE1C0}" dt="2020-10-17T02:25:04.801" v="128" actId="14100"/>
        <pc:sldMkLst>
          <pc:docMk/>
          <pc:sldMk cId="3592503405" sldId="263"/>
        </pc:sldMkLst>
        <pc:spChg chg="mod">
          <ac:chgData name="Bates, Chelsea" userId="S::batesc2@spu.edu::8df98d34-6da2-45be-a0fe-49ad65a20f11" providerId="AD" clId="Web-{0DF3E2CB-961A-4848-8FA9-5C6812DBE1C0}" dt="2020-10-17T02:25:04.801" v="128" actId="14100"/>
          <ac:spMkLst>
            <pc:docMk/>
            <pc:sldMk cId="3592503405" sldId="263"/>
            <ac:spMk id="2" creationId="{39158681-ADBE-4F64-93AD-03BD12B8B564}"/>
          </ac:spMkLst>
        </pc:spChg>
      </pc:sldChg>
      <pc:sldChg chg="modSp">
        <pc:chgData name="Bates, Chelsea" userId="S::batesc2@spu.edu::8df98d34-6da2-45be-a0fe-49ad65a20f11" providerId="AD" clId="Web-{0DF3E2CB-961A-4848-8FA9-5C6812DBE1C0}" dt="2020-10-17T01:54:17.410" v="52" actId="20577"/>
        <pc:sldMkLst>
          <pc:docMk/>
          <pc:sldMk cId="1720272522" sldId="265"/>
        </pc:sldMkLst>
        <pc:spChg chg="mod">
          <ac:chgData name="Bates, Chelsea" userId="S::batesc2@spu.edu::8df98d34-6da2-45be-a0fe-49ad65a20f11" providerId="AD" clId="Web-{0DF3E2CB-961A-4848-8FA9-5C6812DBE1C0}" dt="2020-10-17T01:54:17.410" v="52" actId="20577"/>
          <ac:spMkLst>
            <pc:docMk/>
            <pc:sldMk cId="1720272522" sldId="265"/>
            <ac:spMk id="2" creationId="{BA9038AB-E128-4D70-B60B-36923C135381}"/>
          </ac:spMkLst>
        </pc:spChg>
      </pc:sldChg>
      <pc:sldChg chg="modSp">
        <pc:chgData name="Bates, Chelsea" userId="S::batesc2@spu.edu::8df98d34-6da2-45be-a0fe-49ad65a20f11" providerId="AD" clId="Web-{0DF3E2CB-961A-4848-8FA9-5C6812DBE1C0}" dt="2020-10-17T02:21:07.831" v="115"/>
        <pc:sldMkLst>
          <pc:docMk/>
          <pc:sldMk cId="3841495486" sldId="266"/>
        </pc:sldMkLst>
        <pc:graphicFrameChg chg="mod modGraphic">
          <ac:chgData name="Bates, Chelsea" userId="S::batesc2@spu.edu::8df98d34-6da2-45be-a0fe-49ad65a20f11" providerId="AD" clId="Web-{0DF3E2CB-961A-4848-8FA9-5C6812DBE1C0}" dt="2020-10-17T02:21:07.831" v="115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  <pc:sldChg chg="delSp modSp">
        <pc:chgData name="Bates, Chelsea" userId="S::batesc2@spu.edu::8df98d34-6da2-45be-a0fe-49ad65a20f11" providerId="AD" clId="Web-{0DF3E2CB-961A-4848-8FA9-5C6812DBE1C0}" dt="2020-10-17T01:55:24.676" v="58" actId="1076"/>
        <pc:sldMkLst>
          <pc:docMk/>
          <pc:sldMk cId="914932482" sldId="268"/>
        </pc:sldMkLst>
        <pc:spChg chg="mod">
          <ac:chgData name="Bates, Chelsea" userId="S::batesc2@spu.edu::8df98d34-6da2-45be-a0fe-49ad65a20f11" providerId="AD" clId="Web-{0DF3E2CB-961A-4848-8FA9-5C6812DBE1C0}" dt="2020-10-17T01:55:24.676" v="58" actId="1076"/>
          <ac:spMkLst>
            <pc:docMk/>
            <pc:sldMk cId="914932482" sldId="268"/>
            <ac:spMk id="2" creationId="{A295BA83-5246-426A-B4E0-C2B08EF756DB}"/>
          </ac:spMkLst>
        </pc:spChg>
        <pc:spChg chg="del mod">
          <ac:chgData name="Bates, Chelsea" userId="S::batesc2@spu.edu::8df98d34-6da2-45be-a0fe-49ad65a20f11" providerId="AD" clId="Web-{0DF3E2CB-961A-4848-8FA9-5C6812DBE1C0}" dt="2020-10-17T01:55:07.676" v="56"/>
          <ac:spMkLst>
            <pc:docMk/>
            <pc:sldMk cId="914932482" sldId="268"/>
            <ac:spMk id="3" creationId="{1AB18A7A-E6D5-4B45-AF4E-E5086B01E3F0}"/>
          </ac:spMkLst>
        </pc:spChg>
      </pc:sldChg>
      <pc:sldChg chg="modSp new">
        <pc:chgData name="Bates, Chelsea" userId="S::batesc2@spu.edu::8df98d34-6da2-45be-a0fe-49ad65a20f11" providerId="AD" clId="Web-{0DF3E2CB-961A-4848-8FA9-5C6812DBE1C0}" dt="2020-10-17T02:29:48.838" v="137"/>
        <pc:sldMkLst>
          <pc:docMk/>
          <pc:sldMk cId="1330521022" sldId="269"/>
        </pc:sldMkLst>
        <pc:spChg chg="mod">
          <ac:chgData name="Bates, Chelsea" userId="S::batesc2@spu.edu::8df98d34-6da2-45be-a0fe-49ad65a20f11" providerId="AD" clId="Web-{0DF3E2CB-961A-4848-8FA9-5C6812DBE1C0}" dt="2020-10-17T01:55:40.832" v="72" actId="20577"/>
          <ac:spMkLst>
            <pc:docMk/>
            <pc:sldMk cId="1330521022" sldId="269"/>
            <ac:spMk id="2" creationId="{E7C5B49D-80E9-4015-9FCC-447799CBA9FD}"/>
          </ac:spMkLst>
        </pc:spChg>
        <pc:spChg chg="mod">
          <ac:chgData name="Bates, Chelsea" userId="S::batesc2@spu.edu::8df98d34-6da2-45be-a0fe-49ad65a20f11" providerId="AD" clId="Web-{0DF3E2CB-961A-4848-8FA9-5C6812DBE1C0}" dt="2020-10-17T02:29:48.838" v="137"/>
          <ac:spMkLst>
            <pc:docMk/>
            <pc:sldMk cId="1330521022" sldId="269"/>
            <ac:spMk id="3" creationId="{852503B8-24C8-4B5F-9D98-767FDC19D21E}"/>
          </ac:spMkLst>
        </pc:spChg>
      </pc:sldChg>
    </pc:docChg>
  </pc:docChgLst>
  <pc:docChgLst>
    <pc:chgData name="Wichser, Nathan" userId="S::wichsern@spu.edu::ce6a2e86-2a55-42c4-ad73-a4ca891ca69f" providerId="AD" clId="Web-{9EF74081-AC0B-46CF-BD42-178A6F3227D7}"/>
    <pc:docChg chg="addSld modSld">
      <pc:chgData name="Wichser, Nathan" userId="S::wichsern@spu.edu::ce6a2e86-2a55-42c4-ad73-a4ca891ca69f" providerId="AD" clId="Web-{9EF74081-AC0B-46CF-BD42-178A6F3227D7}" dt="2020-10-17T01:41:42.781" v="608" actId="20577"/>
      <pc:docMkLst>
        <pc:docMk/>
      </pc:docMkLst>
      <pc:sldChg chg="modSp">
        <pc:chgData name="Wichser, Nathan" userId="S::wichsern@spu.edu::ce6a2e86-2a55-42c4-ad73-a4ca891ca69f" providerId="AD" clId="Web-{9EF74081-AC0B-46CF-BD42-178A6F3227D7}" dt="2020-10-17T01:29:56.973" v="9" actId="20577"/>
        <pc:sldMkLst>
          <pc:docMk/>
          <pc:sldMk cId="1720272522" sldId="265"/>
        </pc:sldMkLst>
        <pc:spChg chg="mod">
          <ac:chgData name="Wichser, Nathan" userId="S::wichsern@spu.edu::ce6a2e86-2a55-42c4-ad73-a4ca891ca69f" providerId="AD" clId="Web-{9EF74081-AC0B-46CF-BD42-178A6F3227D7}" dt="2020-10-17T01:29:56.973" v="9" actId="20577"/>
          <ac:spMkLst>
            <pc:docMk/>
            <pc:sldMk cId="1720272522" sldId="265"/>
            <ac:spMk id="3" creationId="{17B61415-191C-49D2-A809-F41755CFCD5C}"/>
          </ac:spMkLst>
        </pc:spChg>
      </pc:sldChg>
      <pc:sldChg chg="modSp new">
        <pc:chgData name="Wichser, Nathan" userId="S::wichsern@spu.edu::ce6a2e86-2a55-42c4-ad73-a4ca891ca69f" providerId="AD" clId="Web-{9EF74081-AC0B-46CF-BD42-178A6F3227D7}" dt="2020-10-17T01:41:42.781" v="607" actId="20577"/>
        <pc:sldMkLst>
          <pc:docMk/>
          <pc:sldMk cId="2273076209" sldId="267"/>
        </pc:sldMkLst>
        <pc:spChg chg="mod">
          <ac:chgData name="Wichser, Nathan" userId="S::wichsern@spu.edu::ce6a2e86-2a55-42c4-ad73-a4ca891ca69f" providerId="AD" clId="Web-{9EF74081-AC0B-46CF-BD42-178A6F3227D7}" dt="2020-10-17T01:30:16.098" v="64" actId="20577"/>
          <ac:spMkLst>
            <pc:docMk/>
            <pc:sldMk cId="2273076209" sldId="267"/>
            <ac:spMk id="2" creationId="{7729E9B2-3C54-4287-A868-316B865F0083}"/>
          </ac:spMkLst>
        </pc:spChg>
        <pc:spChg chg="mod">
          <ac:chgData name="Wichser, Nathan" userId="S::wichsern@spu.edu::ce6a2e86-2a55-42c4-ad73-a4ca891ca69f" providerId="AD" clId="Web-{9EF74081-AC0B-46CF-BD42-178A6F3227D7}" dt="2020-10-17T01:41:42.781" v="607" actId="20577"/>
          <ac:spMkLst>
            <pc:docMk/>
            <pc:sldMk cId="2273076209" sldId="267"/>
            <ac:spMk id="3" creationId="{0865C4EB-5C59-4BF1-9BD4-3011448280AD}"/>
          </ac:spMkLst>
        </pc:spChg>
      </pc:sldChg>
    </pc:docChg>
  </pc:docChgLst>
  <pc:docChgLst>
    <pc:chgData name="Olund, Kenji" userId="S::olundk@spu.edu::4f2b93f4-c716-40b0-9d74-9e83997d7ccc" providerId="AD" clId="Web-{1824D1C6-A04F-454C-929C-2D8B7EFC2538}"/>
    <pc:docChg chg="modSld">
      <pc:chgData name="Olund, Kenji" userId="S::olundk@spu.edu::4f2b93f4-c716-40b0-9d74-9e83997d7ccc" providerId="AD" clId="Web-{1824D1C6-A04F-454C-929C-2D8B7EFC2538}" dt="2020-10-15T01:41:13.273" v="10"/>
      <pc:docMkLst>
        <pc:docMk/>
      </pc:docMkLst>
      <pc:sldChg chg="addSp delSp modSp">
        <pc:chgData name="Olund, Kenji" userId="S::olundk@spu.edu::4f2b93f4-c716-40b0-9d74-9e83997d7ccc" providerId="AD" clId="Web-{1824D1C6-A04F-454C-929C-2D8B7EFC2538}" dt="2020-10-15T01:41:07.992" v="8" actId="20577"/>
        <pc:sldMkLst>
          <pc:docMk/>
          <pc:sldMk cId="98150476" sldId="257"/>
        </pc:sldMkLst>
        <pc:spChg chg="add mod">
          <ac:chgData name="Olund, Kenji" userId="S::olundk@spu.edu::4f2b93f4-c716-40b0-9d74-9e83997d7ccc" providerId="AD" clId="Web-{1824D1C6-A04F-454C-929C-2D8B7EFC2538}" dt="2020-10-15T01:41:07.992" v="8" actId="20577"/>
          <ac:spMkLst>
            <pc:docMk/>
            <pc:sldMk cId="98150476" sldId="257"/>
            <ac:spMk id="3" creationId="{656E7E0C-18EA-4BDF-A497-23E53FD15D8F}"/>
          </ac:spMkLst>
        </pc:spChg>
        <pc:picChg chg="del">
          <ac:chgData name="Olund, Kenji" userId="S::olundk@spu.edu::4f2b93f4-c716-40b0-9d74-9e83997d7ccc" providerId="AD" clId="Web-{1824D1C6-A04F-454C-929C-2D8B7EFC2538}" dt="2020-10-15T01:37:42.556" v="0"/>
          <ac:picMkLst>
            <pc:docMk/>
            <pc:sldMk cId="98150476" sldId="257"/>
            <ac:picMk id="7" creationId="{1C5703E8-704F-4F6F-8440-F0CEE458003B}"/>
          </ac:picMkLst>
        </pc:picChg>
      </pc:sldChg>
      <pc:sldChg chg="delSp">
        <pc:chgData name="Olund, Kenji" userId="S::olundk@spu.edu::4f2b93f4-c716-40b0-9d74-9e83997d7ccc" providerId="AD" clId="Web-{1824D1C6-A04F-454C-929C-2D8B7EFC2538}" dt="2020-10-15T01:41:13.273" v="10"/>
        <pc:sldMkLst>
          <pc:docMk/>
          <pc:sldMk cId="1614524102" sldId="258"/>
        </pc:sldMkLst>
        <pc:picChg chg="del">
          <ac:chgData name="Olund, Kenji" userId="S::olundk@spu.edu::4f2b93f4-c716-40b0-9d74-9e83997d7ccc" providerId="AD" clId="Web-{1824D1C6-A04F-454C-929C-2D8B7EFC2538}" dt="2020-10-15T01:41:13.273" v="10"/>
          <ac:picMkLst>
            <pc:docMk/>
            <pc:sldMk cId="1614524102" sldId="258"/>
            <ac:picMk id="4" creationId="{CA9DD89F-3638-407C-8724-F08F7040BD00}"/>
          </ac:picMkLst>
        </pc:picChg>
      </pc:sldChg>
    </pc:docChg>
  </pc:docChgLst>
  <pc:docChgLst>
    <pc:chgData name="Olund, Kenji" userId="S::olundk@spu.edu::4f2b93f4-c716-40b0-9d74-9e83997d7ccc" providerId="AD" clId="Web-{7070CBF5-D437-40FD-8364-4DC93EAAA4AA}"/>
    <pc:docChg chg="modSld">
      <pc:chgData name="Olund, Kenji" userId="S::olundk@spu.edu::4f2b93f4-c716-40b0-9d74-9e83997d7ccc" providerId="AD" clId="Web-{7070CBF5-D437-40FD-8364-4DC93EAAA4AA}" dt="2020-10-17T02:17:50.138" v="129"/>
      <pc:docMkLst>
        <pc:docMk/>
      </pc:docMkLst>
      <pc:sldChg chg="modSp">
        <pc:chgData name="Olund, Kenji" userId="S::olundk@spu.edu::4f2b93f4-c716-40b0-9d74-9e83997d7ccc" providerId="AD" clId="Web-{7070CBF5-D437-40FD-8364-4DC93EAAA4AA}" dt="2020-10-17T02:17:50.138" v="129"/>
        <pc:sldMkLst>
          <pc:docMk/>
          <pc:sldMk cId="3841495486" sldId="266"/>
        </pc:sldMkLst>
        <pc:graphicFrameChg chg="mod modGraphic">
          <ac:chgData name="Olund, Kenji" userId="S::olundk@spu.edu::4f2b93f4-c716-40b0-9d74-9e83997d7ccc" providerId="AD" clId="Web-{7070CBF5-D437-40FD-8364-4DC93EAAA4AA}" dt="2020-10-17T02:17:50.138" v="129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</pc:docChg>
  </pc:docChgLst>
  <pc:docChgLst>
    <pc:chgData name="Olund, Kenji" userId="S::olundk@spu.edu::4f2b93f4-c716-40b0-9d74-9e83997d7ccc" providerId="AD" clId="Web-{E2A73D84-92DF-4BE3-AE09-B2436CAFFDC1}"/>
    <pc:docChg chg="addSld modSld">
      <pc:chgData name="Olund, Kenji" userId="S::olundk@spu.edu::4f2b93f4-c716-40b0-9d74-9e83997d7ccc" providerId="AD" clId="Web-{E2A73D84-92DF-4BE3-AE09-B2436CAFFDC1}" dt="2020-10-15T01:30:48.056" v="10"/>
      <pc:docMkLst>
        <pc:docMk/>
      </pc:docMkLst>
      <pc:sldChg chg="addSp delSp modSp">
        <pc:chgData name="Olund, Kenji" userId="S::olundk@spu.edu::4f2b93f4-c716-40b0-9d74-9e83997d7ccc" providerId="AD" clId="Web-{E2A73D84-92DF-4BE3-AE09-B2436CAFFDC1}" dt="2020-10-15T01:29:42.680" v="9" actId="14100"/>
        <pc:sldMkLst>
          <pc:docMk/>
          <pc:sldMk cId="98150476" sldId="257"/>
        </pc:sldMkLst>
        <pc:spChg chg="del">
          <ac:chgData name="Olund, Kenji" userId="S::olundk@spu.edu::4f2b93f4-c716-40b0-9d74-9e83997d7ccc" providerId="AD" clId="Web-{E2A73D84-92DF-4BE3-AE09-B2436CAFFDC1}" dt="2020-10-15T01:29:29.586" v="4"/>
          <ac:spMkLst>
            <pc:docMk/>
            <pc:sldMk cId="98150476" sldId="257"/>
            <ac:spMk id="2" creationId="{5B5711AE-6683-443C-97C0-9A5DC7F5B8A3}"/>
          </ac:spMkLst>
        </pc:spChg>
        <pc:spChg chg="del">
          <ac:chgData name="Olund, Kenji" userId="S::olundk@spu.edu::4f2b93f4-c716-40b0-9d74-9e83997d7ccc" providerId="AD" clId="Web-{E2A73D84-92DF-4BE3-AE09-B2436CAFFDC1}" dt="2020-10-15T01:29:37.008" v="7"/>
          <ac:spMkLst>
            <pc:docMk/>
            <pc:sldMk cId="98150476" sldId="257"/>
            <ac:spMk id="3" creationId="{C4823F94-7D3D-4C2F-A59E-65DA111766FB}"/>
          </ac:spMkLst>
        </pc:spChg>
        <pc:spChg chg="del">
          <ac:chgData name="Olund, Kenji" userId="S::olundk@spu.edu::4f2b93f4-c716-40b0-9d74-9e83997d7ccc" providerId="AD" clId="Web-{E2A73D84-92DF-4BE3-AE09-B2436CAFFDC1}" dt="2020-10-15T01:29:09.242" v="0"/>
          <ac:spMkLst>
            <pc:docMk/>
            <pc:sldMk cId="98150476" sldId="257"/>
            <ac:spMk id="4" creationId="{C4CCB870-DD8B-4C80-A07D-94923FE20CA3}"/>
          </ac:spMkLst>
        </pc:spChg>
        <pc:spChg chg="del">
          <ac:chgData name="Olund, Kenji" userId="S::olundk@spu.edu::4f2b93f4-c716-40b0-9d74-9e83997d7ccc" providerId="AD" clId="Web-{E2A73D84-92DF-4BE3-AE09-B2436CAFFDC1}" dt="2020-10-15T01:29:32.852" v="5"/>
          <ac:spMkLst>
            <pc:docMk/>
            <pc:sldMk cId="98150476" sldId="257"/>
            <ac:spMk id="5" creationId="{494C2D2A-E5BB-48CD-923E-7A42C992B0DF}"/>
          </ac:spMkLst>
        </pc:spChg>
        <pc:spChg chg="del">
          <ac:chgData name="Olund, Kenji" userId="S::olundk@spu.edu::4f2b93f4-c716-40b0-9d74-9e83997d7ccc" providerId="AD" clId="Web-{E2A73D84-92DF-4BE3-AE09-B2436CAFFDC1}" dt="2020-10-15T01:29:23.727" v="3"/>
          <ac:spMkLst>
            <pc:docMk/>
            <pc:sldMk cId="98150476" sldId="257"/>
            <ac:spMk id="6" creationId="{57FA0256-0487-40E9-AE43-390A55E6A643}"/>
          </ac:spMkLst>
        </pc:spChg>
        <pc:picChg chg="add mod ord">
          <ac:chgData name="Olund, Kenji" userId="S::olundk@spu.edu::4f2b93f4-c716-40b0-9d74-9e83997d7ccc" providerId="AD" clId="Web-{E2A73D84-92DF-4BE3-AE09-B2436CAFFDC1}" dt="2020-10-15T01:29:42.680" v="9" actId="14100"/>
          <ac:picMkLst>
            <pc:docMk/>
            <pc:sldMk cId="98150476" sldId="257"/>
            <ac:picMk id="7" creationId="{1C5703E8-704F-4F6F-8440-F0CEE458003B}"/>
          </ac:picMkLst>
        </pc:picChg>
      </pc:sldChg>
      <pc:sldChg chg="new">
        <pc:chgData name="Olund, Kenji" userId="S::olundk@spu.edu::4f2b93f4-c716-40b0-9d74-9e83997d7ccc" providerId="AD" clId="Web-{E2A73D84-92DF-4BE3-AE09-B2436CAFFDC1}" dt="2020-10-15T01:30:48.056" v="10"/>
        <pc:sldMkLst>
          <pc:docMk/>
          <pc:sldMk cId="1614524102" sldId="258"/>
        </pc:sldMkLst>
      </pc:sldChg>
    </pc:docChg>
  </pc:docChgLst>
  <pc:docChgLst>
    <pc:chgData name="Olund, Kenji" userId="S::olundk@spu.edu::4f2b93f4-c716-40b0-9d74-9e83997d7ccc" providerId="AD" clId="Web-{73166C61-1CF9-4A57-91B4-B10E8B9EB3A8}"/>
    <pc:docChg chg="modSld">
      <pc:chgData name="Olund, Kenji" userId="S::olundk@spu.edu::4f2b93f4-c716-40b0-9d74-9e83997d7ccc" providerId="AD" clId="Web-{73166C61-1CF9-4A57-91B4-B10E8B9EB3A8}" dt="2020-10-15T18:41:47.413" v="3" actId="1076"/>
      <pc:docMkLst>
        <pc:docMk/>
      </pc:docMkLst>
      <pc:sldChg chg="addSp delSp modSp">
        <pc:chgData name="Olund, Kenji" userId="S::olundk@spu.edu::4f2b93f4-c716-40b0-9d74-9e83997d7ccc" providerId="AD" clId="Web-{73166C61-1CF9-4A57-91B4-B10E8B9EB3A8}" dt="2020-10-15T18:41:47.413" v="3" actId="1076"/>
        <pc:sldMkLst>
          <pc:docMk/>
          <pc:sldMk cId="29632255" sldId="261"/>
        </pc:sldMkLst>
        <pc:spChg chg="del">
          <ac:chgData name="Olund, Kenji" userId="S::olundk@spu.edu::4f2b93f4-c716-40b0-9d74-9e83997d7ccc" providerId="AD" clId="Web-{73166C61-1CF9-4A57-91B4-B10E8B9EB3A8}" dt="2020-10-15T18:41:29.444" v="0"/>
          <ac:spMkLst>
            <pc:docMk/>
            <pc:sldMk cId="29632255" sldId="261"/>
            <ac:spMk id="3" creationId="{CD3E75EA-6D89-4512-8BC5-637094BDFF01}"/>
          </ac:spMkLst>
        </pc:spChg>
        <pc:picChg chg="add mod ord">
          <ac:chgData name="Olund, Kenji" userId="S::olundk@spu.edu::4f2b93f4-c716-40b0-9d74-9e83997d7ccc" providerId="AD" clId="Web-{73166C61-1CF9-4A57-91B4-B10E8B9EB3A8}" dt="2020-10-15T18:41:47.413" v="3" actId="1076"/>
          <ac:picMkLst>
            <pc:docMk/>
            <pc:sldMk cId="29632255" sldId="261"/>
            <ac:picMk id="4" creationId="{98E02A9F-664D-4282-A702-A70DC6828F06}"/>
          </ac:picMkLst>
        </pc:picChg>
      </pc:sldChg>
    </pc:docChg>
  </pc:docChgLst>
  <pc:docChgLst>
    <pc:chgData name="Buzakouk, Suliman" userId="S::buzakouks@spu.edu::25b799a2-5699-4a96-ad89-60960aa54e95" providerId="AD" clId="Web-{79EDDC00-68A2-4FB0-8E7A-8D4A02A5CF43}"/>
    <pc:docChg chg="addSld modSld">
      <pc:chgData name="Buzakouk, Suliman" userId="S::buzakouks@spu.edu::25b799a2-5699-4a96-ad89-60960aa54e95" providerId="AD" clId="Web-{79EDDC00-68A2-4FB0-8E7A-8D4A02A5CF43}" dt="2020-10-18T18:05:19.472" v="384"/>
      <pc:docMkLst>
        <pc:docMk/>
      </pc:docMkLst>
      <pc:sldChg chg="modSp">
        <pc:chgData name="Buzakouk, Suliman" userId="S::buzakouks@spu.edu::25b799a2-5699-4a96-ad89-60960aa54e95" providerId="AD" clId="Web-{79EDDC00-68A2-4FB0-8E7A-8D4A02A5CF43}" dt="2020-10-18T18:02:42.240" v="253"/>
        <pc:sldMkLst>
          <pc:docMk/>
          <pc:sldMk cId="3592503405" sldId="263"/>
        </pc:sldMkLst>
        <pc:spChg chg="mod">
          <ac:chgData name="Buzakouk, Suliman" userId="S::buzakouks@spu.edu::25b799a2-5699-4a96-ad89-60960aa54e95" providerId="AD" clId="Web-{79EDDC00-68A2-4FB0-8E7A-8D4A02A5CF43}" dt="2020-10-18T17:59:04.914" v="37" actId="1076"/>
          <ac:spMkLst>
            <pc:docMk/>
            <pc:sldMk cId="3592503405" sldId="263"/>
            <ac:spMk id="2" creationId="{39158681-ADBE-4F64-93AD-03BD12B8B564}"/>
          </ac:spMkLst>
        </pc:spChg>
        <pc:graphicFrameChg chg="mod modGraphic">
          <ac:chgData name="Buzakouk, Suliman" userId="S::buzakouks@spu.edu::25b799a2-5699-4a96-ad89-60960aa54e95" providerId="AD" clId="Web-{79EDDC00-68A2-4FB0-8E7A-8D4A02A5CF43}" dt="2020-10-18T18:02:42.240" v="253"/>
          <ac:graphicFrameMkLst>
            <pc:docMk/>
            <pc:sldMk cId="3592503405" sldId="263"/>
            <ac:graphicFrameMk id="5" creationId="{6E88B472-AAD3-4589-B59C-08366718E5AF}"/>
          </ac:graphicFrameMkLst>
        </pc:graphicFrameChg>
      </pc:sldChg>
      <pc:sldChg chg="addSp delSp modSp add replId">
        <pc:chgData name="Buzakouk, Suliman" userId="S::buzakouks@spu.edu::25b799a2-5699-4a96-ad89-60960aa54e95" providerId="AD" clId="Web-{79EDDC00-68A2-4FB0-8E7A-8D4A02A5CF43}" dt="2020-10-18T18:05:19.472" v="384"/>
        <pc:sldMkLst>
          <pc:docMk/>
          <pc:sldMk cId="3182990276" sldId="270"/>
        </pc:sldMkLst>
        <pc:spChg chg="mod">
          <ac:chgData name="Buzakouk, Suliman" userId="S::buzakouks@spu.edu::25b799a2-5699-4a96-ad89-60960aa54e95" providerId="AD" clId="Web-{79EDDC00-68A2-4FB0-8E7A-8D4A02A5CF43}" dt="2020-10-18T18:01:08.835" v="104" actId="20577"/>
          <ac:spMkLst>
            <pc:docMk/>
            <pc:sldMk cId="3182990276" sldId="270"/>
            <ac:spMk id="2" creationId="{39158681-ADBE-4F64-93AD-03BD12B8B564}"/>
          </ac:spMkLst>
        </pc:spChg>
        <pc:spChg chg="add del mod">
          <ac:chgData name="Buzakouk, Suliman" userId="S::buzakouks@spu.edu::25b799a2-5699-4a96-ad89-60960aa54e95" providerId="AD" clId="Web-{79EDDC00-68A2-4FB0-8E7A-8D4A02A5CF43}" dt="2020-10-18T18:03:31.239" v="287"/>
          <ac:spMkLst>
            <pc:docMk/>
            <pc:sldMk cId="3182990276" sldId="270"/>
            <ac:spMk id="6" creationId="{ADF93803-2D0D-4103-A58B-DA8A1E5AC814}"/>
          </ac:spMkLst>
        </pc:spChg>
        <pc:spChg chg="add del mod">
          <ac:chgData name="Buzakouk, Suliman" userId="S::buzakouks@spu.edu::25b799a2-5699-4a96-ad89-60960aa54e95" providerId="AD" clId="Web-{79EDDC00-68A2-4FB0-8E7A-8D4A02A5CF43}" dt="2020-10-18T18:04:38.175" v="361"/>
          <ac:spMkLst>
            <pc:docMk/>
            <pc:sldMk cId="3182990276" sldId="270"/>
            <ac:spMk id="9" creationId="{1F15FA70-32C5-4A32-9D90-01E9CC29B7B3}"/>
          </ac:spMkLst>
        </pc:spChg>
        <pc:graphicFrameChg chg="add del mod">
          <ac:chgData name="Buzakouk, Suliman" userId="S::buzakouks@spu.edu::25b799a2-5699-4a96-ad89-60960aa54e95" providerId="AD" clId="Web-{79EDDC00-68A2-4FB0-8E7A-8D4A02A5CF43}" dt="2020-10-18T18:03:31.255" v="288"/>
          <ac:graphicFrameMkLst>
            <pc:docMk/>
            <pc:sldMk cId="3182990276" sldId="270"/>
            <ac:graphicFrameMk id="4" creationId="{D413976B-F291-4494-8F24-D53D99A66660}"/>
          </ac:graphicFrameMkLst>
        </pc:graphicFrameChg>
        <pc:graphicFrameChg chg="mod modGraphic">
          <ac:chgData name="Buzakouk, Suliman" userId="S::buzakouks@spu.edu::25b799a2-5699-4a96-ad89-60960aa54e95" providerId="AD" clId="Web-{79EDDC00-68A2-4FB0-8E7A-8D4A02A5CF43}" dt="2020-10-18T18:05:19.472" v="384"/>
          <ac:graphicFrameMkLst>
            <pc:docMk/>
            <pc:sldMk cId="3182990276" sldId="270"/>
            <ac:graphicFrameMk id="5" creationId="{6E88B472-AAD3-4589-B59C-08366718E5AF}"/>
          </ac:graphicFrameMkLst>
        </pc:graphicFrameChg>
        <pc:graphicFrameChg chg="add del mod">
          <ac:chgData name="Buzakouk, Suliman" userId="S::buzakouks@spu.edu::25b799a2-5699-4a96-ad89-60960aa54e95" providerId="AD" clId="Web-{79EDDC00-68A2-4FB0-8E7A-8D4A02A5CF43}" dt="2020-10-18T18:04:38.175" v="362"/>
          <ac:graphicFrameMkLst>
            <pc:docMk/>
            <pc:sldMk cId="3182990276" sldId="270"/>
            <ac:graphicFrameMk id="8" creationId="{8D04AE9E-77C6-4784-97A1-4C68B464574D}"/>
          </ac:graphicFrameMkLst>
        </pc:graphicFrameChg>
      </pc:sldChg>
    </pc:docChg>
  </pc:docChgLst>
  <pc:docChgLst>
    <pc:chgData name="Buzakouk, Suliman" userId="S::buzakouks@spu.edu::25b799a2-5699-4a96-ad89-60960aa54e95" providerId="AD" clId="Web-{6FF5C4AC-293C-4B7A-AE59-74096A8030F4}"/>
    <pc:docChg chg="delSld modSld">
      <pc:chgData name="Buzakouk, Suliman" userId="S::buzakouks@spu.edu::25b799a2-5699-4a96-ad89-60960aa54e95" providerId="AD" clId="Web-{6FF5C4AC-293C-4B7A-AE59-74096A8030F4}" dt="2020-10-18T18:24:01.643" v="516"/>
      <pc:docMkLst>
        <pc:docMk/>
      </pc:docMkLst>
      <pc:sldChg chg="del">
        <pc:chgData name="Buzakouk, Suliman" userId="S::buzakouks@spu.edu::25b799a2-5699-4a96-ad89-60960aa54e95" providerId="AD" clId="Web-{6FF5C4AC-293C-4B7A-AE59-74096A8030F4}" dt="2020-10-18T18:20:02.877" v="502"/>
        <pc:sldMkLst>
          <pc:docMk/>
          <pc:sldMk cId="1720272522" sldId="265"/>
        </pc:sldMkLst>
      </pc:sldChg>
      <pc:sldChg chg="modSp">
        <pc:chgData name="Buzakouk, Suliman" userId="S::buzakouks@spu.edu::25b799a2-5699-4a96-ad89-60960aa54e95" providerId="AD" clId="Web-{6FF5C4AC-293C-4B7A-AE59-74096A8030F4}" dt="2020-10-18T18:24:01.643" v="516"/>
        <pc:sldMkLst>
          <pc:docMk/>
          <pc:sldMk cId="3841495486" sldId="266"/>
        </pc:sldMkLst>
        <pc:graphicFrameChg chg="mod modGraphic">
          <ac:chgData name="Buzakouk, Suliman" userId="S::buzakouks@spu.edu::25b799a2-5699-4a96-ad89-60960aa54e95" providerId="AD" clId="Web-{6FF5C4AC-293C-4B7A-AE59-74096A8030F4}" dt="2020-10-18T18:24:01.643" v="516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  <pc:sldChg chg="modSp">
        <pc:chgData name="Buzakouk, Suliman" userId="S::buzakouks@spu.edu::25b799a2-5699-4a96-ad89-60960aa54e95" providerId="AD" clId="Web-{6FF5C4AC-293C-4B7A-AE59-74096A8030F4}" dt="2020-10-18T18:20:08.705" v="503" actId="20577"/>
        <pc:sldMkLst>
          <pc:docMk/>
          <pc:sldMk cId="2273076209" sldId="267"/>
        </pc:sldMkLst>
        <pc:spChg chg="mod">
          <ac:chgData name="Buzakouk, Suliman" userId="S::buzakouks@spu.edu::25b799a2-5699-4a96-ad89-60960aa54e95" providerId="AD" clId="Web-{6FF5C4AC-293C-4B7A-AE59-74096A8030F4}" dt="2020-10-18T18:20:08.705" v="503" actId="20577"/>
          <ac:spMkLst>
            <pc:docMk/>
            <pc:sldMk cId="2273076209" sldId="267"/>
            <ac:spMk id="3" creationId="{0865C4EB-5C59-4BF1-9BD4-3011448280AD}"/>
          </ac:spMkLst>
        </pc:spChg>
      </pc:sldChg>
      <pc:sldChg chg="modSp">
        <pc:chgData name="Buzakouk, Suliman" userId="S::buzakouks@spu.edu::25b799a2-5699-4a96-ad89-60960aa54e95" providerId="AD" clId="Web-{6FF5C4AC-293C-4B7A-AE59-74096A8030F4}" dt="2020-10-18T18:06:34.563" v="7"/>
        <pc:sldMkLst>
          <pc:docMk/>
          <pc:sldMk cId="3182990276" sldId="270"/>
        </pc:sldMkLst>
        <pc:graphicFrameChg chg="mod modGraphic">
          <ac:chgData name="Buzakouk, Suliman" userId="S::buzakouks@spu.edu::25b799a2-5699-4a96-ad89-60960aa54e95" providerId="AD" clId="Web-{6FF5C4AC-293C-4B7A-AE59-74096A8030F4}" dt="2020-10-18T18:06:34.563" v="7"/>
          <ac:graphicFrameMkLst>
            <pc:docMk/>
            <pc:sldMk cId="3182990276" sldId="270"/>
            <ac:graphicFrameMk id="5" creationId="{6E88B472-AAD3-4589-B59C-08366718E5AF}"/>
          </ac:graphicFrameMkLst>
        </pc:graphicFrameChg>
      </pc:sldChg>
    </pc:docChg>
  </pc:docChgLst>
  <pc:docChgLst>
    <pc:chgData name="Bates, Chelsea" userId="S::batesc2@spu.edu::8df98d34-6da2-45be-a0fe-49ad65a20f11" providerId="AD" clId="Web-{C225F82F-2480-40C4-9C89-EBA8AEAC1707}"/>
    <pc:docChg chg="addSld modSld sldOrd">
      <pc:chgData name="Bates, Chelsea" userId="S::batesc2@spu.edu::8df98d34-6da2-45be-a0fe-49ad65a20f11" providerId="AD" clId="Web-{C225F82F-2480-40C4-9C89-EBA8AEAC1707}" dt="2020-10-15T18:20:31.328" v="136" actId="20577"/>
      <pc:docMkLst>
        <pc:docMk/>
      </pc:docMkLst>
      <pc:sldChg chg="modSp new ord">
        <pc:chgData name="Bates, Chelsea" userId="S::batesc2@spu.edu::8df98d34-6da2-45be-a0fe-49ad65a20f11" providerId="AD" clId="Web-{C225F82F-2480-40C4-9C89-EBA8AEAC1707}" dt="2020-10-15T18:19:28.703" v="18" actId="20577"/>
        <pc:sldMkLst>
          <pc:docMk/>
          <pc:sldMk cId="3879256250" sldId="262"/>
        </pc:sldMkLst>
        <pc:spChg chg="mod">
          <ac:chgData name="Bates, Chelsea" userId="S::batesc2@spu.edu::8df98d34-6da2-45be-a0fe-49ad65a20f11" providerId="AD" clId="Web-{C225F82F-2480-40C4-9C89-EBA8AEAC1707}" dt="2020-10-15T18:19:28.703" v="18" actId="20577"/>
          <ac:spMkLst>
            <pc:docMk/>
            <pc:sldMk cId="3879256250" sldId="262"/>
            <ac:spMk id="2" creationId="{A8AA73A7-BD2C-4F9D-AE37-5FAA45AEE57D}"/>
          </ac:spMkLst>
        </pc:spChg>
      </pc:sldChg>
      <pc:sldChg chg="modSp new">
        <pc:chgData name="Bates, Chelsea" userId="S::batesc2@spu.edu::8df98d34-6da2-45be-a0fe-49ad65a20f11" providerId="AD" clId="Web-{C225F82F-2480-40C4-9C89-EBA8AEAC1707}" dt="2020-10-15T18:19:43.674" v="43" actId="20577"/>
        <pc:sldMkLst>
          <pc:docMk/>
          <pc:sldMk cId="3592503405" sldId="263"/>
        </pc:sldMkLst>
        <pc:spChg chg="mod">
          <ac:chgData name="Bates, Chelsea" userId="S::batesc2@spu.edu::8df98d34-6da2-45be-a0fe-49ad65a20f11" providerId="AD" clId="Web-{C225F82F-2480-40C4-9C89-EBA8AEAC1707}" dt="2020-10-15T18:19:43.674" v="43" actId="20577"/>
          <ac:spMkLst>
            <pc:docMk/>
            <pc:sldMk cId="3592503405" sldId="263"/>
            <ac:spMk id="2" creationId="{39158681-ADBE-4F64-93AD-03BD12B8B564}"/>
          </ac:spMkLst>
        </pc:spChg>
      </pc:sldChg>
      <pc:sldChg chg="modSp new">
        <pc:chgData name="Bates, Chelsea" userId="S::batesc2@spu.edu::8df98d34-6da2-45be-a0fe-49ad65a20f11" providerId="AD" clId="Web-{C225F82F-2480-40C4-9C89-EBA8AEAC1707}" dt="2020-10-15T18:19:57.516" v="76" actId="20577"/>
        <pc:sldMkLst>
          <pc:docMk/>
          <pc:sldMk cId="538814324" sldId="264"/>
        </pc:sldMkLst>
        <pc:spChg chg="mod">
          <ac:chgData name="Bates, Chelsea" userId="S::batesc2@spu.edu::8df98d34-6da2-45be-a0fe-49ad65a20f11" providerId="AD" clId="Web-{C225F82F-2480-40C4-9C89-EBA8AEAC1707}" dt="2020-10-15T18:19:57.516" v="76" actId="20577"/>
          <ac:spMkLst>
            <pc:docMk/>
            <pc:sldMk cId="538814324" sldId="264"/>
            <ac:spMk id="2" creationId="{3952885A-7329-4590-BDB1-87C2359415BC}"/>
          </ac:spMkLst>
        </pc:spChg>
      </pc:sldChg>
      <pc:sldChg chg="modSp new">
        <pc:chgData name="Bates, Chelsea" userId="S::batesc2@spu.edu::8df98d34-6da2-45be-a0fe-49ad65a20f11" providerId="AD" clId="Web-{C225F82F-2480-40C4-9C89-EBA8AEAC1707}" dt="2020-10-15T18:20:31.328" v="135"/>
        <pc:sldMkLst>
          <pc:docMk/>
          <pc:sldMk cId="1720272522" sldId="265"/>
        </pc:sldMkLst>
        <pc:spChg chg="mod">
          <ac:chgData name="Bates, Chelsea" userId="S::batesc2@spu.edu::8df98d34-6da2-45be-a0fe-49ad65a20f11" providerId="AD" clId="Web-{C225F82F-2480-40C4-9C89-EBA8AEAC1707}" dt="2020-10-15T18:20:31.328" v="135"/>
          <ac:spMkLst>
            <pc:docMk/>
            <pc:sldMk cId="1720272522" sldId="265"/>
            <ac:spMk id="2" creationId="{BA9038AB-E128-4D70-B60B-36923C135381}"/>
          </ac:spMkLst>
        </pc:spChg>
      </pc:sldChg>
    </pc:docChg>
  </pc:docChgLst>
  <pc:docChgLst>
    <pc:chgData name="Bates, Chelsea" userId="S::batesc2@spu.edu::8df98d34-6da2-45be-a0fe-49ad65a20f11" providerId="AD" clId="Web-{3F2E7163-4C63-4420-946D-E5011609A6D4}"/>
    <pc:docChg chg="delSld">
      <pc:chgData name="Bates, Chelsea" userId="S::batesc2@spu.edu::8df98d34-6da2-45be-a0fe-49ad65a20f11" providerId="AD" clId="Web-{3F2E7163-4C63-4420-946D-E5011609A6D4}" dt="2020-10-15T18:32:30.113" v="0"/>
      <pc:docMkLst>
        <pc:docMk/>
      </pc:docMkLst>
      <pc:sldChg chg="del">
        <pc:chgData name="Bates, Chelsea" userId="S::batesc2@spu.edu::8df98d34-6da2-45be-a0fe-49ad65a20f11" providerId="AD" clId="Web-{3F2E7163-4C63-4420-946D-E5011609A6D4}" dt="2020-10-15T18:32:30.113" v="0"/>
        <pc:sldMkLst>
          <pc:docMk/>
          <pc:sldMk cId="1614524102" sldId="258"/>
        </pc:sldMkLst>
      </pc:sldChg>
    </pc:docChg>
  </pc:docChgLst>
  <pc:docChgLst>
    <pc:chgData name="Buzakouk, Suliman" userId="S::buzakouks@spu.edu::25b799a2-5699-4a96-ad89-60960aa54e95" providerId="AD" clId="Web-{9A64DB27-00B6-44DA-9B34-0D5A9C0652F1}"/>
    <pc:docChg chg="modSld">
      <pc:chgData name="Buzakouk, Suliman" userId="S::buzakouks@spu.edu::25b799a2-5699-4a96-ad89-60960aa54e95" providerId="AD" clId="Web-{9A64DB27-00B6-44DA-9B34-0D5A9C0652F1}" dt="2020-10-19T07:06:49.700" v="53"/>
      <pc:docMkLst>
        <pc:docMk/>
      </pc:docMkLst>
      <pc:sldChg chg="modSp">
        <pc:chgData name="Buzakouk, Suliman" userId="S::buzakouks@spu.edu::25b799a2-5699-4a96-ad89-60960aa54e95" providerId="AD" clId="Web-{9A64DB27-00B6-44DA-9B34-0D5A9C0652F1}" dt="2020-10-19T07:06:49.700" v="53"/>
        <pc:sldMkLst>
          <pc:docMk/>
          <pc:sldMk cId="3592503405" sldId="263"/>
        </pc:sldMkLst>
        <pc:graphicFrameChg chg="mod modGraphic">
          <ac:chgData name="Buzakouk, Suliman" userId="S::buzakouks@spu.edu::25b799a2-5699-4a96-ad89-60960aa54e95" providerId="AD" clId="Web-{9A64DB27-00B6-44DA-9B34-0D5A9C0652F1}" dt="2020-10-19T07:06:49.700" v="53"/>
          <ac:graphicFrameMkLst>
            <pc:docMk/>
            <pc:sldMk cId="3592503405" sldId="263"/>
            <ac:graphicFrameMk id="5" creationId="{6E88B472-AAD3-4589-B59C-08366718E5AF}"/>
          </ac:graphicFrameMkLst>
        </pc:graphicFrameChg>
      </pc:sldChg>
      <pc:sldChg chg="modSp">
        <pc:chgData name="Buzakouk, Suliman" userId="S::buzakouks@spu.edu::25b799a2-5699-4a96-ad89-60960aa54e95" providerId="AD" clId="Web-{9A64DB27-00B6-44DA-9B34-0D5A9C0652F1}" dt="2020-10-19T06:59:37.360" v="50"/>
        <pc:sldMkLst>
          <pc:docMk/>
          <pc:sldMk cId="3182990276" sldId="270"/>
        </pc:sldMkLst>
        <pc:graphicFrameChg chg="mod modGraphic">
          <ac:chgData name="Buzakouk, Suliman" userId="S::buzakouks@spu.edu::25b799a2-5699-4a96-ad89-60960aa54e95" providerId="AD" clId="Web-{9A64DB27-00B6-44DA-9B34-0D5A9C0652F1}" dt="2020-10-19T06:59:37.360" v="50"/>
          <ac:graphicFrameMkLst>
            <pc:docMk/>
            <pc:sldMk cId="3182990276" sldId="270"/>
            <ac:graphicFrameMk id="5" creationId="{6E88B472-AAD3-4589-B59C-08366718E5AF}"/>
          </ac:graphicFrameMkLst>
        </pc:graphicFrameChg>
      </pc:sldChg>
    </pc:docChg>
  </pc:docChgLst>
  <pc:docChgLst>
    <pc:chgData name="Wichser, Nathan" userId="S::wichsern@spu.edu::ce6a2e86-2a55-42c4-ad73-a4ca891ca69f" providerId="AD" clId="Web-{015BA5C5-BC17-4180-BBA5-39274E8EB504}"/>
    <pc:docChg chg="modSld">
      <pc:chgData name="Wichser, Nathan" userId="S::wichsern@spu.edu::ce6a2e86-2a55-42c4-ad73-a4ca891ca69f" providerId="AD" clId="Web-{015BA5C5-BC17-4180-BBA5-39274E8EB504}" dt="2020-10-15T17:37:28.489" v="62" actId="20577"/>
      <pc:docMkLst>
        <pc:docMk/>
      </pc:docMkLst>
      <pc:sldChg chg="modSp">
        <pc:chgData name="Wichser, Nathan" userId="S::wichsern@spu.edu::ce6a2e86-2a55-42c4-ad73-a4ca891ca69f" providerId="AD" clId="Web-{015BA5C5-BC17-4180-BBA5-39274E8EB504}" dt="2020-10-15T17:37:27.771" v="60" actId="20577"/>
        <pc:sldMkLst>
          <pc:docMk/>
          <pc:sldMk cId="109857222" sldId="256"/>
        </pc:sldMkLst>
        <pc:spChg chg="mod">
          <ac:chgData name="Wichser, Nathan" userId="S::wichsern@spu.edu::ce6a2e86-2a55-42c4-ad73-a4ca891ca69f" providerId="AD" clId="Web-{015BA5C5-BC17-4180-BBA5-39274E8EB504}" dt="2020-10-15T17:37:27.771" v="60" actId="20577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  <pc:docChgLst>
    <pc:chgData name="Wichser, Nathan" userId="S::wichsern@spu.edu::ce6a2e86-2a55-42c4-ad73-a4ca891ca69f" providerId="AD" clId="Web-{98822CCC-6FB7-4A6C-837C-FE360DFD7E3B}"/>
    <pc:docChg chg="modSld">
      <pc:chgData name="Wichser, Nathan" userId="S::wichsern@spu.edu::ce6a2e86-2a55-42c4-ad73-a4ca891ca69f" providerId="AD" clId="Web-{98822CCC-6FB7-4A6C-837C-FE360DFD7E3B}" dt="2020-10-15T17:36:42.677" v="78" actId="20577"/>
      <pc:docMkLst>
        <pc:docMk/>
      </pc:docMkLst>
      <pc:sldChg chg="modSp">
        <pc:chgData name="Wichser, Nathan" userId="S::wichsern@spu.edu::ce6a2e86-2a55-42c4-ad73-a4ca891ca69f" providerId="AD" clId="Web-{98822CCC-6FB7-4A6C-837C-FE360DFD7E3B}" dt="2020-10-15T17:36:42.677" v="77" actId="20577"/>
        <pc:sldMkLst>
          <pc:docMk/>
          <pc:sldMk cId="109857222" sldId="256"/>
        </pc:sldMkLst>
        <pc:spChg chg="mod">
          <ac:chgData name="Wichser, Nathan" userId="S::wichsern@spu.edu::ce6a2e86-2a55-42c4-ad73-a4ca891ca69f" providerId="AD" clId="Web-{98822CCC-6FB7-4A6C-837C-FE360DFD7E3B}" dt="2020-10-15T17:36:14.052" v="18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Wichser, Nathan" userId="S::wichsern@spu.edu::ce6a2e86-2a55-42c4-ad73-a4ca891ca69f" providerId="AD" clId="Web-{98822CCC-6FB7-4A6C-837C-FE360DFD7E3B}" dt="2020-10-15T17:36:42.677" v="77" actId="20577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  <pc:docChgLst>
    <pc:chgData name="Wichser, Nathan" userId="S::wichsern@spu.edu::ce6a2e86-2a55-42c4-ad73-a4ca891ca69f" providerId="AD" clId="Web-{29A19FDE-DA09-4C2E-8F5B-B42F112D393B}"/>
    <pc:docChg chg="modSld">
      <pc:chgData name="Wichser, Nathan" userId="S::wichsern@spu.edu::ce6a2e86-2a55-42c4-ad73-a4ca891ca69f" providerId="AD" clId="Web-{29A19FDE-DA09-4C2E-8F5B-B42F112D393B}" dt="2020-10-15T19:32:35.439" v="244"/>
      <pc:docMkLst>
        <pc:docMk/>
      </pc:docMkLst>
      <pc:sldChg chg="modSp">
        <pc:chgData name="Wichser, Nathan" userId="S::wichsern@spu.edu::ce6a2e86-2a55-42c4-ad73-a4ca891ca69f" providerId="AD" clId="Web-{29A19FDE-DA09-4C2E-8F5B-B42F112D393B}" dt="2020-10-15T19:04:30.158" v="198" actId="20577"/>
        <pc:sldMkLst>
          <pc:docMk/>
          <pc:sldMk cId="763594280" sldId="260"/>
        </pc:sldMkLst>
        <pc:spChg chg="mod">
          <ac:chgData name="Wichser, Nathan" userId="S::wichsern@spu.edu::ce6a2e86-2a55-42c4-ad73-a4ca891ca69f" providerId="AD" clId="Web-{29A19FDE-DA09-4C2E-8F5B-B42F112D393B}" dt="2020-10-15T19:04:30.158" v="198" actId="20577"/>
          <ac:spMkLst>
            <pc:docMk/>
            <pc:sldMk cId="763594280" sldId="260"/>
            <ac:spMk id="3" creationId="{DA4C74F9-C821-4AD1-B8A0-DBD8EC6A11F6}"/>
          </ac:spMkLst>
        </pc:spChg>
      </pc:sldChg>
      <pc:sldChg chg="addSp delSp modSp">
        <pc:chgData name="Wichser, Nathan" userId="S::wichsern@spu.edu::ce6a2e86-2a55-42c4-ad73-a4ca891ca69f" providerId="AD" clId="Web-{29A19FDE-DA09-4C2E-8F5B-B42F112D393B}" dt="2020-10-15T19:32:35.439" v="244"/>
        <pc:sldMkLst>
          <pc:docMk/>
          <pc:sldMk cId="3879256250" sldId="262"/>
        </pc:sldMkLst>
        <pc:spChg chg="mod">
          <ac:chgData name="Wichser, Nathan" userId="S::wichsern@spu.edu::ce6a2e86-2a55-42c4-ad73-a4ca891ca69f" providerId="AD" clId="Web-{29A19FDE-DA09-4C2E-8F5B-B42F112D393B}" dt="2020-10-15T19:09:02.220" v="217" actId="20577"/>
          <ac:spMkLst>
            <pc:docMk/>
            <pc:sldMk cId="3879256250" sldId="262"/>
            <ac:spMk id="3" creationId="{280214A5-6C53-48DD-9D92-7264F09A337E}"/>
          </ac:spMkLst>
        </pc:spChg>
        <pc:picChg chg="add mod">
          <ac:chgData name="Wichser, Nathan" userId="S::wichsern@spu.edu::ce6a2e86-2a55-42c4-ad73-a4ca891ca69f" providerId="AD" clId="Web-{29A19FDE-DA09-4C2E-8F5B-B42F112D393B}" dt="2020-10-15T19:09:48.626" v="222" actId="14100"/>
          <ac:picMkLst>
            <pc:docMk/>
            <pc:sldMk cId="3879256250" sldId="262"/>
            <ac:picMk id="4" creationId="{4E7F061C-AB80-487E-8D39-EB7A42A5D655}"/>
          </ac:picMkLst>
        </pc:picChg>
        <pc:picChg chg="add del mod">
          <ac:chgData name="Wichser, Nathan" userId="S::wichsern@spu.edu::ce6a2e86-2a55-42c4-ad73-a4ca891ca69f" providerId="AD" clId="Web-{29A19FDE-DA09-4C2E-8F5B-B42F112D393B}" dt="2020-10-15T19:24:51.768" v="243"/>
          <ac:picMkLst>
            <pc:docMk/>
            <pc:sldMk cId="3879256250" sldId="262"/>
            <ac:picMk id="5" creationId="{1E27ADE5-009A-49B2-9551-EEE16C7D508C}"/>
          </ac:picMkLst>
        </pc:picChg>
        <pc:picChg chg="add mod">
          <ac:chgData name="Wichser, Nathan" userId="S::wichsern@spu.edu::ce6a2e86-2a55-42c4-ad73-a4ca891ca69f" providerId="AD" clId="Web-{29A19FDE-DA09-4C2E-8F5B-B42F112D393B}" dt="2020-10-15T19:32:35.439" v="244"/>
          <ac:picMkLst>
            <pc:docMk/>
            <pc:sldMk cId="3879256250" sldId="262"/>
            <ac:picMk id="6" creationId="{2EEDE255-BE60-4EA0-B04C-5C293BABEE75}"/>
          </ac:picMkLst>
        </pc:picChg>
      </pc:sldChg>
      <pc:sldChg chg="addSp delSp modSp">
        <pc:chgData name="Wichser, Nathan" userId="S::wichsern@spu.edu::ce6a2e86-2a55-42c4-ad73-a4ca891ca69f" providerId="AD" clId="Web-{29A19FDE-DA09-4C2E-8F5B-B42F112D393B}" dt="2020-10-15T19:06:23.501" v="216" actId="1076"/>
        <pc:sldMkLst>
          <pc:docMk/>
          <pc:sldMk cId="3592503405" sldId="263"/>
        </pc:sldMkLst>
        <pc:spChg chg="mod">
          <ac:chgData name="Wichser, Nathan" userId="S::wichsern@spu.edu::ce6a2e86-2a55-42c4-ad73-a4ca891ca69f" providerId="AD" clId="Web-{29A19FDE-DA09-4C2E-8F5B-B42F112D393B}" dt="2020-10-15T19:06:17.689" v="215" actId="1076"/>
          <ac:spMkLst>
            <pc:docMk/>
            <pc:sldMk cId="3592503405" sldId="263"/>
            <ac:spMk id="2" creationId="{39158681-ADBE-4F64-93AD-03BD12B8B564}"/>
          </ac:spMkLst>
        </pc:spChg>
        <pc:spChg chg="del">
          <ac:chgData name="Wichser, Nathan" userId="S::wichsern@spu.edu::ce6a2e86-2a55-42c4-ad73-a4ca891ca69f" providerId="AD" clId="Web-{29A19FDE-DA09-4C2E-8F5B-B42F112D393B}" dt="2020-10-15T19:05:01.939" v="200"/>
          <ac:spMkLst>
            <pc:docMk/>
            <pc:sldMk cId="3592503405" sldId="263"/>
            <ac:spMk id="3" creationId="{50065D82-B2EA-460C-B5F7-0691E5797DCD}"/>
          </ac:spMkLst>
        </pc:spChg>
        <pc:spChg chg="add del mod">
          <ac:chgData name="Wichser, Nathan" userId="S::wichsern@spu.edu::ce6a2e86-2a55-42c4-ad73-a4ca891ca69f" providerId="AD" clId="Web-{29A19FDE-DA09-4C2E-8F5B-B42F112D393B}" dt="2020-10-15T19:05:17.111" v="204"/>
          <ac:spMkLst>
            <pc:docMk/>
            <pc:sldMk cId="3592503405" sldId="263"/>
            <ac:spMk id="6" creationId="{7E427B12-B886-4E79-84FF-803BC3FA0871}"/>
          </ac:spMkLst>
        </pc:spChg>
        <pc:graphicFrameChg chg="add mod ord modGraphic">
          <ac:chgData name="Wichser, Nathan" userId="S::wichsern@spu.edu::ce6a2e86-2a55-42c4-ad73-a4ca891ca69f" providerId="AD" clId="Web-{29A19FDE-DA09-4C2E-8F5B-B42F112D393B}" dt="2020-10-15T19:06:23.501" v="216" actId="1076"/>
          <ac:graphicFrameMkLst>
            <pc:docMk/>
            <pc:sldMk cId="3592503405" sldId="263"/>
            <ac:graphicFrameMk id="5" creationId="{6E88B472-AAD3-4589-B59C-08366718E5AF}"/>
          </ac:graphicFrameMkLst>
        </pc:graphicFrameChg>
      </pc:sldChg>
      <pc:sldChg chg="modSp">
        <pc:chgData name="Wichser, Nathan" userId="S::wichsern@spu.edu::ce6a2e86-2a55-42c4-ad73-a4ca891ca69f" providerId="AD" clId="Web-{29A19FDE-DA09-4C2E-8F5B-B42F112D393B}" dt="2020-10-15T19:18:45.034" v="237" actId="20577"/>
        <pc:sldMkLst>
          <pc:docMk/>
          <pc:sldMk cId="538814324" sldId="264"/>
        </pc:sldMkLst>
        <pc:spChg chg="mod">
          <ac:chgData name="Wichser, Nathan" userId="S::wichsern@spu.edu::ce6a2e86-2a55-42c4-ad73-a4ca891ca69f" providerId="AD" clId="Web-{29A19FDE-DA09-4C2E-8F5B-B42F112D393B}" dt="2020-10-15T19:18:45.034" v="237" actId="20577"/>
          <ac:spMkLst>
            <pc:docMk/>
            <pc:sldMk cId="538814324" sldId="264"/>
            <ac:spMk id="3" creationId="{604A58CB-D3CB-4551-8241-195E993CF0DD}"/>
          </ac:spMkLst>
        </pc:spChg>
      </pc:sldChg>
    </pc:docChg>
  </pc:docChgLst>
  <pc:docChgLst>
    <pc:chgData name="Bates, Chelsea" userId="S::batesc2@spu.edu::8df98d34-6da2-45be-a0fe-49ad65a20f11" providerId="AD" clId="Web-{391102E1-C022-47C4-BAFF-EE03F093AA90}"/>
    <pc:docChg chg="modSld">
      <pc:chgData name="Bates, Chelsea" userId="S::batesc2@spu.edu::8df98d34-6da2-45be-a0fe-49ad65a20f11" providerId="AD" clId="Web-{391102E1-C022-47C4-BAFF-EE03F093AA90}" dt="2020-10-15T18:02:10.491" v="73" actId="1076"/>
      <pc:docMkLst>
        <pc:docMk/>
      </pc:docMkLst>
      <pc:sldChg chg="modSp">
        <pc:chgData name="Bates, Chelsea" userId="S::batesc2@spu.edu::8df98d34-6da2-45be-a0fe-49ad65a20f11" providerId="AD" clId="Web-{391102E1-C022-47C4-BAFF-EE03F093AA90}" dt="2020-10-15T18:02:10.491" v="73" actId="1076"/>
        <pc:sldMkLst>
          <pc:docMk/>
          <pc:sldMk cId="109857222" sldId="256"/>
        </pc:sldMkLst>
        <pc:spChg chg="mod">
          <ac:chgData name="Bates, Chelsea" userId="S::batesc2@spu.edu::8df98d34-6da2-45be-a0fe-49ad65a20f11" providerId="AD" clId="Web-{391102E1-C022-47C4-BAFF-EE03F093AA90}" dt="2020-10-15T18:02:10.491" v="73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addSp delSp modSp">
        <pc:chgData name="Bates, Chelsea" userId="S::batesc2@spu.edu::8df98d34-6da2-45be-a0fe-49ad65a20f11" providerId="AD" clId="Web-{391102E1-C022-47C4-BAFF-EE03F093AA90}" dt="2020-10-15T17:59:34.883" v="5"/>
        <pc:sldMkLst>
          <pc:docMk/>
          <pc:sldMk cId="1614524102" sldId="258"/>
        </pc:sldMkLst>
        <pc:picChg chg="add mod">
          <ac:chgData name="Bates, Chelsea" userId="S::batesc2@spu.edu::8df98d34-6da2-45be-a0fe-49ad65a20f11" providerId="AD" clId="Web-{391102E1-C022-47C4-BAFF-EE03F093AA90}" dt="2020-10-15T17:59:10.274" v="3" actId="14100"/>
          <ac:picMkLst>
            <pc:docMk/>
            <pc:sldMk cId="1614524102" sldId="258"/>
            <ac:picMk id="2" creationId="{F425FAD1-83B5-4BD4-9C87-1CE4D3DEFD39}"/>
          </ac:picMkLst>
        </pc:picChg>
        <pc:picChg chg="add del mod">
          <ac:chgData name="Bates, Chelsea" userId="S::batesc2@spu.edu::8df98d34-6da2-45be-a0fe-49ad65a20f11" providerId="AD" clId="Web-{391102E1-C022-47C4-BAFF-EE03F093AA90}" dt="2020-10-15T17:59:34.883" v="5"/>
          <ac:picMkLst>
            <pc:docMk/>
            <pc:sldMk cId="1614524102" sldId="258"/>
            <ac:picMk id="3" creationId="{58B84B6D-4244-4266-8B33-634F789DE327}"/>
          </ac:picMkLst>
        </pc:picChg>
      </pc:sldChg>
    </pc:docChg>
  </pc:docChgLst>
  <pc:docChgLst>
    <pc:chgData name="Olund, Kenji" userId="S::olundk@spu.edu::4f2b93f4-c716-40b0-9d74-9e83997d7ccc" providerId="AD" clId="Web-{2C359CFC-42B7-4767-B17C-3734D65550E5}"/>
    <pc:docChg chg="modSld">
      <pc:chgData name="Olund, Kenji" userId="S::olundk@spu.edu::4f2b93f4-c716-40b0-9d74-9e83997d7ccc" providerId="AD" clId="Web-{2C359CFC-42B7-4767-B17C-3734D65550E5}" dt="2020-10-15T18:01:42.181" v="333" actId="14100"/>
      <pc:docMkLst>
        <pc:docMk/>
      </pc:docMkLst>
      <pc:sldChg chg="addSp modSp">
        <pc:chgData name="Olund, Kenji" userId="S::olundk@spu.edu::4f2b93f4-c716-40b0-9d74-9e83997d7ccc" providerId="AD" clId="Web-{2C359CFC-42B7-4767-B17C-3734D65550E5}" dt="2020-10-15T18:01:32.462" v="332" actId="1076"/>
        <pc:sldMkLst>
          <pc:docMk/>
          <pc:sldMk cId="98150476" sldId="257"/>
        </pc:sldMkLst>
        <pc:spChg chg="add mod">
          <ac:chgData name="Olund, Kenji" userId="S::olundk@spu.edu::4f2b93f4-c716-40b0-9d74-9e83997d7ccc" providerId="AD" clId="Web-{2C359CFC-42B7-4767-B17C-3734D65550E5}" dt="2020-10-15T17:55:16.179" v="331" actId="14100"/>
          <ac:spMkLst>
            <pc:docMk/>
            <pc:sldMk cId="98150476" sldId="257"/>
            <ac:spMk id="2" creationId="{10BE7168-00C3-4689-A5D5-D8117B4DB08E}"/>
          </ac:spMkLst>
        </pc:spChg>
        <pc:spChg chg="mod">
          <ac:chgData name="Olund, Kenji" userId="S::olundk@spu.edu::4f2b93f4-c716-40b0-9d74-9e83997d7ccc" providerId="AD" clId="Web-{2C359CFC-42B7-4767-B17C-3734D65550E5}" dt="2020-10-15T18:01:32.462" v="332" actId="1076"/>
          <ac:spMkLst>
            <pc:docMk/>
            <pc:sldMk cId="98150476" sldId="257"/>
            <ac:spMk id="5" creationId="{449C6831-93BF-4A50-AB0A-424612E9DEDC}"/>
          </ac:spMkLst>
        </pc:spChg>
      </pc:sldChg>
      <pc:sldChg chg="modSp">
        <pc:chgData name="Olund, Kenji" userId="S::olundk@spu.edu::4f2b93f4-c716-40b0-9d74-9e83997d7ccc" providerId="AD" clId="Web-{2C359CFC-42B7-4767-B17C-3734D65550E5}" dt="2020-10-15T18:01:42.181" v="333" actId="14100"/>
        <pc:sldMkLst>
          <pc:docMk/>
          <pc:sldMk cId="1614524102" sldId="258"/>
        </pc:sldMkLst>
        <pc:picChg chg="mod">
          <ac:chgData name="Olund, Kenji" userId="S::olundk@spu.edu::4f2b93f4-c716-40b0-9d74-9e83997d7ccc" providerId="AD" clId="Web-{2C359CFC-42B7-4767-B17C-3734D65550E5}" dt="2020-10-15T18:01:42.181" v="333" actId="14100"/>
          <ac:picMkLst>
            <pc:docMk/>
            <pc:sldMk cId="1614524102" sldId="258"/>
            <ac:picMk id="2" creationId="{F425FAD1-83B5-4BD4-9C87-1CE4D3DEFD39}"/>
          </ac:picMkLst>
        </pc:picChg>
      </pc:sldChg>
    </pc:docChg>
  </pc:docChgLst>
  <pc:docChgLst>
    <pc:chgData name="Wichser, Nathan" userId="S::wichsern@spu.edu::ce6a2e86-2a55-42c4-ad73-a4ca891ca69f" providerId="AD" clId="Web-{CBAC3229-2E5C-44A4-905A-8DCDCFBC695F}"/>
    <pc:docChg chg="modSld">
      <pc:chgData name="Wichser, Nathan" userId="S::wichsern@spu.edu::ce6a2e86-2a55-42c4-ad73-a4ca891ca69f" providerId="AD" clId="Web-{CBAC3229-2E5C-44A4-905A-8DCDCFBC695F}" dt="2020-10-15T17:47:34.136" v="6"/>
      <pc:docMkLst>
        <pc:docMk/>
      </pc:docMkLst>
      <pc:sldChg chg="addSp modSp">
        <pc:chgData name="Wichser, Nathan" userId="S::wichsern@spu.edu::ce6a2e86-2a55-42c4-ad73-a4ca891ca69f" providerId="AD" clId="Web-{CBAC3229-2E5C-44A4-905A-8DCDCFBC695F}" dt="2020-10-15T17:47:34.136" v="6"/>
        <pc:sldMkLst>
          <pc:docMk/>
          <pc:sldMk cId="98150476" sldId="257"/>
        </pc:sldMkLst>
        <pc:spChg chg="add">
          <ac:chgData name="Wichser, Nathan" userId="S::wichsern@spu.edu::ce6a2e86-2a55-42c4-ad73-a4ca891ca69f" providerId="AD" clId="Web-{CBAC3229-2E5C-44A4-905A-8DCDCFBC695F}" dt="2020-10-15T17:47:34.136" v="6"/>
          <ac:spMkLst>
            <pc:docMk/>
            <pc:sldMk cId="98150476" sldId="257"/>
            <ac:spMk id="2" creationId="{DE54F7DF-9C48-4104-A905-EC5A95E7D811}"/>
          </ac:spMkLst>
        </pc:spChg>
        <pc:spChg chg="mod">
          <ac:chgData name="Wichser, Nathan" userId="S::wichsern@spu.edu::ce6a2e86-2a55-42c4-ad73-a4ca891ca69f" providerId="AD" clId="Web-{CBAC3229-2E5C-44A4-905A-8DCDCFBC695F}" dt="2020-10-15T17:47:26.823" v="4" actId="20577"/>
          <ac:spMkLst>
            <pc:docMk/>
            <pc:sldMk cId="98150476" sldId="257"/>
            <ac:spMk id="3" creationId="{656E7E0C-18EA-4BDF-A497-23E53FD15D8F}"/>
          </ac:spMkLst>
        </pc:spChg>
      </pc:sldChg>
    </pc:docChg>
  </pc:docChgLst>
  <pc:docChgLst>
    <pc:chgData name="Olund, Kenji" userId="S::olundk@spu.edu::4f2b93f4-c716-40b0-9d74-9e83997d7ccc" providerId="AD" clId="Web-{13AA7CC4-7917-443C-887F-8DE1E1FB726C}"/>
    <pc:docChg chg="addSld">
      <pc:chgData name="Olund, Kenji" userId="S::olundk@spu.edu::4f2b93f4-c716-40b0-9d74-9e83997d7ccc" providerId="AD" clId="Web-{13AA7CC4-7917-443C-887F-8DE1E1FB726C}" dt="2020-10-15T01:26:38.003" v="0"/>
      <pc:docMkLst>
        <pc:docMk/>
      </pc:docMkLst>
      <pc:sldChg chg="new">
        <pc:chgData name="Olund, Kenji" userId="S::olundk@spu.edu::4f2b93f4-c716-40b0-9d74-9e83997d7ccc" providerId="AD" clId="Web-{13AA7CC4-7917-443C-887F-8DE1E1FB726C}" dt="2020-10-15T01:26:38.003" v="0"/>
        <pc:sldMkLst>
          <pc:docMk/>
          <pc:sldMk cId="98150476" sldId="257"/>
        </pc:sldMkLst>
      </pc:sldChg>
    </pc:docChg>
  </pc:docChgLst>
  <pc:docChgLst>
    <pc:chgData name="Bates, Chelsea" userId="S::batesc2@spu.edu::8df98d34-6da2-45be-a0fe-49ad65a20f11" providerId="AD" clId="Web-{C77B8999-486D-40F1-9F79-6660BB71F34E}"/>
    <pc:docChg chg="modSld">
      <pc:chgData name="Bates, Chelsea" userId="S::batesc2@spu.edu::8df98d34-6da2-45be-a0fe-49ad65a20f11" providerId="AD" clId="Web-{C77B8999-486D-40F1-9F79-6660BB71F34E}" dt="2020-10-15T18:16:28.034" v="10" actId="1076"/>
      <pc:docMkLst>
        <pc:docMk/>
      </pc:docMkLst>
      <pc:sldChg chg="modSp">
        <pc:chgData name="Bates, Chelsea" userId="S::batesc2@spu.edu::8df98d34-6da2-45be-a0fe-49ad65a20f11" providerId="AD" clId="Web-{C77B8999-486D-40F1-9F79-6660BB71F34E}" dt="2020-10-15T18:16:28.034" v="10" actId="1076"/>
        <pc:sldMkLst>
          <pc:docMk/>
          <pc:sldMk cId="109857222" sldId="256"/>
        </pc:sldMkLst>
        <pc:spChg chg="mod">
          <ac:chgData name="Bates, Chelsea" userId="S::batesc2@spu.edu::8df98d34-6da2-45be-a0fe-49ad65a20f11" providerId="AD" clId="Web-{C77B8999-486D-40F1-9F79-6660BB71F34E}" dt="2020-10-15T18:16:28.034" v="10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addSp modSp">
        <pc:chgData name="Bates, Chelsea" userId="S::batesc2@spu.edu::8df98d34-6da2-45be-a0fe-49ad65a20f11" providerId="AD" clId="Web-{C77B8999-486D-40F1-9F79-6660BB71F34E}" dt="2020-10-15T18:15:55.269" v="8"/>
        <pc:sldMkLst>
          <pc:docMk/>
          <pc:sldMk cId="2194480960" sldId="259"/>
        </pc:sldMkLst>
        <pc:spChg chg="add mod ord">
          <ac:chgData name="Bates, Chelsea" userId="S::batesc2@spu.edu::8df98d34-6da2-45be-a0fe-49ad65a20f11" providerId="AD" clId="Web-{C77B8999-486D-40F1-9F79-6660BB71F34E}" dt="2020-10-15T18:15:55.269" v="8"/>
          <ac:spMkLst>
            <pc:docMk/>
            <pc:sldMk cId="2194480960" sldId="259"/>
            <ac:spMk id="2" creationId="{793926F3-7880-4A8D-9DAF-2B8032172E33}"/>
          </ac:spMkLst>
        </pc:spChg>
        <pc:spChg chg="mod">
          <ac:chgData name="Bates, Chelsea" userId="S::batesc2@spu.edu::8df98d34-6da2-45be-a0fe-49ad65a20f11" providerId="AD" clId="Web-{C77B8999-486D-40F1-9F79-6660BB71F34E}" dt="2020-10-15T18:14:31.035" v="0"/>
          <ac:spMkLst>
            <pc:docMk/>
            <pc:sldMk cId="2194480960" sldId="259"/>
            <ac:spMk id="8" creationId="{5D9FBDE6-1146-485B-B4DB-BF76EA1B99B4}"/>
          </ac:spMkLst>
        </pc:spChg>
      </pc:sldChg>
    </pc:docChg>
  </pc:docChgLst>
  <pc:docChgLst>
    <pc:chgData name="Mckinstry, Cody" userId="S::mckinstryc@spu.edu::3e2d7b98-b608-44d1-a8bc-9764b0c34c10" providerId="AD" clId="Web-{8916EB67-0D0D-4878-A33A-FCE52EC13587}"/>
    <pc:docChg chg="modSld">
      <pc:chgData name="Mckinstry, Cody" userId="S::mckinstryc@spu.edu::3e2d7b98-b608-44d1-a8bc-9764b0c34c10" providerId="AD" clId="Web-{8916EB67-0D0D-4878-A33A-FCE52EC13587}" dt="2020-10-15T01:40:08.163" v="0" actId="1076"/>
      <pc:docMkLst>
        <pc:docMk/>
      </pc:docMkLst>
      <pc:sldChg chg="modSp">
        <pc:chgData name="Mckinstry, Cody" userId="S::mckinstryc@spu.edu::3e2d7b98-b608-44d1-a8bc-9764b0c34c10" providerId="AD" clId="Web-{8916EB67-0D0D-4878-A33A-FCE52EC13587}" dt="2020-10-15T01:40:08.163" v="0" actId="1076"/>
        <pc:sldMkLst>
          <pc:docMk/>
          <pc:sldMk cId="1614524102" sldId="258"/>
        </pc:sldMkLst>
        <pc:picChg chg="mod">
          <ac:chgData name="Mckinstry, Cody" userId="S::mckinstryc@spu.edu::3e2d7b98-b608-44d1-a8bc-9764b0c34c10" providerId="AD" clId="Web-{8916EB67-0D0D-4878-A33A-FCE52EC13587}" dt="2020-10-15T01:40:08.163" v="0" actId="1076"/>
          <ac:picMkLst>
            <pc:docMk/>
            <pc:sldMk cId="1614524102" sldId="258"/>
            <ac:picMk id="4" creationId="{CA9DD89F-3638-407C-8724-F08F7040BD00}"/>
          </ac:picMkLst>
        </pc:picChg>
      </pc:sldChg>
    </pc:docChg>
  </pc:docChgLst>
  <pc:docChgLst>
    <pc:chgData name="Bates, Chelsea" userId="S::batesc2@spu.edu::8df98d34-6da2-45be-a0fe-49ad65a20f11" providerId="AD" clId="Web-{52E1B225-DAAC-9933-0D42-E2170D93B877}"/>
    <pc:docChg chg="modSld">
      <pc:chgData name="Bates, Chelsea" userId="S::batesc2@spu.edu::8df98d34-6da2-45be-a0fe-49ad65a20f11" providerId="AD" clId="Web-{52E1B225-DAAC-9933-0D42-E2170D93B877}" dt="2020-11-22T05:50:44.195" v="1"/>
      <pc:docMkLst>
        <pc:docMk/>
      </pc:docMkLst>
      <pc:sldChg chg="modSp">
        <pc:chgData name="Bates, Chelsea" userId="S::batesc2@spu.edu::8df98d34-6da2-45be-a0fe-49ad65a20f11" providerId="AD" clId="Web-{52E1B225-DAAC-9933-0D42-E2170D93B877}" dt="2020-11-22T05:50:44.195" v="1"/>
        <pc:sldMkLst>
          <pc:docMk/>
          <pc:sldMk cId="3592503405" sldId="263"/>
        </pc:sldMkLst>
        <pc:graphicFrameChg chg="modGraphic">
          <ac:chgData name="Bates, Chelsea" userId="S::batesc2@spu.edu::8df98d34-6da2-45be-a0fe-49ad65a20f11" providerId="AD" clId="Web-{52E1B225-DAAC-9933-0D42-E2170D93B877}" dt="2020-11-22T05:50:44.195" v="1"/>
          <ac:graphicFrameMkLst>
            <pc:docMk/>
            <pc:sldMk cId="3592503405" sldId="263"/>
            <ac:graphicFrameMk id="5" creationId="{6E88B472-AAD3-4589-B59C-08366718E5AF}"/>
          </ac:graphicFrameMkLst>
        </pc:graphicFrameChg>
      </pc:sldChg>
    </pc:docChg>
  </pc:docChgLst>
  <pc:docChgLst>
    <pc:chgData name="Wichser, Nathan" userId="S::wichsern@spu.edu::ce6a2e86-2a55-42c4-ad73-a4ca891ca69f" providerId="AD" clId="Web-{20135A7A-8A96-4F23-81C7-724EEDC574E1}"/>
    <pc:docChg chg="modSld">
      <pc:chgData name="Wichser, Nathan" userId="S::wichsern@spu.edu::ce6a2e86-2a55-42c4-ad73-a4ca891ca69f" providerId="AD" clId="Web-{20135A7A-8A96-4F23-81C7-724EEDC574E1}" dt="2020-10-15T17:51:08.007" v="49"/>
      <pc:docMkLst>
        <pc:docMk/>
      </pc:docMkLst>
      <pc:sldChg chg="addSp delSp modSp">
        <pc:chgData name="Wichser, Nathan" userId="S::wichsern@spu.edu::ce6a2e86-2a55-42c4-ad73-a4ca891ca69f" providerId="AD" clId="Web-{20135A7A-8A96-4F23-81C7-724EEDC574E1}" dt="2020-10-15T17:51:08.007" v="49"/>
        <pc:sldMkLst>
          <pc:docMk/>
          <pc:sldMk cId="98150476" sldId="257"/>
        </pc:sldMkLst>
        <pc:spChg chg="del">
          <ac:chgData name="Wichser, Nathan" userId="S::wichsern@spu.edu::ce6a2e86-2a55-42c4-ad73-a4ca891ca69f" providerId="AD" clId="Web-{20135A7A-8A96-4F23-81C7-724EEDC574E1}" dt="2020-10-15T17:48:26.633" v="4"/>
          <ac:spMkLst>
            <pc:docMk/>
            <pc:sldMk cId="98150476" sldId="257"/>
            <ac:spMk id="2" creationId="{DE54F7DF-9C48-4104-A905-EC5A95E7D811}"/>
          </ac:spMkLst>
        </pc:spChg>
        <pc:spChg chg="del">
          <ac:chgData name="Wichser, Nathan" userId="S::wichsern@spu.edu::ce6a2e86-2a55-42c4-ad73-a4ca891ca69f" providerId="AD" clId="Web-{20135A7A-8A96-4F23-81C7-724EEDC574E1}" dt="2020-10-15T17:51:08.007" v="49"/>
          <ac:spMkLst>
            <pc:docMk/>
            <pc:sldMk cId="98150476" sldId="257"/>
            <ac:spMk id="3" creationId="{656E7E0C-18EA-4BDF-A497-23E53FD15D8F}"/>
          </ac:spMkLst>
        </pc:spChg>
        <pc:spChg chg="add del">
          <ac:chgData name="Wichser, Nathan" userId="S::wichsern@spu.edu::ce6a2e86-2a55-42c4-ad73-a4ca891ca69f" providerId="AD" clId="Web-{20135A7A-8A96-4F23-81C7-724EEDC574E1}" dt="2020-10-15T17:48:24.539" v="3"/>
          <ac:spMkLst>
            <pc:docMk/>
            <pc:sldMk cId="98150476" sldId="257"/>
            <ac:spMk id="4" creationId="{24522DBA-627A-4E88-BFEC-E68276682337}"/>
          </ac:spMkLst>
        </pc:spChg>
        <pc:spChg chg="add mod">
          <ac:chgData name="Wichser, Nathan" userId="S::wichsern@spu.edu::ce6a2e86-2a55-42c4-ad73-a4ca891ca69f" providerId="AD" clId="Web-{20135A7A-8A96-4F23-81C7-724EEDC574E1}" dt="2020-10-15T17:48:50.945" v="46" actId="20577"/>
          <ac:spMkLst>
            <pc:docMk/>
            <pc:sldMk cId="98150476" sldId="257"/>
            <ac:spMk id="5" creationId="{449C6831-93BF-4A50-AB0A-424612E9DEDC}"/>
          </ac:spMkLst>
        </pc:spChg>
      </pc:sldChg>
    </pc:docChg>
  </pc:docChgLst>
  <pc:docChgLst>
    <pc:chgData name="Wichser, Nathan" userId="S::wichsern@spu.edu::ce6a2e86-2a55-42c4-ad73-a4ca891ca69f" providerId="AD" clId="Web-{03AF2AE6-B4F1-4B81-9835-DEF3466A7C3D}"/>
    <pc:docChg chg="addSld modSld">
      <pc:chgData name="Wichser, Nathan" userId="S::wichsern@spu.edu::ce6a2e86-2a55-42c4-ad73-a4ca891ca69f" providerId="AD" clId="Web-{03AF2AE6-B4F1-4B81-9835-DEF3466A7C3D}" dt="2020-10-15T18:30:32.410" v="610" actId="20577"/>
      <pc:docMkLst>
        <pc:docMk/>
      </pc:docMkLst>
      <pc:sldChg chg="modSp new">
        <pc:chgData name="Wichser, Nathan" userId="S::wichsern@spu.edu::ce6a2e86-2a55-42c4-ad73-a4ca891ca69f" providerId="AD" clId="Web-{03AF2AE6-B4F1-4B81-9835-DEF3466A7C3D}" dt="2020-10-15T18:30:32.410" v="609" actId="20577"/>
        <pc:sldMkLst>
          <pc:docMk/>
          <pc:sldMk cId="763594280" sldId="260"/>
        </pc:sldMkLst>
        <pc:spChg chg="mod">
          <ac:chgData name="Wichser, Nathan" userId="S::wichsern@spu.edu::ce6a2e86-2a55-42c4-ad73-a4ca891ca69f" providerId="AD" clId="Web-{03AF2AE6-B4F1-4B81-9835-DEF3466A7C3D}" dt="2020-10-15T18:09:54.725" v="41" actId="20577"/>
          <ac:spMkLst>
            <pc:docMk/>
            <pc:sldMk cId="763594280" sldId="260"/>
            <ac:spMk id="2" creationId="{42331B5D-4B05-4391-BA63-22F1436040CA}"/>
          </ac:spMkLst>
        </pc:spChg>
        <pc:spChg chg="mod">
          <ac:chgData name="Wichser, Nathan" userId="S::wichsern@spu.edu::ce6a2e86-2a55-42c4-ad73-a4ca891ca69f" providerId="AD" clId="Web-{03AF2AE6-B4F1-4B81-9835-DEF3466A7C3D}" dt="2020-10-15T18:30:32.410" v="609" actId="20577"/>
          <ac:spMkLst>
            <pc:docMk/>
            <pc:sldMk cId="763594280" sldId="260"/>
            <ac:spMk id="3" creationId="{DA4C74F9-C821-4AD1-B8A0-DBD8EC6A11F6}"/>
          </ac:spMkLst>
        </pc:spChg>
      </pc:sldChg>
    </pc:docChg>
  </pc:docChgLst>
  <pc:docChgLst>
    <pc:chgData name="Bates, Chelsea" userId="S::batesc2@spu.edu::8df98d34-6da2-45be-a0fe-49ad65a20f11" providerId="AD" clId="Web-{83708DB2-0201-40A3-9117-AD2BB784B4CD}"/>
    <pc:docChg chg="modSld">
      <pc:chgData name="Bates, Chelsea" userId="S::batesc2@spu.edu::8df98d34-6da2-45be-a0fe-49ad65a20f11" providerId="AD" clId="Web-{83708DB2-0201-40A3-9117-AD2BB784B4CD}" dt="2020-10-20T02:18:37.234" v="13"/>
      <pc:docMkLst>
        <pc:docMk/>
      </pc:docMkLst>
      <pc:sldChg chg="mod modShow">
        <pc:chgData name="Bates, Chelsea" userId="S::batesc2@spu.edu::8df98d34-6da2-45be-a0fe-49ad65a20f11" providerId="AD" clId="Web-{83708DB2-0201-40A3-9117-AD2BB784B4CD}" dt="2020-10-20T02:18:17.938" v="7"/>
        <pc:sldMkLst>
          <pc:docMk/>
          <pc:sldMk cId="2194480960" sldId="259"/>
        </pc:sldMkLst>
      </pc:sldChg>
      <pc:sldChg chg="mod modShow">
        <pc:chgData name="Bates, Chelsea" userId="S::batesc2@spu.edu::8df98d34-6da2-45be-a0fe-49ad65a20f11" providerId="AD" clId="Web-{83708DB2-0201-40A3-9117-AD2BB784B4CD}" dt="2020-10-20T02:18:20.797" v="8"/>
        <pc:sldMkLst>
          <pc:docMk/>
          <pc:sldMk cId="763594280" sldId="260"/>
        </pc:sldMkLst>
      </pc:sldChg>
      <pc:sldChg chg="mod modShow">
        <pc:chgData name="Bates, Chelsea" userId="S::batesc2@spu.edu::8df98d34-6da2-45be-a0fe-49ad65a20f11" providerId="AD" clId="Web-{83708DB2-0201-40A3-9117-AD2BB784B4CD}" dt="2020-10-20T02:18:23.672" v="9"/>
        <pc:sldMkLst>
          <pc:docMk/>
          <pc:sldMk cId="29632255" sldId="261"/>
        </pc:sldMkLst>
      </pc:sldChg>
      <pc:sldChg chg="mod modShow">
        <pc:chgData name="Bates, Chelsea" userId="S::batesc2@spu.edu::8df98d34-6da2-45be-a0fe-49ad65a20f11" providerId="AD" clId="Web-{83708DB2-0201-40A3-9117-AD2BB784B4CD}" dt="2020-10-20T02:18:28.016" v="10"/>
        <pc:sldMkLst>
          <pc:docMk/>
          <pc:sldMk cId="3592503405" sldId="263"/>
        </pc:sldMkLst>
      </pc:sldChg>
      <pc:sldChg chg="mod modShow">
        <pc:chgData name="Bates, Chelsea" userId="S::batesc2@spu.edu::8df98d34-6da2-45be-a0fe-49ad65a20f11" providerId="AD" clId="Web-{83708DB2-0201-40A3-9117-AD2BB784B4CD}" dt="2020-10-20T02:18:34.719" v="12"/>
        <pc:sldMkLst>
          <pc:docMk/>
          <pc:sldMk cId="538814324" sldId="264"/>
        </pc:sldMkLst>
      </pc:sldChg>
      <pc:sldChg chg="mod modShow">
        <pc:chgData name="Bates, Chelsea" userId="S::batesc2@spu.edu::8df98d34-6da2-45be-a0fe-49ad65a20f11" providerId="AD" clId="Web-{83708DB2-0201-40A3-9117-AD2BB784B4CD}" dt="2020-10-20T02:18:37.234" v="13"/>
        <pc:sldMkLst>
          <pc:docMk/>
          <pc:sldMk cId="3841495486" sldId="266"/>
        </pc:sldMkLst>
      </pc:sldChg>
      <pc:sldChg chg="mod modShow">
        <pc:chgData name="Bates, Chelsea" userId="S::batesc2@spu.edu::8df98d34-6da2-45be-a0fe-49ad65a20f11" providerId="AD" clId="Web-{83708DB2-0201-40A3-9117-AD2BB784B4CD}" dt="2020-10-20T02:18:30.719" v="11"/>
        <pc:sldMkLst>
          <pc:docMk/>
          <pc:sldMk cId="3182990276" sldId="270"/>
        </pc:sldMkLst>
      </pc:sldChg>
    </pc:docChg>
  </pc:docChgLst>
  <pc:docChgLst>
    <pc:chgData name="Olund, Kenji" userId="S::olundk@spu.edu::4f2b93f4-c716-40b0-9d74-9e83997d7ccc" providerId="AD" clId="Web-{12B2F1A1-1A92-4882-A04B-47089D86D80A}"/>
    <pc:docChg chg="modSld">
      <pc:chgData name="Olund, Kenji" userId="S::olundk@spu.edu::4f2b93f4-c716-40b0-9d74-9e83997d7ccc" providerId="AD" clId="Web-{12B2F1A1-1A92-4882-A04B-47089D86D80A}" dt="2020-10-15T01:32:08.983" v="8"/>
      <pc:docMkLst>
        <pc:docMk/>
      </pc:docMkLst>
      <pc:sldChg chg="addSp delSp modSp mod setBg">
        <pc:chgData name="Olund, Kenji" userId="S::olundk@spu.edu::4f2b93f4-c716-40b0-9d74-9e83997d7ccc" providerId="AD" clId="Web-{12B2F1A1-1A92-4882-A04B-47089D86D80A}" dt="2020-10-15T01:32:08.983" v="8"/>
        <pc:sldMkLst>
          <pc:docMk/>
          <pc:sldMk cId="1614524102" sldId="258"/>
        </pc:sldMkLst>
        <pc:spChg chg="del mod">
          <ac:chgData name="Olund, Kenji" userId="S::olundk@spu.edu::4f2b93f4-c716-40b0-9d74-9e83997d7ccc" providerId="AD" clId="Web-{12B2F1A1-1A92-4882-A04B-47089D86D80A}" dt="2020-10-15T01:31:47.921" v="2"/>
          <ac:spMkLst>
            <pc:docMk/>
            <pc:sldMk cId="1614524102" sldId="258"/>
            <ac:spMk id="2" creationId="{95E69FF1-D9BF-498E-BE45-8DECDE2DD429}"/>
          </ac:spMkLst>
        </pc:spChg>
        <pc:spChg chg="del mod">
          <ac:chgData name="Olund, Kenji" userId="S::olundk@spu.edu::4f2b93f4-c716-40b0-9d74-9e83997d7ccc" providerId="AD" clId="Web-{12B2F1A1-1A92-4882-A04B-47089D86D80A}" dt="2020-10-15T01:31:52.530" v="3"/>
          <ac:spMkLst>
            <pc:docMk/>
            <pc:sldMk cId="1614524102" sldId="258"/>
            <ac:spMk id="3" creationId="{4466BA79-8B9B-467F-BB70-57CD13A9A04C}"/>
          </ac:spMkLst>
        </pc:spChg>
        <pc:spChg chg="add del">
          <ac:chgData name="Olund, Kenji" userId="S::olundk@spu.edu::4f2b93f4-c716-40b0-9d74-9e83997d7ccc" providerId="AD" clId="Web-{12B2F1A1-1A92-4882-A04B-47089D86D80A}" dt="2020-10-15T01:32:08.983" v="8"/>
          <ac:spMkLst>
            <pc:docMk/>
            <pc:sldMk cId="1614524102" sldId="258"/>
            <ac:spMk id="9" creationId="{87CC2527-562A-4F69-B487-4371E5B243E7}"/>
          </ac:spMkLst>
        </pc:spChg>
        <pc:spChg chg="add">
          <ac:chgData name="Olund, Kenji" userId="S::olundk@spu.edu::4f2b93f4-c716-40b0-9d74-9e83997d7ccc" providerId="AD" clId="Web-{12B2F1A1-1A92-4882-A04B-47089D86D80A}" dt="2020-10-15T01:32:08.983" v="8"/>
          <ac:spMkLst>
            <pc:docMk/>
            <pc:sldMk cId="1614524102" sldId="258"/>
            <ac:spMk id="14" creationId="{42A4FC2C-047E-45A5-965D-8E1E3BF09BC6}"/>
          </ac:spMkLst>
        </pc:spChg>
        <pc:picChg chg="add mod ord">
          <ac:chgData name="Olund, Kenji" userId="S::olundk@spu.edu::4f2b93f4-c716-40b0-9d74-9e83997d7ccc" providerId="AD" clId="Web-{12B2F1A1-1A92-4882-A04B-47089D86D80A}" dt="2020-10-15T01:32:08.983" v="8"/>
          <ac:picMkLst>
            <pc:docMk/>
            <pc:sldMk cId="1614524102" sldId="258"/>
            <ac:picMk id="4" creationId="{CA9DD89F-3638-407C-8724-F08F7040BD00}"/>
          </ac:picMkLst>
        </pc:picChg>
        <pc:cxnChg chg="add del">
          <ac:chgData name="Olund, Kenji" userId="S::olundk@spu.edu::4f2b93f4-c716-40b0-9d74-9e83997d7ccc" providerId="AD" clId="Web-{12B2F1A1-1A92-4882-A04B-47089D86D80A}" dt="2020-10-15T01:32:02.843" v="6"/>
          <ac:cxnSpMkLst>
            <pc:docMk/>
            <pc:sldMk cId="1614524102" sldId="258"/>
            <ac:cxnSpMk id="11" creationId="{BCDAEC91-5BCE-4B55-9CC0-43EF94CB734B}"/>
          </ac:cxnSpMkLst>
        </pc:cxnChg>
      </pc:sldChg>
    </pc:docChg>
  </pc:docChgLst>
  <pc:docChgLst>
    <pc:chgData name="Olund, Kenji" userId="S::olundk@spu.edu::4f2b93f4-c716-40b0-9d74-9e83997d7ccc" providerId="AD" clId="Web-{DF683CE3-E96F-43C4-AF35-ED97BF809744}"/>
    <pc:docChg chg="addSld modSld sldOrd">
      <pc:chgData name="Olund, Kenji" userId="S::olundk@spu.edu::4f2b93f4-c716-40b0-9d74-9e83997d7ccc" providerId="AD" clId="Web-{DF683CE3-E96F-43C4-AF35-ED97BF809744}" dt="2020-10-15T18:18:58.962" v="160" actId="14100"/>
      <pc:docMkLst>
        <pc:docMk/>
      </pc:docMkLst>
      <pc:sldChg chg="modSp">
        <pc:chgData name="Olund, Kenji" userId="S::olundk@spu.edu::4f2b93f4-c716-40b0-9d74-9e83997d7ccc" providerId="AD" clId="Web-{DF683CE3-E96F-43C4-AF35-ED97BF809744}" dt="2020-10-15T18:09:00.473" v="83" actId="14100"/>
        <pc:sldMkLst>
          <pc:docMk/>
          <pc:sldMk cId="1614524102" sldId="258"/>
        </pc:sldMkLst>
        <pc:picChg chg="mod">
          <ac:chgData name="Olund, Kenji" userId="S::olundk@spu.edu::4f2b93f4-c716-40b0-9d74-9e83997d7ccc" providerId="AD" clId="Web-{DF683CE3-E96F-43C4-AF35-ED97BF809744}" dt="2020-10-15T18:09:00.473" v="83" actId="14100"/>
          <ac:picMkLst>
            <pc:docMk/>
            <pc:sldMk cId="1614524102" sldId="258"/>
            <ac:picMk id="2" creationId="{F425FAD1-83B5-4BD4-9C87-1CE4D3DEFD39}"/>
          </ac:picMkLst>
        </pc:picChg>
      </pc:sldChg>
      <pc:sldChg chg="addSp delSp modSp new ord">
        <pc:chgData name="Olund, Kenji" userId="S::olundk@spu.edu::4f2b93f4-c716-40b0-9d74-9e83997d7ccc" providerId="AD" clId="Web-{DF683CE3-E96F-43C4-AF35-ED97BF809744}" dt="2020-10-15T18:18:58.962" v="160" actId="14100"/>
        <pc:sldMkLst>
          <pc:docMk/>
          <pc:sldMk cId="2194480960" sldId="259"/>
        </pc:sldMkLst>
        <pc:spChg chg="del mod">
          <ac:chgData name="Olund, Kenji" userId="S::olundk@spu.edu::4f2b93f4-c716-40b0-9d74-9e83997d7ccc" providerId="AD" clId="Web-{DF683CE3-E96F-43C4-AF35-ED97BF809744}" dt="2020-10-15T18:17:59.055" v="154"/>
          <ac:spMkLst>
            <pc:docMk/>
            <pc:sldMk cId="2194480960" sldId="259"/>
            <ac:spMk id="2" creationId="{793926F3-7880-4A8D-9DAF-2B8032172E33}"/>
          </ac:spMkLst>
        </pc:spChg>
        <pc:spChg chg="add del mod">
          <ac:chgData name="Olund, Kenji" userId="S::olundk@spu.edu::4f2b93f4-c716-40b0-9d74-9e83997d7ccc" providerId="AD" clId="Web-{DF683CE3-E96F-43C4-AF35-ED97BF809744}" dt="2020-10-15T18:05:34.861" v="38"/>
          <ac:spMkLst>
            <pc:docMk/>
            <pc:sldMk cId="2194480960" sldId="259"/>
            <ac:spMk id="2" creationId="{CD05BFC6-60FD-4FC5-8283-8BEC72EBD81D}"/>
          </ac:spMkLst>
        </pc:spChg>
        <pc:spChg chg="add del">
          <ac:chgData name="Olund, Kenji" userId="S::olundk@spu.edu::4f2b93f4-c716-40b0-9d74-9e83997d7ccc" providerId="AD" clId="Web-{DF683CE3-E96F-43C4-AF35-ED97BF809744}" dt="2020-10-15T18:05:38.252" v="39"/>
          <ac:spMkLst>
            <pc:docMk/>
            <pc:sldMk cId="2194480960" sldId="259"/>
            <ac:spMk id="3" creationId="{1B63617F-51B1-4F02-9A01-F10376F934A0}"/>
          </ac:spMkLst>
        </pc:spChg>
        <pc:spChg chg="add mod">
          <ac:chgData name="Olund, Kenji" userId="S::olundk@spu.edu::4f2b93f4-c716-40b0-9d74-9e83997d7ccc" providerId="AD" clId="Web-{DF683CE3-E96F-43C4-AF35-ED97BF809744}" dt="2020-10-15T18:16:37.883" v="137" actId="20577"/>
          <ac:spMkLst>
            <pc:docMk/>
            <pc:sldMk cId="2194480960" sldId="259"/>
            <ac:spMk id="7" creationId="{8DAF0A78-1E3C-4269-B536-1F62C0C70783}"/>
          </ac:spMkLst>
        </pc:spChg>
        <pc:spChg chg="add mod">
          <ac:chgData name="Olund, Kenji" userId="S::olundk@spu.edu::4f2b93f4-c716-40b0-9d74-9e83997d7ccc" providerId="AD" clId="Web-{DF683CE3-E96F-43C4-AF35-ED97BF809744}" dt="2020-10-15T18:17:38.258" v="152" actId="1076"/>
          <ac:spMkLst>
            <pc:docMk/>
            <pc:sldMk cId="2194480960" sldId="259"/>
            <ac:spMk id="8" creationId="{5D9FBDE6-1146-485B-B4DB-BF76EA1B99B4}"/>
          </ac:spMkLst>
        </pc:spChg>
        <pc:spChg chg="add mod">
          <ac:chgData name="Olund, Kenji" userId="S::olundk@spu.edu::4f2b93f4-c716-40b0-9d74-9e83997d7ccc" providerId="AD" clId="Web-{DF683CE3-E96F-43C4-AF35-ED97BF809744}" dt="2020-10-15T18:17:17.727" v="149" actId="1076"/>
          <ac:spMkLst>
            <pc:docMk/>
            <pc:sldMk cId="2194480960" sldId="259"/>
            <ac:spMk id="9" creationId="{C74111F7-CBA3-482D-997C-A5E69E2D3D46}"/>
          </ac:spMkLst>
        </pc:spChg>
        <pc:spChg chg="add mod">
          <ac:chgData name="Olund, Kenji" userId="S::olundk@spu.edu::4f2b93f4-c716-40b0-9d74-9e83997d7ccc" providerId="AD" clId="Web-{DF683CE3-E96F-43C4-AF35-ED97BF809744}" dt="2020-10-15T18:17:10.914" v="148" actId="1076"/>
          <ac:spMkLst>
            <pc:docMk/>
            <pc:sldMk cId="2194480960" sldId="259"/>
            <ac:spMk id="10" creationId="{B0124E62-AFA0-444D-8472-5F5BD2ADE9F1}"/>
          </ac:spMkLst>
        </pc:spChg>
        <pc:picChg chg="add del mod">
          <ac:chgData name="Olund, Kenji" userId="S::olundk@spu.edu::4f2b93f4-c716-40b0-9d74-9e83997d7ccc" providerId="AD" clId="Web-{DF683CE3-E96F-43C4-AF35-ED97BF809744}" dt="2020-10-15T18:03:59.751" v="18"/>
          <ac:picMkLst>
            <pc:docMk/>
            <pc:sldMk cId="2194480960" sldId="259"/>
            <ac:picMk id="4" creationId="{D682EB4B-065A-4F66-9498-4F3C5BBFB991}"/>
          </ac:picMkLst>
        </pc:picChg>
        <pc:picChg chg="add mod">
          <ac:chgData name="Olund, Kenji" userId="S::olundk@spu.edu::4f2b93f4-c716-40b0-9d74-9e83997d7ccc" providerId="AD" clId="Web-{DF683CE3-E96F-43C4-AF35-ED97BF809744}" dt="2020-10-15T18:09:22.504" v="85" actId="1076"/>
          <ac:picMkLst>
            <pc:docMk/>
            <pc:sldMk cId="2194480960" sldId="259"/>
            <ac:picMk id="5" creationId="{EAC87EF6-0DCA-406D-8F0F-5FEC5AFEDF68}"/>
          </ac:picMkLst>
        </pc:picChg>
        <pc:picChg chg="add mod">
          <ac:chgData name="Olund, Kenji" userId="S::olundk@spu.edu::4f2b93f4-c716-40b0-9d74-9e83997d7ccc" providerId="AD" clId="Web-{DF683CE3-E96F-43C4-AF35-ED97BF809744}" dt="2020-10-15T18:09:28.582" v="86" actId="1076"/>
          <ac:picMkLst>
            <pc:docMk/>
            <pc:sldMk cId="2194480960" sldId="259"/>
            <ac:picMk id="6" creationId="{6CC1A829-9CED-4F7B-A382-1AC0AE6FEEED}"/>
          </ac:picMkLst>
        </pc:picChg>
        <pc:picChg chg="add del mod">
          <ac:chgData name="Olund, Kenji" userId="S::olundk@spu.edu::4f2b93f4-c716-40b0-9d74-9e83997d7ccc" providerId="AD" clId="Web-{DF683CE3-E96F-43C4-AF35-ED97BF809744}" dt="2020-10-15T18:10:57.020" v="98"/>
          <ac:picMkLst>
            <pc:docMk/>
            <pc:sldMk cId="2194480960" sldId="259"/>
            <ac:picMk id="11" creationId="{7C3F9E91-580B-4753-BB0D-655E216396B8}"/>
          </ac:picMkLst>
        </pc:picChg>
        <pc:cxnChg chg="add mod">
          <ac:chgData name="Olund, Kenji" userId="S::olundk@spu.edu::4f2b93f4-c716-40b0-9d74-9e83997d7ccc" providerId="AD" clId="Web-{DF683CE3-E96F-43C4-AF35-ED97BF809744}" dt="2020-10-15T18:18:58.962" v="160" actId="14100"/>
          <ac:cxnSpMkLst>
            <pc:docMk/>
            <pc:sldMk cId="2194480960" sldId="259"/>
            <ac:cxnSpMk id="3" creationId="{CC367339-0E55-4FCF-9DA0-8E5F7E729813}"/>
          </ac:cxnSpMkLst>
        </pc:cxnChg>
        <pc:cxnChg chg="add mod">
          <ac:chgData name="Olund, Kenji" userId="S::olundk@spu.edu::4f2b93f4-c716-40b0-9d74-9e83997d7ccc" providerId="AD" clId="Web-{DF683CE3-E96F-43C4-AF35-ED97BF809744}" dt="2020-10-15T18:17:24.633" v="151" actId="1076"/>
          <ac:cxnSpMkLst>
            <pc:docMk/>
            <pc:sldMk cId="2194480960" sldId="259"/>
            <ac:cxnSpMk id="12" creationId="{297CD533-B352-42A4-A03D-9E9D65EA2613}"/>
          </ac:cxnSpMkLst>
        </pc:cxnChg>
        <pc:cxnChg chg="add mod">
          <ac:chgData name="Olund, Kenji" userId="S::olundk@spu.edu::4f2b93f4-c716-40b0-9d74-9e83997d7ccc" providerId="AD" clId="Web-{DF683CE3-E96F-43C4-AF35-ED97BF809744}" dt="2020-10-15T18:16:21.429" v="134" actId="14100"/>
          <ac:cxnSpMkLst>
            <pc:docMk/>
            <pc:sldMk cId="2194480960" sldId="259"/>
            <ac:cxnSpMk id="13" creationId="{99BA4118-1995-45D6-8D7B-ECDA2A46CB96}"/>
          </ac:cxnSpMkLst>
        </pc:cxnChg>
      </pc:sldChg>
    </pc:docChg>
  </pc:docChgLst>
  <pc:docChgLst>
    <pc:chgData name="Mckinstry, Cody" userId="S::mckinstryc@spu.edu::3e2d7b98-b608-44d1-a8bc-9764b0c34c10" providerId="AD" clId="Web-{30B05928-9D50-4ECA-9F57-238A510E5D05}"/>
    <pc:docChg chg="addSld modSld sldOrd">
      <pc:chgData name="Mckinstry, Cody" userId="S::mckinstryc@spu.edu::3e2d7b98-b608-44d1-a8bc-9764b0c34c10" providerId="AD" clId="Web-{30B05928-9D50-4ECA-9F57-238A510E5D05}" dt="2020-10-17T02:25:18.483" v="1263" actId="20577"/>
      <pc:docMkLst>
        <pc:docMk/>
      </pc:docMkLst>
      <pc:sldChg chg="modSp">
        <pc:chgData name="Mckinstry, Cody" userId="S::mckinstryc@spu.edu::3e2d7b98-b608-44d1-a8bc-9764b0c34c10" providerId="AD" clId="Web-{30B05928-9D50-4ECA-9F57-238A510E5D05}" dt="2020-10-17T02:19:54.090" v="1258" actId="20577"/>
        <pc:sldMkLst>
          <pc:docMk/>
          <pc:sldMk cId="763594280" sldId="260"/>
        </pc:sldMkLst>
        <pc:spChg chg="mod">
          <ac:chgData name="Mckinstry, Cody" userId="S::mckinstryc@spu.edu::3e2d7b98-b608-44d1-a8bc-9764b0c34c10" providerId="AD" clId="Web-{30B05928-9D50-4ECA-9F57-238A510E5D05}" dt="2020-10-17T02:19:54.090" v="1258" actId="20577"/>
          <ac:spMkLst>
            <pc:docMk/>
            <pc:sldMk cId="763594280" sldId="260"/>
            <ac:spMk id="2" creationId="{42331B5D-4B05-4391-BA63-22F1436040CA}"/>
          </ac:spMkLst>
        </pc:spChg>
      </pc:sldChg>
      <pc:sldChg chg="addSp delSp modSp">
        <pc:chgData name="Mckinstry, Cody" userId="S::mckinstryc@spu.edu::3e2d7b98-b608-44d1-a8bc-9764b0c34c10" providerId="AD" clId="Web-{30B05928-9D50-4ECA-9F57-238A510E5D05}" dt="2020-10-17T02:17:54.122" v="1255"/>
        <pc:sldMkLst>
          <pc:docMk/>
          <pc:sldMk cId="3841495486" sldId="266"/>
        </pc:sldMkLst>
        <pc:spChg chg="mod">
          <ac:chgData name="Mckinstry, Cody" userId="S::mckinstryc@spu.edu::3e2d7b98-b608-44d1-a8bc-9764b0c34c10" providerId="AD" clId="Web-{30B05928-9D50-4ECA-9F57-238A510E5D05}" dt="2020-10-17T01:31:17.133" v="100" actId="1076"/>
          <ac:spMkLst>
            <pc:docMk/>
            <pc:sldMk cId="3841495486" sldId="266"/>
            <ac:spMk id="2" creationId="{71997889-83E4-4F24-9181-BA131137AF26}"/>
          </ac:spMkLst>
        </pc:spChg>
        <pc:spChg chg="add del">
          <ac:chgData name="Mckinstry, Cody" userId="S::mckinstryc@spu.edu::3e2d7b98-b608-44d1-a8bc-9764b0c34c10" providerId="AD" clId="Web-{30B05928-9D50-4ECA-9F57-238A510E5D05}" dt="2020-10-17T01:28:04.385" v="2"/>
          <ac:spMkLst>
            <pc:docMk/>
            <pc:sldMk cId="3841495486" sldId="266"/>
            <ac:spMk id="3" creationId="{17C7E35A-2AD6-4EC8-9C1B-D318B5EA7374}"/>
          </ac:spMkLst>
        </pc:spChg>
        <pc:graphicFrameChg chg="add del mod ord modGraphic">
          <ac:chgData name="Mckinstry, Cody" userId="S::mckinstryc@spu.edu::3e2d7b98-b608-44d1-a8bc-9764b0c34c10" providerId="AD" clId="Web-{30B05928-9D50-4ECA-9F57-238A510E5D05}" dt="2020-10-17T01:27:34.854" v="1"/>
          <ac:graphicFrameMkLst>
            <pc:docMk/>
            <pc:sldMk cId="3841495486" sldId="266"/>
            <ac:graphicFrameMk id="5" creationId="{96E9B2FD-6CDF-4029-B1C3-ECFBD67BDF7B}"/>
          </ac:graphicFrameMkLst>
        </pc:graphicFrameChg>
        <pc:graphicFrameChg chg="add mod ord modGraphic">
          <ac:chgData name="Mckinstry, Cody" userId="S::mckinstryc@spu.edu::3e2d7b98-b608-44d1-a8bc-9764b0c34c10" providerId="AD" clId="Web-{30B05928-9D50-4ECA-9F57-238A510E5D05}" dt="2020-10-17T02:17:54.122" v="1255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  <pc:sldChg chg="modSp new ord">
        <pc:chgData name="Mckinstry, Cody" userId="S::mckinstryc@spu.edu::3e2d7b98-b608-44d1-a8bc-9764b0c34c10" providerId="AD" clId="Web-{30B05928-9D50-4ECA-9F57-238A510E5D05}" dt="2020-10-17T02:25:16.670" v="1261" actId="20577"/>
        <pc:sldMkLst>
          <pc:docMk/>
          <pc:sldMk cId="914932482" sldId="268"/>
        </pc:sldMkLst>
        <pc:spChg chg="mod">
          <ac:chgData name="Mckinstry, Cody" userId="S::mckinstryc@spu.edu::3e2d7b98-b608-44d1-a8bc-9764b0c34c10" providerId="AD" clId="Web-{30B05928-9D50-4ECA-9F57-238A510E5D05}" dt="2020-10-17T02:25:16.670" v="1261" actId="20577"/>
          <ac:spMkLst>
            <pc:docMk/>
            <pc:sldMk cId="914932482" sldId="268"/>
            <ac:spMk id="2" creationId="{A295BA83-5246-426A-B4E0-C2B08EF756DB}"/>
          </ac:spMkLst>
        </pc:spChg>
      </pc:sldChg>
    </pc:docChg>
  </pc:docChgLst>
  <pc:docChgLst>
    <pc:chgData name="Olund, Kenji" userId="S::olundk@spu.edu::4f2b93f4-c716-40b0-9d74-9e83997d7ccc" providerId="AD" clId="Web-{B2650D1C-90D0-4B19-81F7-6BA3E5753C2B}"/>
    <pc:docChg chg="modSld">
      <pc:chgData name="Olund, Kenji" userId="S::olundk@spu.edu::4f2b93f4-c716-40b0-9d74-9e83997d7ccc" providerId="AD" clId="Web-{B2650D1C-90D0-4B19-81F7-6BA3E5753C2B}" dt="2020-10-15T18:36:25.356" v="794" actId="14100"/>
      <pc:docMkLst>
        <pc:docMk/>
      </pc:docMkLst>
      <pc:sldChg chg="addSp delSp modSp">
        <pc:chgData name="Olund, Kenji" userId="S::olundk@spu.edu::4f2b93f4-c716-40b0-9d74-9e83997d7ccc" providerId="AD" clId="Web-{B2650D1C-90D0-4B19-81F7-6BA3E5753C2B}" dt="2020-10-15T18:36:25.356" v="794" actId="14100"/>
        <pc:sldMkLst>
          <pc:docMk/>
          <pc:sldMk cId="2194480960" sldId="259"/>
        </pc:sldMkLst>
        <pc:spChg chg="add del mod">
          <ac:chgData name="Olund, Kenji" userId="S::olundk@spu.edu::4f2b93f4-c716-40b0-9d74-9e83997d7ccc" providerId="AD" clId="Web-{B2650D1C-90D0-4B19-81F7-6BA3E5753C2B}" dt="2020-10-15T18:24:45.819" v="380"/>
          <ac:spMkLst>
            <pc:docMk/>
            <pc:sldMk cId="2194480960" sldId="259"/>
            <ac:spMk id="2" creationId="{37BC03C3-C17D-4633-B6CE-CCF6E440F369}"/>
          </ac:spMkLst>
        </pc:spChg>
        <pc:spChg chg="add mod">
          <ac:chgData name="Olund, Kenji" userId="S::olundk@spu.edu::4f2b93f4-c716-40b0-9d74-9e83997d7ccc" providerId="AD" clId="Web-{B2650D1C-90D0-4B19-81F7-6BA3E5753C2B}" dt="2020-10-15T18:26:53.242" v="464" actId="1076"/>
          <ac:spMkLst>
            <pc:docMk/>
            <pc:sldMk cId="2194480960" sldId="259"/>
            <ac:spMk id="4" creationId="{197796F6-37AF-4549-ADCC-591F3934171E}"/>
          </ac:spMkLst>
        </pc:spChg>
        <pc:spChg chg="mod">
          <ac:chgData name="Olund, Kenji" userId="S::olundk@spu.edu::4f2b93f4-c716-40b0-9d74-9e83997d7ccc" providerId="AD" clId="Web-{B2650D1C-90D0-4B19-81F7-6BA3E5753C2B}" dt="2020-10-15T18:21:17.083" v="60" actId="1076"/>
          <ac:spMkLst>
            <pc:docMk/>
            <pc:sldMk cId="2194480960" sldId="259"/>
            <ac:spMk id="7" creationId="{8DAF0A78-1E3C-4269-B536-1F62C0C70783}"/>
          </ac:spMkLst>
        </pc:spChg>
        <pc:spChg chg="mod">
          <ac:chgData name="Olund, Kenji" userId="S::olundk@spu.edu::4f2b93f4-c716-40b0-9d74-9e83997d7ccc" providerId="AD" clId="Web-{B2650D1C-90D0-4B19-81F7-6BA3E5753C2B}" dt="2020-10-15T18:33:03.589" v="778" actId="1076"/>
          <ac:spMkLst>
            <pc:docMk/>
            <pc:sldMk cId="2194480960" sldId="259"/>
            <ac:spMk id="9" creationId="{C74111F7-CBA3-482D-997C-A5E69E2D3D46}"/>
          </ac:spMkLst>
        </pc:spChg>
        <pc:spChg chg="mod">
          <ac:chgData name="Olund, Kenji" userId="S::olundk@spu.edu::4f2b93f4-c716-40b0-9d74-9e83997d7ccc" providerId="AD" clId="Web-{B2650D1C-90D0-4B19-81F7-6BA3E5753C2B}" dt="2020-10-15T18:32:55.307" v="777" actId="1076"/>
          <ac:spMkLst>
            <pc:docMk/>
            <pc:sldMk cId="2194480960" sldId="259"/>
            <ac:spMk id="10" creationId="{B0124E62-AFA0-444D-8472-5F5BD2ADE9F1}"/>
          </ac:spMkLst>
        </pc:spChg>
        <pc:spChg chg="add mod">
          <ac:chgData name="Olund, Kenji" userId="S::olundk@spu.edu::4f2b93f4-c716-40b0-9d74-9e83997d7ccc" providerId="AD" clId="Web-{B2650D1C-90D0-4B19-81F7-6BA3E5753C2B}" dt="2020-10-15T18:30:14.040" v="766" actId="20577"/>
          <ac:spMkLst>
            <pc:docMk/>
            <pc:sldMk cId="2194480960" sldId="259"/>
            <ac:spMk id="11" creationId="{87251B29-4305-485F-AB13-D05BD42EFC17}"/>
          </ac:spMkLst>
        </pc:spChg>
        <pc:spChg chg="add mod">
          <ac:chgData name="Olund, Kenji" userId="S::olundk@spu.edu::4f2b93f4-c716-40b0-9d74-9e83997d7ccc" providerId="AD" clId="Web-{B2650D1C-90D0-4B19-81F7-6BA3E5753C2B}" dt="2020-10-15T18:30:45.447" v="775" actId="1076"/>
          <ac:spMkLst>
            <pc:docMk/>
            <pc:sldMk cId="2194480960" sldId="259"/>
            <ac:spMk id="14" creationId="{383A272C-91E8-40FF-87FC-4E06F674C656}"/>
          </ac:spMkLst>
        </pc:spChg>
        <pc:picChg chg="del mod">
          <ac:chgData name="Olund, Kenji" userId="S::olundk@spu.edu::4f2b93f4-c716-40b0-9d74-9e83997d7ccc" providerId="AD" clId="Web-{B2650D1C-90D0-4B19-81F7-6BA3E5753C2B}" dt="2020-10-15T18:30:54.838" v="776"/>
          <ac:picMkLst>
            <pc:docMk/>
            <pc:sldMk cId="2194480960" sldId="259"/>
            <ac:picMk id="5" creationId="{EAC87EF6-0DCA-406D-8F0F-5FEC5AFEDF68}"/>
          </ac:picMkLst>
        </pc:picChg>
        <pc:cxnChg chg="mod">
          <ac:chgData name="Olund, Kenji" userId="S::olundk@spu.edu::4f2b93f4-c716-40b0-9d74-9e83997d7ccc" providerId="AD" clId="Web-{B2650D1C-90D0-4B19-81F7-6BA3E5753C2B}" dt="2020-10-15T18:36:01.699" v="793" actId="1076"/>
          <ac:cxnSpMkLst>
            <pc:docMk/>
            <pc:sldMk cId="2194480960" sldId="259"/>
            <ac:cxnSpMk id="3" creationId="{CC367339-0E55-4FCF-9DA0-8E5F7E729813}"/>
          </ac:cxnSpMkLst>
        </pc:cxnChg>
        <pc:cxnChg chg="mod">
          <ac:chgData name="Olund, Kenji" userId="S::olundk@spu.edu::4f2b93f4-c716-40b0-9d74-9e83997d7ccc" providerId="AD" clId="Web-{B2650D1C-90D0-4B19-81F7-6BA3E5753C2B}" dt="2020-10-15T18:35:58.309" v="792" actId="1076"/>
          <ac:cxnSpMkLst>
            <pc:docMk/>
            <pc:sldMk cId="2194480960" sldId="259"/>
            <ac:cxnSpMk id="12" creationId="{297CD533-B352-42A4-A03D-9E9D65EA2613}"/>
          </ac:cxnSpMkLst>
        </pc:cxnChg>
        <pc:cxnChg chg="mod">
          <ac:chgData name="Olund, Kenji" userId="S::olundk@spu.edu::4f2b93f4-c716-40b0-9d74-9e83997d7ccc" providerId="AD" clId="Web-{B2650D1C-90D0-4B19-81F7-6BA3E5753C2B}" dt="2020-10-15T18:36:25.356" v="794" actId="14100"/>
          <ac:cxnSpMkLst>
            <pc:docMk/>
            <pc:sldMk cId="2194480960" sldId="259"/>
            <ac:cxnSpMk id="13" creationId="{99BA4118-1995-45D6-8D7B-ECDA2A46CB96}"/>
          </ac:cxnSpMkLst>
        </pc:cxnChg>
      </pc:sldChg>
    </pc:docChg>
  </pc:docChgLst>
  <pc:docChgLst>
    <pc:chgData name="Buzakouk, Suliman" userId="S::buzakouks@spu.edu::25b799a2-5699-4a96-ad89-60960aa54e95" providerId="AD" clId="Web-{693396D5-26C8-486C-A4FB-39754B052CF0}"/>
    <pc:docChg chg="modSld sldOrd">
      <pc:chgData name="Buzakouk, Suliman" userId="S::buzakouks@spu.edu::25b799a2-5699-4a96-ad89-60960aa54e95" providerId="AD" clId="Web-{693396D5-26C8-486C-A4FB-39754B052CF0}" dt="2020-10-18T17:54:58.342" v="132"/>
      <pc:docMkLst>
        <pc:docMk/>
      </pc:docMkLst>
      <pc:sldChg chg="ord">
        <pc:chgData name="Buzakouk, Suliman" userId="S::buzakouks@spu.edu::25b799a2-5699-4a96-ad89-60960aa54e95" providerId="AD" clId="Web-{693396D5-26C8-486C-A4FB-39754B052CF0}" dt="2020-10-18T17:54:58.342" v="132"/>
        <pc:sldMkLst>
          <pc:docMk/>
          <pc:sldMk cId="1720272522" sldId="265"/>
        </pc:sldMkLst>
      </pc:sldChg>
      <pc:sldChg chg="modSp">
        <pc:chgData name="Buzakouk, Suliman" userId="S::buzakouks@spu.edu::25b799a2-5699-4a96-ad89-60960aa54e95" providerId="AD" clId="Web-{693396D5-26C8-486C-A4FB-39754B052CF0}" dt="2020-10-18T17:52:10.462" v="131"/>
        <pc:sldMkLst>
          <pc:docMk/>
          <pc:sldMk cId="3841495486" sldId="266"/>
        </pc:sldMkLst>
        <pc:graphicFrameChg chg="mod modGraphic">
          <ac:chgData name="Buzakouk, Suliman" userId="S::buzakouks@spu.edu::25b799a2-5699-4a96-ad89-60960aa54e95" providerId="AD" clId="Web-{693396D5-26C8-486C-A4FB-39754B052CF0}" dt="2020-10-18T17:52:10.462" v="131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</pc:docChg>
  </pc:docChgLst>
  <pc:docChgLst>
    <pc:chgData name="Wichser, Nathan" userId="S::wichsern@spu.edu::ce6a2e86-2a55-42c4-ad73-a4ca891ca69f" providerId="AD" clId="Web-{2B15FC0A-A699-43B9-B36C-4ED4BD87A008}"/>
    <pc:docChg chg="modSld">
      <pc:chgData name="Wichser, Nathan" userId="S::wichsern@spu.edu::ce6a2e86-2a55-42c4-ad73-a4ca891ca69f" providerId="AD" clId="Web-{2B15FC0A-A699-43B9-B36C-4ED4BD87A008}" dt="2020-10-15T19:34:26.725" v="2" actId="1076"/>
      <pc:docMkLst>
        <pc:docMk/>
      </pc:docMkLst>
      <pc:sldChg chg="modSp">
        <pc:chgData name="Wichser, Nathan" userId="S::wichsern@spu.edu::ce6a2e86-2a55-42c4-ad73-a4ca891ca69f" providerId="AD" clId="Web-{2B15FC0A-A699-43B9-B36C-4ED4BD87A008}" dt="2020-10-15T19:34:26.725" v="2" actId="1076"/>
        <pc:sldMkLst>
          <pc:docMk/>
          <pc:sldMk cId="3879256250" sldId="262"/>
        </pc:sldMkLst>
        <pc:picChg chg="mod">
          <ac:chgData name="Wichser, Nathan" userId="S::wichsern@spu.edu::ce6a2e86-2a55-42c4-ad73-a4ca891ca69f" providerId="AD" clId="Web-{2B15FC0A-A699-43B9-B36C-4ED4BD87A008}" dt="2020-10-15T19:34:26.725" v="2" actId="1076"/>
          <ac:picMkLst>
            <pc:docMk/>
            <pc:sldMk cId="3879256250" sldId="262"/>
            <ac:picMk id="6" creationId="{2EEDE255-BE60-4EA0-B04C-5C293BABEE75}"/>
          </ac:picMkLst>
        </pc:picChg>
      </pc:sldChg>
    </pc:docChg>
  </pc:docChgLst>
  <pc:docChgLst>
    <pc:chgData name="Wichser, Nathan" userId="S::wichsern@spu.edu::ce6a2e86-2a55-42c4-ad73-a4ca891ca69f" providerId="AD" clId="Web-{719A1245-D55B-4208-94E5-2F9025D131A4}"/>
    <pc:docChg chg="">
      <pc:chgData name="Wichser, Nathan" userId="S::wichsern@spu.edu::ce6a2e86-2a55-42c4-ad73-a4ca891ca69f" providerId="AD" clId="Web-{719A1245-D55B-4208-94E5-2F9025D131A4}" dt="2020-10-18T20:41:32.313" v="0"/>
      <pc:docMkLst>
        <pc:docMk/>
      </pc:docMkLst>
      <pc:sldChg chg="delCm">
        <pc:chgData name="Wichser, Nathan" userId="S::wichsern@spu.edu::ce6a2e86-2a55-42c4-ad73-a4ca891ca69f" providerId="AD" clId="Web-{719A1245-D55B-4208-94E5-2F9025D131A4}" dt="2020-10-18T20:41:32.313" v="0"/>
        <pc:sldMkLst>
          <pc:docMk/>
          <pc:sldMk cId="2194480960" sldId="259"/>
        </pc:sldMkLst>
      </pc:sldChg>
    </pc:docChg>
  </pc:docChgLst>
  <pc:docChgLst>
    <pc:chgData name="Wichser, Nathan" userId="S::wichsern@spu.edu::ce6a2e86-2a55-42c4-ad73-a4ca891ca69f" providerId="AD" clId="Web-{307EBF24-5DBC-44FE-ABB5-D0310F783A45}"/>
    <pc:docChg chg="modSld">
      <pc:chgData name="Wichser, Nathan" userId="S::wichsern@spu.edu::ce6a2e86-2a55-42c4-ad73-a4ca891ca69f" providerId="AD" clId="Web-{307EBF24-5DBC-44FE-ABB5-D0310F783A45}" dt="2020-10-18T19:52:27.181" v="39" actId="20577"/>
      <pc:docMkLst>
        <pc:docMk/>
      </pc:docMkLst>
      <pc:sldChg chg="modSp">
        <pc:chgData name="Wichser, Nathan" userId="S::wichsern@spu.edu::ce6a2e86-2a55-42c4-ad73-a4ca891ca69f" providerId="AD" clId="Web-{307EBF24-5DBC-44FE-ABB5-D0310F783A45}" dt="2020-10-18T19:52:27.181" v="38" actId="20577"/>
        <pc:sldMkLst>
          <pc:docMk/>
          <pc:sldMk cId="2194480960" sldId="259"/>
        </pc:sldMkLst>
        <pc:spChg chg="mod">
          <ac:chgData name="Wichser, Nathan" userId="S::wichsern@spu.edu::ce6a2e86-2a55-42c4-ad73-a4ca891ca69f" providerId="AD" clId="Web-{307EBF24-5DBC-44FE-ABB5-D0310F783A45}" dt="2020-10-18T19:52:27.181" v="38" actId="20577"/>
          <ac:spMkLst>
            <pc:docMk/>
            <pc:sldMk cId="2194480960" sldId="259"/>
            <ac:spMk id="9" creationId="{C74111F7-CBA3-482D-997C-A5E69E2D3D46}"/>
          </ac:spMkLst>
        </pc:spChg>
        <pc:cxnChg chg="mod">
          <ac:chgData name="Wichser, Nathan" userId="S::wichsern@spu.edu::ce6a2e86-2a55-42c4-ad73-a4ca891ca69f" providerId="AD" clId="Web-{307EBF24-5DBC-44FE-ABB5-D0310F783A45}" dt="2020-10-18T19:44:32.201" v="3" actId="14100"/>
          <ac:cxnSpMkLst>
            <pc:docMk/>
            <pc:sldMk cId="2194480960" sldId="259"/>
            <ac:cxnSpMk id="12" creationId="{297CD533-B352-42A4-A03D-9E9D65EA2613}"/>
          </ac:cxnSpMkLst>
        </pc:cxnChg>
      </pc:sldChg>
      <pc:sldChg chg="modSp">
        <pc:chgData name="Wichser, Nathan" userId="S::wichsern@spu.edu::ce6a2e86-2a55-42c4-ad73-a4ca891ca69f" providerId="AD" clId="Web-{307EBF24-5DBC-44FE-ABB5-D0310F783A45}" dt="2020-10-18T19:51:39.557" v="8" actId="20577"/>
        <pc:sldMkLst>
          <pc:docMk/>
          <pc:sldMk cId="763594280" sldId="260"/>
        </pc:sldMkLst>
        <pc:spChg chg="mod">
          <ac:chgData name="Wichser, Nathan" userId="S::wichsern@spu.edu::ce6a2e86-2a55-42c4-ad73-a4ca891ca69f" providerId="AD" clId="Web-{307EBF24-5DBC-44FE-ABB5-D0310F783A45}" dt="2020-10-18T19:51:39.557" v="8" actId="20577"/>
          <ac:spMkLst>
            <pc:docMk/>
            <pc:sldMk cId="763594280" sldId="260"/>
            <ac:spMk id="3" creationId="{DA4C74F9-C821-4AD1-B8A0-DBD8EC6A11F6}"/>
          </ac:spMkLst>
        </pc:spChg>
      </pc:sldChg>
    </pc:docChg>
  </pc:docChgLst>
  <pc:docChgLst>
    <pc:chgData name="Wichser, Nathan" userId="S::wichsern@spu.edu::ce6a2e86-2a55-42c4-ad73-a4ca891ca69f" providerId="AD" clId="Web-{E31DBF5E-6EE9-467E-9EB1-CCEECA6CDED7}"/>
    <pc:docChg chg="modSld">
      <pc:chgData name="Wichser, Nathan" userId="S::wichsern@spu.edu::ce6a2e86-2a55-42c4-ad73-a4ca891ca69f" providerId="AD" clId="Web-{E31DBF5E-6EE9-467E-9EB1-CCEECA6CDED7}" dt="2020-10-27T23:22:29.510" v="35" actId="14100"/>
      <pc:docMkLst>
        <pc:docMk/>
      </pc:docMkLst>
      <pc:sldChg chg="modSp">
        <pc:chgData name="Wichser, Nathan" userId="S::wichsern@spu.edu::ce6a2e86-2a55-42c4-ad73-a4ca891ca69f" providerId="AD" clId="Web-{E31DBF5E-6EE9-467E-9EB1-CCEECA6CDED7}" dt="2020-10-27T23:22:29.510" v="35" actId="14100"/>
        <pc:sldMkLst>
          <pc:docMk/>
          <pc:sldMk cId="2194480960" sldId="259"/>
        </pc:sldMkLst>
        <pc:spChg chg="mod">
          <ac:chgData name="Wichser, Nathan" userId="S::wichsern@spu.edu::ce6a2e86-2a55-42c4-ad73-a4ca891ca69f" providerId="AD" clId="Web-{E31DBF5E-6EE9-467E-9EB1-CCEECA6CDED7}" dt="2020-10-27T23:22:29.510" v="35" actId="14100"/>
          <ac:spMkLst>
            <pc:docMk/>
            <pc:sldMk cId="2194480960" sldId="259"/>
            <ac:spMk id="8" creationId="{5D9FBDE6-1146-485B-B4DB-BF76EA1B99B4}"/>
          </ac:spMkLst>
        </pc:spChg>
      </pc:sldChg>
    </pc:docChg>
  </pc:docChgLst>
  <pc:docChgLst>
    <pc:chgData name="Olund, Kenji" userId="S::olundk@spu.edu::4f2b93f4-c716-40b0-9d74-9e83997d7ccc" providerId="AD" clId="Web-{5BE62779-72AF-4465-A0A3-14C293B53628}"/>
    <pc:docChg chg="">
      <pc:chgData name="Olund, Kenji" userId="S::olundk@spu.edu::4f2b93f4-c716-40b0-9d74-9e83997d7ccc" providerId="AD" clId="Web-{5BE62779-72AF-4465-A0A3-14C293B53628}" dt="2020-10-17T00:38:56.472" v="0"/>
      <pc:docMkLst>
        <pc:docMk/>
      </pc:docMkLst>
      <pc:sldChg chg="addCm">
        <pc:chgData name="Olund, Kenji" userId="S::olundk@spu.edu::4f2b93f4-c716-40b0-9d74-9e83997d7ccc" providerId="AD" clId="Web-{5BE62779-72AF-4465-A0A3-14C293B53628}" dt="2020-10-17T00:38:56.472" v="0"/>
        <pc:sldMkLst>
          <pc:docMk/>
          <pc:sldMk cId="2194480960" sldId="259"/>
        </pc:sldMkLst>
      </pc:sldChg>
    </pc:docChg>
  </pc:docChgLst>
  <pc:docChgLst>
    <pc:chgData name="Olund, Kenji" userId="S::olundk@spu.edu::4f2b93f4-c716-40b0-9d74-9e83997d7ccc" providerId="AD" clId="Web-{1E849E4A-040E-4D32-89BB-ED04AA7CF690}"/>
    <pc:docChg chg="modSld">
      <pc:chgData name="Olund, Kenji" userId="S::olundk@spu.edu::4f2b93f4-c716-40b0-9d74-9e83997d7ccc" providerId="AD" clId="Web-{1E849E4A-040E-4D32-89BB-ED04AA7CF690}" dt="2020-10-17T02:20:50.174" v="5" actId="14100"/>
      <pc:docMkLst>
        <pc:docMk/>
      </pc:docMkLst>
      <pc:sldChg chg="addSp delSp modSp">
        <pc:chgData name="Olund, Kenji" userId="S::olundk@spu.edu::4f2b93f4-c716-40b0-9d74-9e83997d7ccc" providerId="AD" clId="Web-{1E849E4A-040E-4D32-89BB-ED04AA7CF690}" dt="2020-10-17T02:20:50.174" v="5" actId="14100"/>
        <pc:sldMkLst>
          <pc:docMk/>
          <pc:sldMk cId="29632255" sldId="261"/>
        </pc:sldMkLst>
        <pc:spChg chg="add del mod">
          <ac:chgData name="Olund, Kenji" userId="S::olundk@spu.edu::4f2b93f4-c716-40b0-9d74-9e83997d7ccc" providerId="AD" clId="Web-{1E849E4A-040E-4D32-89BB-ED04AA7CF690}" dt="2020-10-17T02:20:28.784" v="1"/>
          <ac:spMkLst>
            <pc:docMk/>
            <pc:sldMk cId="29632255" sldId="261"/>
            <ac:spMk id="5" creationId="{99C3B8C3-78EF-4283-9F78-9866CA54FFB4}"/>
          </ac:spMkLst>
        </pc:spChg>
        <pc:picChg chg="del">
          <ac:chgData name="Olund, Kenji" userId="S::olundk@spu.edu::4f2b93f4-c716-40b0-9d74-9e83997d7ccc" providerId="AD" clId="Web-{1E849E4A-040E-4D32-89BB-ED04AA7CF690}" dt="2020-10-17T02:20:11.143" v="0"/>
          <ac:picMkLst>
            <pc:docMk/>
            <pc:sldMk cId="29632255" sldId="261"/>
            <ac:picMk id="4" creationId="{98E02A9F-664D-4282-A702-A70DC6828F06}"/>
          </ac:picMkLst>
        </pc:picChg>
        <pc:picChg chg="add mod ord">
          <ac:chgData name="Olund, Kenji" userId="S::olundk@spu.edu::4f2b93f4-c716-40b0-9d74-9e83997d7ccc" providerId="AD" clId="Web-{1E849E4A-040E-4D32-89BB-ED04AA7CF690}" dt="2020-10-17T02:20:50.174" v="5" actId="14100"/>
          <ac:picMkLst>
            <pc:docMk/>
            <pc:sldMk cId="29632255" sldId="261"/>
            <ac:picMk id="6" creationId="{D23E9DA6-59AB-4FE3-8572-9B5F2FC1AECD}"/>
          </ac:picMkLst>
        </pc:picChg>
      </pc:sldChg>
    </pc:docChg>
  </pc:docChgLst>
  <pc:docChgLst>
    <pc:chgData name="Mckinstry, Cody" userId="S::mckinstryc@spu.edu::3e2d7b98-b608-44d1-a8bc-9764b0c34c10" providerId="AD" clId="Web-{28596EA2-068A-4E64-8E6B-1A685C7701C2}"/>
    <pc:docChg chg="delSld">
      <pc:chgData name="Mckinstry, Cody" userId="S::mckinstryc@spu.edu::3e2d7b98-b608-44d1-a8bc-9764b0c34c10" providerId="AD" clId="Web-{28596EA2-068A-4E64-8E6B-1A685C7701C2}" dt="2020-10-18T19:05:20.089" v="0"/>
      <pc:docMkLst>
        <pc:docMk/>
      </pc:docMkLst>
      <pc:sldChg chg="del">
        <pc:chgData name="Mckinstry, Cody" userId="S::mckinstryc@spu.edu::3e2d7b98-b608-44d1-a8bc-9764b0c34c10" providerId="AD" clId="Web-{28596EA2-068A-4E64-8E6B-1A685C7701C2}" dt="2020-10-18T19:05:20.089" v="0"/>
        <pc:sldMkLst>
          <pc:docMk/>
          <pc:sldMk cId="98150476" sldId="257"/>
        </pc:sldMkLst>
      </pc:sldChg>
    </pc:docChg>
  </pc:docChgLst>
  <pc:docChgLst>
    <pc:chgData name="Mckinstry, Cody" userId="S::mckinstryc@spu.edu::3e2d7b98-b608-44d1-a8bc-9764b0c34c10" providerId="AD" clId="Web-{ABD97C81-FBB0-46D8-885A-8230809E85EF}"/>
    <pc:docChg chg="addSld modSld">
      <pc:chgData name="Mckinstry, Cody" userId="S::mckinstryc@spu.edu::3e2d7b98-b608-44d1-a8bc-9764b0c34c10" providerId="AD" clId="Web-{ABD97C81-FBB0-46D8-885A-8230809E85EF}" dt="2020-10-17T00:59:34.445" v="32" actId="20577"/>
      <pc:docMkLst>
        <pc:docMk/>
      </pc:docMkLst>
      <pc:sldChg chg="addSp modSp">
        <pc:chgData name="Mckinstry, Cody" userId="S::mckinstryc@spu.edu::3e2d7b98-b608-44d1-a8bc-9764b0c34c10" providerId="AD" clId="Web-{ABD97C81-FBB0-46D8-885A-8230809E85EF}" dt="2020-10-17T00:51:33.100" v="20" actId="1076"/>
        <pc:sldMkLst>
          <pc:docMk/>
          <pc:sldMk cId="2194480960" sldId="259"/>
        </pc:sldMkLst>
        <pc:spChg chg="mod">
          <ac:chgData name="Mckinstry, Cody" userId="S::mckinstryc@spu.edu::3e2d7b98-b608-44d1-a8bc-9764b0c34c10" providerId="AD" clId="Web-{ABD97C81-FBB0-46D8-885A-8230809E85EF}" dt="2020-10-17T00:51:17.913" v="18" actId="1076"/>
          <ac:spMkLst>
            <pc:docMk/>
            <pc:sldMk cId="2194480960" sldId="259"/>
            <ac:spMk id="8" creationId="{5D9FBDE6-1146-485B-B4DB-BF76EA1B99B4}"/>
          </ac:spMkLst>
        </pc:spChg>
        <pc:spChg chg="mod">
          <ac:chgData name="Mckinstry, Cody" userId="S::mckinstryc@spu.edu::3e2d7b98-b608-44d1-a8bc-9764b0c34c10" providerId="AD" clId="Web-{ABD97C81-FBB0-46D8-885A-8230809E85EF}" dt="2020-10-17T00:50:08.536" v="6" actId="20577"/>
          <ac:spMkLst>
            <pc:docMk/>
            <pc:sldMk cId="2194480960" sldId="259"/>
            <ac:spMk id="10" creationId="{B0124E62-AFA0-444D-8472-5F5BD2ADE9F1}"/>
          </ac:spMkLst>
        </pc:spChg>
        <pc:picChg chg="add mod">
          <ac:chgData name="Mckinstry, Cody" userId="S::mckinstryc@spu.edu::3e2d7b98-b608-44d1-a8bc-9764b0c34c10" providerId="AD" clId="Web-{ABD97C81-FBB0-46D8-885A-8230809E85EF}" dt="2020-10-17T00:51:33.100" v="20" actId="1076"/>
          <ac:picMkLst>
            <pc:docMk/>
            <pc:sldMk cId="2194480960" sldId="259"/>
            <ac:picMk id="2" creationId="{DE4EC62D-45F5-4C76-8D8E-F29E9DA24EEA}"/>
          </ac:picMkLst>
        </pc:picChg>
      </pc:sldChg>
      <pc:sldChg chg="modSp new">
        <pc:chgData name="Mckinstry, Cody" userId="S::mckinstryc@spu.edu::3e2d7b98-b608-44d1-a8bc-9764b0c34c10" providerId="AD" clId="Web-{ABD97C81-FBB0-46D8-885A-8230809E85EF}" dt="2020-10-17T00:59:34.320" v="30" actId="20577"/>
        <pc:sldMkLst>
          <pc:docMk/>
          <pc:sldMk cId="3841495486" sldId="266"/>
        </pc:sldMkLst>
        <pc:spChg chg="mod">
          <ac:chgData name="Mckinstry, Cody" userId="S::mckinstryc@spu.edu::3e2d7b98-b608-44d1-a8bc-9764b0c34c10" providerId="AD" clId="Web-{ABD97C81-FBB0-46D8-885A-8230809E85EF}" dt="2020-10-17T00:59:34.320" v="30" actId="20577"/>
          <ac:spMkLst>
            <pc:docMk/>
            <pc:sldMk cId="3841495486" sldId="266"/>
            <ac:spMk id="2" creationId="{71997889-83E4-4F24-9181-BA131137AF26}"/>
          </ac:spMkLst>
        </pc:spChg>
      </pc:sldChg>
    </pc:docChg>
  </pc:docChgLst>
  <pc:docChgLst>
    <pc:chgData name="Bates, Chelsea" userId="S::batesc2@spu.edu::8df98d34-6da2-45be-a0fe-49ad65a20f11" providerId="AD" clId="Web-{41D44514-663B-4FB7-A370-E0C3C228DF45}"/>
    <pc:docChg chg="">
      <pc:chgData name="Bates, Chelsea" userId="S::batesc2@spu.edu::8df98d34-6da2-45be-a0fe-49ad65a20f11" providerId="AD" clId="Web-{41D44514-663B-4FB7-A370-E0C3C228DF45}" dt="2020-10-18T19:05:47.270" v="1"/>
      <pc:docMkLst>
        <pc:docMk/>
      </pc:docMkLst>
      <pc:sldChg chg="addCm delCm">
        <pc:chgData name="Bates, Chelsea" userId="S::batesc2@spu.edu::8df98d34-6da2-45be-a0fe-49ad65a20f11" providerId="AD" clId="Web-{41D44514-663B-4FB7-A370-E0C3C228DF45}" dt="2020-10-18T19:05:47.270" v="1"/>
        <pc:sldMkLst>
          <pc:docMk/>
          <pc:sldMk cId="763594280" sldId="260"/>
        </pc:sldMkLst>
      </pc:sldChg>
    </pc:docChg>
  </pc:docChgLst>
  <pc:docChgLst>
    <pc:chgData name="Wichser, Nathan" userId="S::wichsern@spu.edu::ce6a2e86-2a55-42c4-ad73-a4ca891ca69f" providerId="AD" clId="Web-{7F6050B5-0B36-42AE-8B82-3CBC0B0A7BB3}"/>
    <pc:docChg chg="modSld">
      <pc:chgData name="Wichser, Nathan" userId="S::wichsern@spu.edu::ce6a2e86-2a55-42c4-ad73-a4ca891ca69f" providerId="AD" clId="Web-{7F6050B5-0B36-42AE-8B82-3CBC0B0A7BB3}" dt="2020-10-17T02:28:42.747" v="116" actId="20577"/>
      <pc:docMkLst>
        <pc:docMk/>
      </pc:docMkLst>
      <pc:sldChg chg="modSp">
        <pc:chgData name="Wichser, Nathan" userId="S::wichsern@spu.edu::ce6a2e86-2a55-42c4-ad73-a4ca891ca69f" providerId="AD" clId="Web-{7F6050B5-0B36-42AE-8B82-3CBC0B0A7BB3}" dt="2020-10-17T02:28:42.747" v="115" actId="20577"/>
        <pc:sldMkLst>
          <pc:docMk/>
          <pc:sldMk cId="763594280" sldId="260"/>
        </pc:sldMkLst>
        <pc:spChg chg="mod">
          <ac:chgData name="Wichser, Nathan" userId="S::wichsern@spu.edu::ce6a2e86-2a55-42c4-ad73-a4ca891ca69f" providerId="AD" clId="Web-{7F6050B5-0B36-42AE-8B82-3CBC0B0A7BB3}" dt="2020-10-17T02:28:42.747" v="115" actId="20577"/>
          <ac:spMkLst>
            <pc:docMk/>
            <pc:sldMk cId="763594280" sldId="260"/>
            <ac:spMk id="3" creationId="{DA4C74F9-C821-4AD1-B8A0-DBD8EC6A11F6}"/>
          </ac:spMkLst>
        </pc:spChg>
      </pc:sldChg>
      <pc:sldChg chg="modSp">
        <pc:chgData name="Wichser, Nathan" userId="S::wichsern@spu.edu::ce6a2e86-2a55-42c4-ad73-a4ca891ca69f" providerId="AD" clId="Web-{7F6050B5-0B36-42AE-8B82-3CBC0B0A7BB3}" dt="2020-10-17T02:25:50.902" v="66" actId="20577"/>
        <pc:sldMkLst>
          <pc:docMk/>
          <pc:sldMk cId="1330521022" sldId="269"/>
        </pc:sldMkLst>
        <pc:spChg chg="mod">
          <ac:chgData name="Wichser, Nathan" userId="S::wichsern@spu.edu::ce6a2e86-2a55-42c4-ad73-a4ca891ca69f" providerId="AD" clId="Web-{7F6050B5-0B36-42AE-8B82-3CBC0B0A7BB3}" dt="2020-10-17T02:25:50.902" v="66" actId="20577"/>
          <ac:spMkLst>
            <pc:docMk/>
            <pc:sldMk cId="1330521022" sldId="269"/>
            <ac:spMk id="3" creationId="{852503B8-24C8-4B5F-9D98-767FDC19D21E}"/>
          </ac:spMkLst>
        </pc:spChg>
      </pc:sldChg>
    </pc:docChg>
  </pc:docChgLst>
  <pc:docChgLst>
    <pc:chgData name="Mckinstry, Cody" userId="3e2d7b98-b608-44d1-a8bc-9764b0c34c10" providerId="ADAL" clId="{EB74379E-EAD2-4ACC-947E-CFC92E3A50BB}"/>
    <pc:docChg chg="undo custSel addSld delSld modSld">
      <pc:chgData name="Mckinstry, Cody" userId="3e2d7b98-b608-44d1-a8bc-9764b0c34c10" providerId="ADAL" clId="{EB74379E-EAD2-4ACC-947E-CFC92E3A50BB}" dt="2020-10-18T21:26:45.349" v="2" actId="47"/>
      <pc:docMkLst>
        <pc:docMk/>
      </pc:docMkLst>
      <pc:sldChg chg="modSp mod">
        <pc:chgData name="Mckinstry, Cody" userId="3e2d7b98-b608-44d1-a8bc-9764b0c34c10" providerId="ADAL" clId="{EB74379E-EAD2-4ACC-947E-CFC92E3A50BB}" dt="2020-10-18T20:33:39.269" v="0" actId="14100"/>
        <pc:sldMkLst>
          <pc:docMk/>
          <pc:sldMk cId="29632255" sldId="261"/>
        </pc:sldMkLst>
        <pc:picChg chg="mod">
          <ac:chgData name="Mckinstry, Cody" userId="3e2d7b98-b608-44d1-a8bc-9764b0c34c10" providerId="ADAL" clId="{EB74379E-EAD2-4ACC-947E-CFC92E3A50BB}" dt="2020-10-18T20:33:39.269" v="0" actId="14100"/>
          <ac:picMkLst>
            <pc:docMk/>
            <pc:sldMk cId="29632255" sldId="261"/>
            <ac:picMk id="5" creationId="{ABD865BB-3FC7-4D26-B822-A7F7D3D68245}"/>
          </ac:picMkLst>
        </pc:picChg>
      </pc:sldChg>
      <pc:sldChg chg="add del">
        <pc:chgData name="Mckinstry, Cody" userId="3e2d7b98-b608-44d1-a8bc-9764b0c34c10" providerId="ADAL" clId="{EB74379E-EAD2-4ACC-947E-CFC92E3A50BB}" dt="2020-10-18T21:26:45.349" v="2" actId="47"/>
        <pc:sldMkLst>
          <pc:docMk/>
          <pc:sldMk cId="538814324" sldId="264"/>
        </pc:sldMkLst>
      </pc:sldChg>
    </pc:docChg>
  </pc:docChgLst>
  <pc:docChgLst>
    <pc:chgData name="Buzakouk, Suliman" userId="S::buzakouks@spu.edu::25b799a2-5699-4a96-ad89-60960aa54e95" providerId="AD" clId="Web-{A995FA87-C5AB-40EC-94CB-B654A088F4D8}"/>
    <pc:docChg chg="modSld">
      <pc:chgData name="Buzakouk, Suliman" userId="S::buzakouks@spu.edu::25b799a2-5699-4a96-ad89-60960aa54e95" providerId="AD" clId="Web-{A995FA87-C5AB-40EC-94CB-B654A088F4D8}" dt="2020-10-18T19:17:44.636" v="1"/>
      <pc:docMkLst>
        <pc:docMk/>
      </pc:docMkLst>
      <pc:sldChg chg="modSp">
        <pc:chgData name="Buzakouk, Suliman" userId="S::buzakouks@spu.edu::25b799a2-5699-4a96-ad89-60960aa54e95" providerId="AD" clId="Web-{A995FA87-C5AB-40EC-94CB-B654A088F4D8}" dt="2020-10-18T19:17:44.636" v="1"/>
        <pc:sldMkLst>
          <pc:docMk/>
          <pc:sldMk cId="3841495486" sldId="266"/>
        </pc:sldMkLst>
        <pc:graphicFrameChg chg="mod modGraphic">
          <ac:chgData name="Buzakouk, Suliman" userId="S::buzakouks@spu.edu::25b799a2-5699-4a96-ad89-60960aa54e95" providerId="AD" clId="Web-{A995FA87-C5AB-40EC-94CB-B654A088F4D8}" dt="2020-10-18T19:17:44.636" v="1"/>
          <ac:graphicFrameMkLst>
            <pc:docMk/>
            <pc:sldMk cId="3841495486" sldId="266"/>
            <ac:graphicFrameMk id="6" creationId="{CE2AE430-F2F3-4F54-84D3-E575713886BA}"/>
          </ac:graphicFrameMkLst>
        </pc:graphicFrameChg>
      </pc:sldChg>
    </pc:docChg>
  </pc:docChgLst>
  <pc:docChgLst>
    <pc:chgData name="Buzakouk, Suliman" userId="S::buzakouks@spu.edu::25b799a2-5699-4a96-ad89-60960aa54e95" providerId="AD" clId="Web-{55CB27DC-8615-47DF-AC1D-39E0F7A36D82}"/>
    <pc:docChg chg="addSld modSld">
      <pc:chgData name="Buzakouk, Suliman" userId="S::buzakouks@spu.edu::25b799a2-5699-4a96-ad89-60960aa54e95" providerId="AD" clId="Web-{55CB27DC-8615-47DF-AC1D-39E0F7A36D82}" dt="2020-10-15T18:10:39.049" v="29" actId="20577"/>
      <pc:docMkLst>
        <pc:docMk/>
      </pc:docMkLst>
      <pc:sldChg chg="modSp new">
        <pc:chgData name="Buzakouk, Suliman" userId="S::buzakouks@spu.edu::25b799a2-5699-4a96-ad89-60960aa54e95" providerId="AD" clId="Web-{55CB27DC-8615-47DF-AC1D-39E0F7A36D82}" dt="2020-10-15T18:10:37.909" v="27" actId="20577"/>
        <pc:sldMkLst>
          <pc:docMk/>
          <pc:sldMk cId="29632255" sldId="261"/>
        </pc:sldMkLst>
        <pc:spChg chg="mod">
          <ac:chgData name="Buzakouk, Suliman" userId="S::buzakouks@spu.edu::25b799a2-5699-4a96-ad89-60960aa54e95" providerId="AD" clId="Web-{55CB27DC-8615-47DF-AC1D-39E0F7A36D82}" dt="2020-10-15T18:10:37.909" v="27" actId="20577"/>
          <ac:spMkLst>
            <pc:docMk/>
            <pc:sldMk cId="29632255" sldId="261"/>
            <ac:spMk id="2" creationId="{D4653778-77B0-4B89-9055-5B7E8F8209B6}"/>
          </ac:spMkLst>
        </pc:spChg>
      </pc:sldChg>
    </pc:docChg>
  </pc:docChgLst>
  <pc:docChgLst>
    <pc:chgData name="Buzakouk, Suliman" userId="S::buzakouks@spu.edu::25b799a2-5699-4a96-ad89-60960aa54e95" providerId="AD" clId="Web-{2AFEDA7C-11D2-4490-A1A1-5CA43F8EDFFA}"/>
    <pc:docChg chg="modSld">
      <pc:chgData name="Buzakouk, Suliman" userId="S::buzakouks@spu.edu::25b799a2-5699-4a96-ad89-60960aa54e95" providerId="AD" clId="Web-{2AFEDA7C-11D2-4490-A1A1-5CA43F8EDFFA}" dt="2020-10-19T06:25:30.870" v="9"/>
      <pc:docMkLst>
        <pc:docMk/>
      </pc:docMkLst>
      <pc:sldChg chg="modSp">
        <pc:chgData name="Buzakouk, Suliman" userId="S::buzakouks@spu.edu::25b799a2-5699-4a96-ad89-60960aa54e95" providerId="AD" clId="Web-{2AFEDA7C-11D2-4490-A1A1-5CA43F8EDFFA}" dt="2020-10-19T06:25:30.870" v="9"/>
        <pc:sldMkLst>
          <pc:docMk/>
          <pc:sldMk cId="3182990276" sldId="270"/>
        </pc:sldMkLst>
        <pc:graphicFrameChg chg="mod modGraphic">
          <ac:chgData name="Buzakouk, Suliman" userId="S::buzakouks@spu.edu::25b799a2-5699-4a96-ad89-60960aa54e95" providerId="AD" clId="Web-{2AFEDA7C-11D2-4490-A1A1-5CA43F8EDFFA}" dt="2020-10-19T06:25:30.870" v="9"/>
          <ac:graphicFrameMkLst>
            <pc:docMk/>
            <pc:sldMk cId="3182990276" sldId="270"/>
            <ac:graphicFrameMk id="5" creationId="{6E88B472-AAD3-4589-B59C-08366718E5AF}"/>
          </ac:graphicFrameMkLst>
        </pc:graphicFrameChg>
      </pc:sldChg>
    </pc:docChg>
  </pc:docChgLst>
  <pc:docChgLst>
    <pc:chgData name="Bates, Chelsea" userId="S::batesc2@spu.edu::8df98d34-6da2-45be-a0fe-49ad65a20f11" providerId="AD" clId="Web-{7CBE3993-D673-41F3-9AD6-63B7B2B161CB}"/>
    <pc:docChg chg="modSld addMainMaster delMainMaster modMainMaster">
      <pc:chgData name="Bates, Chelsea" userId="S::batesc2@spu.edu::8df98d34-6da2-45be-a0fe-49ad65a20f11" providerId="AD" clId="Web-{7CBE3993-D673-41F3-9AD6-63B7B2B161CB}" dt="2020-10-15T18:13:04.719" v="8"/>
      <pc:docMkLst>
        <pc:docMk/>
      </pc:docMkLst>
      <pc:sldChg chg="modSp mod modClrScheme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109857222" sldId="256"/>
        </pc:sldMkLst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109857222" sldId="256"/>
            <ac:spMk id="3" creationId="{00000000-0000-0000-0000-000000000000}"/>
          </ac:spMkLst>
        </pc:spChg>
      </pc:sldChg>
      <pc:sldChg chg="mod modClrScheme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98150476" sldId="257"/>
        </pc:sldMkLst>
      </pc:sldChg>
      <pc:sldChg chg="delSp mod modClrScheme delDesignElem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1614524102" sldId="258"/>
        </pc:sldMkLst>
        <pc:spChg chg="del">
          <ac:chgData name="Bates, Chelsea" userId="S::batesc2@spu.edu::8df98d34-6da2-45be-a0fe-49ad65a20f11" providerId="AD" clId="Web-{7CBE3993-D673-41F3-9AD6-63B7B2B161CB}" dt="2020-10-15T18:11:27.265" v="3"/>
          <ac:spMkLst>
            <pc:docMk/>
            <pc:sldMk cId="1614524102" sldId="258"/>
            <ac:spMk id="14" creationId="{42A4FC2C-047E-45A5-965D-8E1E3BF09BC6}"/>
          </ac:spMkLst>
        </pc:spChg>
      </pc:sldChg>
      <pc:sldChg chg="mod setBg modClrScheme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2194480960" sldId="259"/>
        </pc:sldMkLst>
      </pc:sldChg>
      <pc:sldChg chg="modSp mod modClrScheme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763594280" sldId="260"/>
        </pc:sldMkLst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763594280" sldId="260"/>
            <ac:spMk id="2" creationId="{42331B5D-4B05-4391-BA63-22F1436040CA}"/>
          </ac:spMkLst>
        </pc:spChg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763594280" sldId="260"/>
            <ac:spMk id="3" creationId="{DA4C74F9-C821-4AD1-B8A0-DBD8EC6A11F6}"/>
          </ac:spMkLst>
        </pc:spChg>
      </pc:sldChg>
      <pc:sldChg chg="modSp mod modClrScheme chgLayout">
        <pc:chgData name="Bates, Chelsea" userId="S::batesc2@spu.edu::8df98d34-6da2-45be-a0fe-49ad65a20f11" providerId="AD" clId="Web-{7CBE3993-D673-41F3-9AD6-63B7B2B161CB}" dt="2020-10-15T18:13:04.719" v="8"/>
        <pc:sldMkLst>
          <pc:docMk/>
          <pc:sldMk cId="29632255" sldId="261"/>
        </pc:sldMkLst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29632255" sldId="261"/>
            <ac:spMk id="2" creationId="{D4653778-77B0-4B89-9055-5B7E8F8209B6}"/>
          </ac:spMkLst>
        </pc:spChg>
        <pc:spChg chg="mod ord">
          <ac:chgData name="Bates, Chelsea" userId="S::batesc2@spu.edu::8df98d34-6da2-45be-a0fe-49ad65a20f11" providerId="AD" clId="Web-{7CBE3993-D673-41F3-9AD6-63B7B2B161CB}" dt="2020-10-15T18:13:04.719" v="8"/>
          <ac:spMkLst>
            <pc:docMk/>
            <pc:sldMk cId="29632255" sldId="261"/>
            <ac:spMk id="3" creationId="{CD3E75EA-6D89-4512-8BC5-637094BDFF01}"/>
          </ac:spMkLst>
        </pc:spChg>
      </pc:sldChg>
      <pc:sldMasterChg chg="del delSldLayout">
        <pc:chgData name="Bates, Chelsea" userId="S::batesc2@spu.edu::8df98d34-6da2-45be-a0fe-49ad65a20f11" providerId="AD" clId="Web-{7CBE3993-D673-41F3-9AD6-63B7B2B161CB}" dt="2020-10-15T18:11:27.265" v="3"/>
        <pc:sldMasterMkLst>
          <pc:docMk/>
          <pc:sldMasterMk cId="2460954070" sldId="2147483660"/>
        </pc:sldMasterMkLst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Bates, Chelsea" userId="S::batesc2@spu.edu::8df98d34-6da2-45be-a0fe-49ad65a20f11" providerId="AD" clId="Web-{7CBE3993-D673-41F3-9AD6-63B7B2B161CB}" dt="2020-10-15T18:11:27.265" v="3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 modSldLayout">
        <pc:chgData name="Bates, Chelsea" userId="S::batesc2@spu.edu::8df98d34-6da2-45be-a0fe-49ad65a20f11" providerId="AD" clId="Web-{7CBE3993-D673-41F3-9AD6-63B7B2B161CB}" dt="2020-10-15T18:12:16.453" v="6"/>
        <pc:sldMasterMkLst>
          <pc:docMk/>
          <pc:sldMasterMk cId="4138699877" sldId="2147483672"/>
        </pc:sldMasterMkLst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1458376206" sldId="2147483673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4127945131" sldId="2147483674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2024408876" sldId="2147483675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456758490" sldId="2147483676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1596234973" sldId="2147483677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450634455" sldId="2147483678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2266255168" sldId="2147483679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1120004935" sldId="2147483680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396346190" sldId="2147483681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2561953365" sldId="2147483682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2:16.453" v="6"/>
          <pc:sldLayoutMkLst>
            <pc:docMk/>
            <pc:sldMasterMk cId="4138699877" sldId="2147483672"/>
            <pc:sldLayoutMk cId="2574278405" sldId="2147483683"/>
          </pc:sldLayoutMkLst>
        </pc:sldLayoutChg>
      </pc:sldMasterChg>
      <pc:sldMasterChg chg="add del mod setBg addSldLayout delSldLayout modSldLayout">
        <pc:chgData name="Bates, Chelsea" userId="S::batesc2@spu.edu::8df98d34-6da2-45be-a0fe-49ad65a20f11" providerId="AD" clId="Web-{7CBE3993-D673-41F3-9AD6-63B7B2B161CB}" dt="2020-10-15T18:13:04.719" v="8"/>
        <pc:sldMasterMkLst>
          <pc:docMk/>
          <pc:sldMasterMk cId="938779724" sldId="2147483684"/>
        </pc:sldMasterMkLst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215756967" sldId="2147483685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3382638415" sldId="2147483686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1195871296" sldId="2147483687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3630494407" sldId="2147483688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1001496936" sldId="2147483689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1152501259" sldId="2147483690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3511608079" sldId="2147483691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1663546586" sldId="2147483692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333791726" sldId="2147483693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719032225" sldId="2147483694"/>
          </pc:sldLayoutMkLst>
        </pc:sldLayoutChg>
        <pc:sldLayoutChg chg="add del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938779724" sldId="2147483684"/>
            <pc:sldLayoutMk cId="2672997966" sldId="2147483695"/>
          </pc:sldLayoutMkLst>
        </pc:sldLayoutChg>
      </pc:sldMasterChg>
      <pc:sldMasterChg chg="add addSldLayout modSldLayout">
        <pc:chgData name="Bates, Chelsea" userId="S::batesc2@spu.edu::8df98d34-6da2-45be-a0fe-49ad65a20f11" providerId="AD" clId="Web-{7CBE3993-D673-41F3-9AD6-63B7B2B161CB}" dt="2020-10-15T18:13:04.719" v="8"/>
        <pc:sldMasterMkLst>
          <pc:docMk/>
          <pc:sldMasterMk cId="1805298380" sldId="2147483696"/>
        </pc:sldMasterMkLst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1994953653" sldId="2147483697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2368816757" sldId="2147483698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1733311532" sldId="2147483699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4105662678" sldId="2147483700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3992417845" sldId="2147483701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4038540421" sldId="2147483702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892707012" sldId="2147483703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903520038" sldId="2147483704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1476486416" sldId="2147483705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480723667" sldId="2147483706"/>
          </pc:sldLayoutMkLst>
        </pc:sldLayoutChg>
        <pc:sldLayoutChg chg="add mod replId">
          <pc:chgData name="Bates, Chelsea" userId="S::batesc2@spu.edu::8df98d34-6da2-45be-a0fe-49ad65a20f11" providerId="AD" clId="Web-{7CBE3993-D673-41F3-9AD6-63B7B2B161CB}" dt="2020-10-15T18:13:04.719" v="8"/>
          <pc:sldLayoutMkLst>
            <pc:docMk/>
            <pc:sldMasterMk cId="1805298380" sldId="2147483696"/>
            <pc:sldLayoutMk cId="2786676972" sldId="2147483707"/>
          </pc:sldLayoutMkLst>
        </pc:sldLayoutChg>
      </pc:sldMasterChg>
    </pc:docChg>
  </pc:docChgLst>
  <pc:docChgLst>
    <pc:chgData name="Olund, Kenji" userId="S::olundk@spu.edu::4f2b93f4-c716-40b0-9d74-9e83997d7ccc" providerId="AD" clId="Web-{385BA508-18CB-44CC-AACA-A8CBBD5733FD}"/>
    <pc:docChg chg="modSld">
      <pc:chgData name="Olund, Kenji" userId="S::olundk@spu.edu::4f2b93f4-c716-40b0-9d74-9e83997d7ccc" providerId="AD" clId="Web-{385BA508-18CB-44CC-AACA-A8CBBD5733FD}" dt="2020-10-18T20:32:40.360" v="4" actId="14100"/>
      <pc:docMkLst>
        <pc:docMk/>
      </pc:docMkLst>
      <pc:sldChg chg="addSp delSp modSp">
        <pc:chgData name="Olund, Kenji" userId="S::olundk@spu.edu::4f2b93f4-c716-40b0-9d74-9e83997d7ccc" providerId="AD" clId="Web-{385BA508-18CB-44CC-AACA-A8CBBD5733FD}" dt="2020-10-18T20:32:40.360" v="4" actId="14100"/>
        <pc:sldMkLst>
          <pc:docMk/>
          <pc:sldMk cId="29632255" sldId="261"/>
        </pc:sldMkLst>
        <pc:spChg chg="add del mod">
          <ac:chgData name="Olund, Kenji" userId="S::olundk@spu.edu::4f2b93f4-c716-40b0-9d74-9e83997d7ccc" providerId="AD" clId="Web-{385BA508-18CB-44CC-AACA-A8CBBD5733FD}" dt="2020-10-18T20:32:15.593" v="1"/>
          <ac:spMkLst>
            <pc:docMk/>
            <pc:sldMk cId="29632255" sldId="261"/>
            <ac:spMk id="4" creationId="{9F86F275-4F16-4984-9405-FC28313DA05D}"/>
          </ac:spMkLst>
        </pc:spChg>
        <pc:picChg chg="add mod ord">
          <ac:chgData name="Olund, Kenji" userId="S::olundk@spu.edu::4f2b93f4-c716-40b0-9d74-9e83997d7ccc" providerId="AD" clId="Web-{385BA508-18CB-44CC-AACA-A8CBBD5733FD}" dt="2020-10-18T20:32:40.360" v="4" actId="14100"/>
          <ac:picMkLst>
            <pc:docMk/>
            <pc:sldMk cId="29632255" sldId="261"/>
            <ac:picMk id="5" creationId="{ABD865BB-3FC7-4D26-B822-A7F7D3D68245}"/>
          </ac:picMkLst>
        </pc:picChg>
        <pc:picChg chg="del">
          <ac:chgData name="Olund, Kenji" userId="S::olundk@spu.edu::4f2b93f4-c716-40b0-9d74-9e83997d7ccc" providerId="AD" clId="Web-{385BA508-18CB-44CC-AACA-A8CBBD5733FD}" dt="2020-10-18T20:32:05.217" v="0"/>
          <ac:picMkLst>
            <pc:docMk/>
            <pc:sldMk cId="29632255" sldId="261"/>
            <ac:picMk id="6" creationId="{D23E9DA6-59AB-4FE3-8572-9B5F2FC1AEC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4953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1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331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6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11/21/2020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1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11/21/2020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0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2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86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2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7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1742-6596/1322/1/012032" TargetMode="External"/><Relationship Id="rId3" Type="http://schemas.openxmlformats.org/officeDocument/2006/relationships/hyperlink" Target="https://www.pjponline.com/top-5-chemical-disinfectants-used-in-hospitals/#:~:text=Currently%2C%20there%20are%20five%20main,%2C%20Phenolics%2C%20and%20Peracetic%20Acid" TargetMode="External"/><Relationship Id="rId7" Type="http://schemas.openxmlformats.org/officeDocument/2006/relationships/hyperlink" Target="https://www.fda.gov/medical-devices/coronavirus-covid-19-and-medical-devices/uv-lights-and-lamps-ultraviolet-c-radiation-disinfection-and-coronavirus" TargetMode="External"/><Relationship Id="rId2" Type="http://schemas.openxmlformats.org/officeDocument/2006/relationships/hyperlink" Target="https://www.physicscentral.com/experiment/physicsathome/sink.cfm#:~:text=Water%20molecules%20are%20polar%3B%20one,a%20negatively%20charged%20oxygen%20atom.&amp;text=This%20electrostatic%20attraction%20is%20strong,stream%20by%20a%20noticeable%20amou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iscovermagazine.com/health/uv-light-wands-are-supposed-to-kill-viruses-but-do-they-really-work" TargetMode="External"/><Relationship Id="rId11" Type="http://schemas.openxmlformats.org/officeDocument/2006/relationships/hyperlink" Target="https://www.researchgate.net/publication/286975453_Characterization_of_spray_liquids_for_electrostatic_charging" TargetMode="External"/><Relationship Id="rId5" Type="http://schemas.openxmlformats.org/officeDocument/2006/relationships/hyperlink" Target="https://www.grandviewresearch.com/industry-analysis/antiseptics-and-disinfectants-market" TargetMode="External"/><Relationship Id="rId10" Type="http://schemas.openxmlformats.org/officeDocument/2006/relationships/hyperlink" Target="https://www.physicsclassroom.com/class/estatics/Lesson-2/Charging-by-Induction" TargetMode="External"/><Relationship Id="rId4" Type="http://schemas.openxmlformats.org/officeDocument/2006/relationships/hyperlink" Target="https://www.prnewswire.com/news-releases/electrostatic-disinfectant-sprayer-market-size-to-reach-revenues-of-1-9-billion-by-2025--arizton-301120964.html&#8239;" TargetMode="External"/><Relationship Id="rId9" Type="http://schemas.openxmlformats.org/officeDocument/2006/relationships/hyperlink" Target="https://www.processoperations.com/Electrostatic/ES_Chp02d.ht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161" y="684571"/>
            <a:ext cx="7310464" cy="2683837"/>
          </a:xfrm>
        </p:spPr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Echelon Technologies:</a:t>
            </a:r>
            <a:br>
              <a:rPr lang="en-US">
                <a:cs typeface="Calibri Light"/>
              </a:rPr>
            </a:br>
            <a:r>
              <a:rPr lang="en-US" sz="4000">
                <a:cs typeface="Calibri Light"/>
              </a:rPr>
              <a:t>Electrostatic Disinfectant Sprayer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Team: Cody McKinstry, Chelsea Bates, Kenji Olund, Suliman Buzakouk, Nathan Wichser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6CC1A829-9CED-4F7B-A382-1AC0AE6F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98" y="158795"/>
            <a:ext cx="1038225" cy="1038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AF0A78-1E3C-4269-B536-1F62C0C70783}"/>
              </a:ext>
            </a:extLst>
          </p:cNvPr>
          <p:cNvSpPr txBox="1"/>
          <p:nvPr/>
        </p:nvSpPr>
        <p:spPr>
          <a:xfrm>
            <a:off x="-69449" y="1242348"/>
            <a:ext cx="554041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+mn-lt"/>
                <a:cs typeface="+mn-lt"/>
              </a:rPr>
              <a:t>Objective: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600" b="1"/>
              <a:t>To design a cheaper and more readily available Electrostatic Disinfectant sprayer.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/>
              <a:t>Current market shortages of EDS systems due to high demand from the current Pandemic.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/>
              <a:t>Current market competitors value their products from $600 for a handheld system to $5,000 for a large capacity rolling system.</a:t>
            </a:r>
            <a:endParaRPr lang="en-US" sz="1600"/>
          </a:p>
          <a:p>
            <a:pPr algn="l"/>
            <a:endParaRPr lang="en-US" sz="160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9FBDE6-1146-485B-B4DB-BF76EA1B99B4}"/>
              </a:ext>
            </a:extLst>
          </p:cNvPr>
          <p:cNvSpPr txBox="1"/>
          <p:nvPr/>
        </p:nvSpPr>
        <p:spPr>
          <a:xfrm>
            <a:off x="5571403" y="1154815"/>
            <a:ext cx="3529048" cy="286232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ea typeface="+mn-lt"/>
                <a:cs typeface="+mn-lt"/>
              </a:rPr>
              <a:t>Concept: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The EDS is a sprayer that will positively charge water-soluble disinfectant fluids to "cling" on to surfaces. Reducing waste and making the solution cover a more complete surface area. </a:t>
            </a:r>
            <a:endParaRPr lang="en-US" dirty="0"/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111F7-CBA3-482D-997C-A5E69E2D3D46}"/>
              </a:ext>
            </a:extLst>
          </p:cNvPr>
          <p:cNvSpPr txBox="1"/>
          <p:nvPr/>
        </p:nvSpPr>
        <p:spPr>
          <a:xfrm>
            <a:off x="110200" y="3756226"/>
            <a:ext cx="465302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+mn-lt"/>
                <a:cs typeface="+mn-lt"/>
              </a:rPr>
              <a:t>Approach: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Creating a user modification to existing paint sprayers:</a:t>
            </a:r>
            <a:endParaRPr lang="en-US"/>
          </a:p>
          <a:p>
            <a:pPr marL="342900" indent="-342900">
              <a:buFontTx/>
              <a:buAutoNum type="arabicPeriod"/>
            </a:pPr>
            <a:r>
              <a:rPr lang="en-US" b="1"/>
              <a:t>Electrostatic nozzle attachment for an existing commercially available sprayer.</a:t>
            </a:r>
          </a:p>
          <a:p>
            <a:pPr marL="342900" indent="-342900">
              <a:buAutoNum type="arabicPeriod"/>
            </a:pPr>
            <a:r>
              <a:rPr lang="en-US" b="1">
                <a:cs typeface="Calibri"/>
              </a:rPr>
              <a:t>Mobile utility cart to power the sprayer</a:t>
            </a:r>
          </a:p>
          <a:p>
            <a:endParaRPr lang="en-US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124E62-AFA0-444D-8472-5F5BD2ADE9F1}"/>
              </a:ext>
            </a:extLst>
          </p:cNvPr>
          <p:cNvSpPr txBox="1"/>
          <p:nvPr/>
        </p:nvSpPr>
        <p:spPr>
          <a:xfrm>
            <a:off x="5471329" y="3754416"/>
            <a:ext cx="6061274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+mn-lt"/>
                <a:cs typeface="+mn-lt"/>
              </a:rPr>
              <a:t>Analyses and RRP:</a:t>
            </a:r>
            <a:endParaRPr lang="en-US"/>
          </a:p>
          <a:p>
            <a:r>
              <a:rPr lang="en-US" sz="1600" b="1" u="sng">
                <a:ea typeface="+mn-lt"/>
                <a:cs typeface="+mn-lt"/>
              </a:rPr>
              <a:t>Analyses</a:t>
            </a:r>
            <a:endParaRPr lang="en-US" sz="1600" u="sng"/>
          </a:p>
          <a:p>
            <a:r>
              <a:rPr lang="en-US" sz="1600">
                <a:ea typeface="+mn-lt"/>
                <a:cs typeface="+mn-lt"/>
              </a:rPr>
              <a:t>•</a:t>
            </a:r>
            <a:r>
              <a:rPr lang="en-US" sz="1600" b="1">
                <a:ea typeface="+mn-lt"/>
                <a:cs typeface="+mn-lt"/>
              </a:rPr>
              <a:t>Fluid particle charge analysis </a:t>
            </a:r>
            <a:endParaRPr lang="en-US" sz="1600"/>
          </a:p>
          <a:p>
            <a:r>
              <a:rPr lang="en-US" sz="1600">
                <a:ea typeface="+mn-lt"/>
                <a:cs typeface="+mn-lt"/>
              </a:rPr>
              <a:t>•</a:t>
            </a:r>
            <a:r>
              <a:rPr lang="en-US" sz="1600" b="1">
                <a:ea typeface="+mn-lt"/>
                <a:cs typeface="+mn-lt"/>
              </a:rPr>
              <a:t>Focus group for portability</a:t>
            </a:r>
            <a:endParaRPr lang="en-US" sz="1600"/>
          </a:p>
          <a:p>
            <a:r>
              <a:rPr lang="en-US" sz="1600">
                <a:ea typeface="+mn-lt"/>
                <a:cs typeface="+mn-lt"/>
              </a:rPr>
              <a:t>•</a:t>
            </a:r>
            <a:r>
              <a:rPr lang="en-US" sz="1600" b="1">
                <a:ea typeface="+mn-lt"/>
                <a:cs typeface="+mn-lt"/>
              </a:rPr>
              <a:t>Visual coverage test</a:t>
            </a:r>
            <a:endParaRPr lang="en-US" sz="1600"/>
          </a:p>
          <a:p>
            <a:r>
              <a:rPr lang="en-US" sz="1600">
                <a:ea typeface="+mn-lt"/>
                <a:cs typeface="+mn-lt"/>
              </a:rPr>
              <a:t>•</a:t>
            </a:r>
            <a:r>
              <a:rPr lang="en-US" sz="1600" b="1">
                <a:ea typeface="+mn-lt"/>
                <a:cs typeface="+mn-lt"/>
              </a:rPr>
              <a:t>Compare to dimensions of paint sprayers on the market to ensure compatibility</a:t>
            </a:r>
            <a:endParaRPr lang="en-US" sz="1600"/>
          </a:p>
          <a:p>
            <a:r>
              <a:rPr lang="en-US" sz="1600" b="1" u="sng">
                <a:ea typeface="+mn-lt"/>
                <a:cs typeface="+mn-lt"/>
              </a:rPr>
              <a:t>RRP</a:t>
            </a:r>
            <a:endParaRPr lang="en-US" sz="1600" u="sng"/>
          </a:p>
          <a:p>
            <a:r>
              <a:rPr lang="en-US" sz="1600" b="1">
                <a:ea typeface="+mn-lt"/>
                <a:cs typeface="+mn-lt"/>
              </a:rPr>
              <a:t>Mechanical: Adapter that fits to existing paint sprayers. </a:t>
            </a:r>
            <a:endParaRPr lang="en-US" sz="1600"/>
          </a:p>
          <a:p>
            <a:r>
              <a:rPr lang="en-US" sz="1600" b="1">
                <a:ea typeface="+mn-lt"/>
                <a:cs typeface="+mn-lt"/>
              </a:rPr>
              <a:t>Electrical: Electrodes configuration and properly charging the disinfectant.</a:t>
            </a:r>
            <a:endParaRPr lang="en-US" sz="1600"/>
          </a:p>
          <a:p>
            <a:pPr algn="l"/>
            <a:endParaRPr lang="en-US" sz="1600">
              <a:cs typeface="Calibr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97CD533-B352-42A4-A03D-9E9D65EA2613}"/>
              </a:ext>
            </a:extLst>
          </p:cNvPr>
          <p:cNvCxnSpPr/>
          <p:nvPr/>
        </p:nvCxnSpPr>
        <p:spPr>
          <a:xfrm>
            <a:off x="1809" y="1104059"/>
            <a:ext cx="11270001" cy="3902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BA4118-1995-45D6-8D7B-ECDA2A46CB96}"/>
              </a:ext>
            </a:extLst>
          </p:cNvPr>
          <p:cNvCxnSpPr/>
          <p:nvPr/>
        </p:nvCxnSpPr>
        <p:spPr>
          <a:xfrm flipH="1">
            <a:off x="5357271" y="1156624"/>
            <a:ext cx="28936" cy="60863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C367339-0E55-4FCF-9DA0-8E5F7E729813}"/>
              </a:ext>
            </a:extLst>
          </p:cNvPr>
          <p:cNvCxnSpPr/>
          <p:nvPr/>
        </p:nvCxnSpPr>
        <p:spPr>
          <a:xfrm>
            <a:off x="3255" y="3637463"/>
            <a:ext cx="11268555" cy="1893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97796F6-37AF-4549-ADCC-591F3934171E}"/>
              </a:ext>
            </a:extLst>
          </p:cNvPr>
          <p:cNvSpPr txBox="1"/>
          <p:nvPr/>
        </p:nvSpPr>
        <p:spPr>
          <a:xfrm>
            <a:off x="2775995" y="36653"/>
            <a:ext cx="75274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Electrostatic Disinfectant Sprayer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251B29-4305-485F-AB13-D05BD42EFC17}"/>
              </a:ext>
            </a:extLst>
          </p:cNvPr>
          <p:cNvSpPr txBox="1"/>
          <p:nvPr/>
        </p:nvSpPr>
        <p:spPr>
          <a:xfrm>
            <a:off x="1500971" y="420667"/>
            <a:ext cx="901281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Echelon Engineers: Nathan Wichser (ME), Chelsea Bates (ME), Kenji Olund (ME), Cody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A272C-91E8-40FF-87FC-4E06F674C656}"/>
              </a:ext>
            </a:extLst>
          </p:cNvPr>
          <p:cNvSpPr txBox="1"/>
          <p:nvPr/>
        </p:nvSpPr>
        <p:spPr>
          <a:xfrm>
            <a:off x="3216074" y="679288"/>
            <a:ext cx="471089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>
                <a:latin typeface="Century Schoolbook"/>
              </a:rPr>
              <a:t>McKinstry (ME), Suliman </a:t>
            </a:r>
            <a:r>
              <a:rPr lang="en-US" sz="1600" err="1">
                <a:latin typeface="Century Schoolbook"/>
              </a:rPr>
              <a:t>Buzakouk</a:t>
            </a:r>
            <a:r>
              <a:rPr lang="en-US" sz="1600">
                <a:latin typeface="Century Schoolbook"/>
              </a:rPr>
              <a:t> (EE)</a:t>
            </a:r>
            <a:endParaRPr lang="en-US" sz="1600"/>
          </a:p>
        </p:txBody>
      </p:sp>
      <p:pic>
        <p:nvPicPr>
          <p:cNvPr id="2" name="Picture 4" descr="A drawing of a person&#10;&#10;Description automatically generated">
            <a:extLst>
              <a:ext uri="{FF2B5EF4-FFF2-40B4-BE49-F238E27FC236}">
                <a16:creationId xmlns:a16="http://schemas.microsoft.com/office/drawing/2014/main" id="{DE4EC62D-45F5-4C76-8D8E-F29E9DA2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650" y="1152525"/>
            <a:ext cx="21812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80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31B5D-4B05-4391-BA63-22F143604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Research and Problem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C74F9-C821-4AD1-B8A0-DBD8EC6A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Calibri Light"/>
                <a:cs typeface="Calibri"/>
              </a:rPr>
              <a:t>$18.9 billion market, estimated $27.99 billion by 2026</a:t>
            </a:r>
          </a:p>
          <a:p>
            <a:r>
              <a:rPr lang="en-US" sz="2800" spc="0" dirty="0">
                <a:latin typeface="Calibri Light"/>
                <a:cs typeface="Calibri"/>
              </a:rPr>
              <a:t>Increase in sanitization standards </a:t>
            </a:r>
          </a:p>
          <a:p>
            <a:r>
              <a:rPr lang="en-US" sz="2800" spc="0" dirty="0">
                <a:latin typeface="Calibri Light"/>
                <a:cs typeface="Calibri"/>
              </a:rPr>
              <a:t>Businesses need application systems</a:t>
            </a:r>
          </a:p>
          <a:p>
            <a:r>
              <a:rPr lang="en-US" sz="2800" spc="0" dirty="0">
                <a:latin typeface="Calibri Light"/>
                <a:cs typeface="Calibri"/>
              </a:rPr>
              <a:t>Advantages of EDS systems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spc="0" dirty="0">
                <a:latin typeface="Calibri Light"/>
                <a:cs typeface="Calibri"/>
              </a:rPr>
              <a:t>Current system prices range from $600-$5,000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spc="0" dirty="0">
                <a:latin typeface="Calibri Light"/>
                <a:cs typeface="Calibri"/>
              </a:rPr>
              <a:t>Why an adaption system? </a:t>
            </a:r>
          </a:p>
        </p:txBody>
      </p:sp>
    </p:spTree>
    <p:extLst>
      <p:ext uri="{BB962C8B-B14F-4D97-AF65-F5344CB8AC3E}">
        <p14:creationId xmlns:p14="http://schemas.microsoft.com/office/powerpoint/2010/main" val="76359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53778-77B0-4B89-9055-5B7E8F820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22" y="708660"/>
            <a:ext cx="4072890" cy="487362"/>
          </a:xfrm>
        </p:spPr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Block Diagram</a:t>
            </a:r>
            <a:endParaRPr lang="en-US"/>
          </a:p>
        </p:txBody>
      </p:sp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ABD865BB-3FC7-4D26-B822-A7F7D3D68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434" y="1190368"/>
            <a:ext cx="6663943" cy="5570917"/>
          </a:xfrm>
        </p:spPr>
      </p:pic>
    </p:spTree>
    <p:extLst>
      <p:ext uri="{BB962C8B-B14F-4D97-AF65-F5344CB8AC3E}">
        <p14:creationId xmlns:p14="http://schemas.microsoft.com/office/powerpoint/2010/main" val="29632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A73A7-BD2C-4F9D-AE37-5FAA45AE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Critical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214A5-6C53-48DD-9D92-7264F09A3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Ability to charge disinfectant</a:t>
            </a:r>
          </a:p>
          <a:p>
            <a:r>
              <a:rPr lang="en-US" sz="2800"/>
              <a:t>Adapting to wide variety of sprayers </a:t>
            </a:r>
          </a:p>
          <a:p>
            <a:endParaRPr lang="en-US" sz="280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E7F061C-AB80-487E-8D39-EB7A42A5D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523" y="3236553"/>
            <a:ext cx="3481632" cy="347377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EEDE255-BE60-4EA0-B04C-5C293BABE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22" y="3504150"/>
            <a:ext cx="5501973" cy="270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56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8681-ADBE-4F64-93AD-03BD12B8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52" y="263203"/>
            <a:ext cx="10759440" cy="601662"/>
          </a:xfrm>
        </p:spPr>
        <p:txBody>
          <a:bodyPr>
            <a:normAutofit fontScale="90000"/>
          </a:bodyPr>
          <a:lstStyle/>
          <a:p>
            <a:r>
              <a:rPr lang="en-US"/>
              <a:t>Q1 Specifications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E88B472-AAD3-4589-B59C-08366718E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715251"/>
              </p:ext>
            </p:extLst>
          </p:nvPr>
        </p:nvGraphicFramePr>
        <p:xfrm>
          <a:off x="140510" y="1080851"/>
          <a:ext cx="10910604" cy="553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72">
                  <a:extLst>
                    <a:ext uri="{9D8B030D-6E8A-4147-A177-3AD203B41FA5}">
                      <a16:colId xmlns:a16="http://schemas.microsoft.com/office/drawing/2014/main" val="3054053130"/>
                    </a:ext>
                  </a:extLst>
                </a:gridCol>
                <a:gridCol w="1510697">
                  <a:extLst>
                    <a:ext uri="{9D8B030D-6E8A-4147-A177-3AD203B41FA5}">
                      <a16:colId xmlns:a16="http://schemas.microsoft.com/office/drawing/2014/main" val="3383995840"/>
                    </a:ext>
                  </a:extLst>
                </a:gridCol>
                <a:gridCol w="1594627">
                  <a:extLst>
                    <a:ext uri="{9D8B030D-6E8A-4147-A177-3AD203B41FA5}">
                      <a16:colId xmlns:a16="http://schemas.microsoft.com/office/drawing/2014/main" val="4216421476"/>
                    </a:ext>
                  </a:extLst>
                </a:gridCol>
                <a:gridCol w="1755913">
                  <a:extLst>
                    <a:ext uri="{9D8B030D-6E8A-4147-A177-3AD203B41FA5}">
                      <a16:colId xmlns:a16="http://schemas.microsoft.com/office/drawing/2014/main" val="2945677555"/>
                    </a:ext>
                  </a:extLst>
                </a:gridCol>
                <a:gridCol w="1251497">
                  <a:extLst>
                    <a:ext uri="{9D8B030D-6E8A-4147-A177-3AD203B41FA5}">
                      <a16:colId xmlns:a16="http://schemas.microsoft.com/office/drawing/2014/main" val="559031238"/>
                    </a:ext>
                  </a:extLst>
                </a:gridCol>
                <a:gridCol w="2182125">
                  <a:extLst>
                    <a:ext uri="{9D8B030D-6E8A-4147-A177-3AD203B41FA5}">
                      <a16:colId xmlns:a16="http://schemas.microsoft.com/office/drawing/2014/main" val="1338053221"/>
                    </a:ext>
                  </a:extLst>
                </a:gridCol>
                <a:gridCol w="1538673">
                  <a:extLst>
                    <a:ext uri="{9D8B030D-6E8A-4147-A177-3AD203B41FA5}">
                      <a16:colId xmlns:a16="http://schemas.microsoft.com/office/drawing/2014/main" val="3152019477"/>
                    </a:ext>
                  </a:extLst>
                </a:gridCol>
              </a:tblGrid>
              <a:tr h="61435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Spec ID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Requirement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Threshold (Shall)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Objective (Should)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Validation Method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Why this threshold value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Relates to critical feature(s)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631800"/>
                  </a:ext>
                </a:extLst>
              </a:tr>
              <a:tr h="127258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RRP001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Disinfectant application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N/A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Finely atomize disinfectant to a VMD≥40 µm per EPA guidelines.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Value specified by sprayer manufacturer.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Demonstrates functionality of sprayer system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1 </a:t>
                      </a:r>
                    </a:p>
                    <a:p>
                      <a:pPr algn="l" rtl="0" fontAlgn="base"/>
                      <a:endParaRPr lang="en-US" sz="1200">
                        <a:effectLst/>
                      </a:endParaRPr>
                    </a:p>
                    <a:p>
                      <a:pPr algn="l" rtl="0" fontAlgn="base"/>
                      <a:endParaRPr lang="en-US" sz="1200" b="0" i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9507"/>
                  </a:ext>
                </a:extLst>
              </a:tr>
              <a:tr h="85570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RRP002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Functioning electrical system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Apply an appropriate positive charge to the disinfectant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N/A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Charge analysis on fluid particles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Demonstrates the electrical systems ability to charge the disinfectant for proper adhesion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2 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56540"/>
                  </a:ext>
                </a:extLst>
              </a:tr>
              <a:tr h="133840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RRP003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Components readily available to the consumer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Adapt to 50% of paint spraying systems on the market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Adapt to 85% of paint sprayers on the market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Research dimensions of various sprayers on the market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Must be available to people to combat the shortage of existing EDS systems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1,3 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17063"/>
                  </a:ext>
                </a:extLst>
              </a:tr>
              <a:tr h="133840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RRP004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Cart width and height limits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The cart shall be no wider than 35 in. And no taller than 80 in.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The cart should be no wider than 33 in and be no taller than 60 in.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Direct recording with a tape measure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Cart needs to fit through doorways to fulfill its purpose of disinfecting interiors and being able to see beyond the cart itself increases customer utility.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dirty="0">
                          <a:effectLst/>
                        </a:rPr>
                        <a:t>3 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32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50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8681-ADBE-4F64-93AD-03BD12B8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52" y="263203"/>
            <a:ext cx="10759440" cy="601662"/>
          </a:xfrm>
        </p:spPr>
        <p:txBody>
          <a:bodyPr>
            <a:normAutofit fontScale="90000"/>
          </a:bodyPr>
          <a:lstStyle/>
          <a:p>
            <a:r>
              <a:rPr lang="en-US"/>
              <a:t>Q1 Specifications: continued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E88B472-AAD3-4589-B59C-08366718E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484407"/>
              </p:ext>
            </p:extLst>
          </p:nvPr>
        </p:nvGraphicFramePr>
        <p:xfrm>
          <a:off x="140510" y="1080851"/>
          <a:ext cx="10910603" cy="553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72">
                  <a:extLst>
                    <a:ext uri="{9D8B030D-6E8A-4147-A177-3AD203B41FA5}">
                      <a16:colId xmlns:a16="http://schemas.microsoft.com/office/drawing/2014/main" val="3054053130"/>
                    </a:ext>
                  </a:extLst>
                </a:gridCol>
                <a:gridCol w="1510696">
                  <a:extLst>
                    <a:ext uri="{9D8B030D-6E8A-4147-A177-3AD203B41FA5}">
                      <a16:colId xmlns:a16="http://schemas.microsoft.com/office/drawing/2014/main" val="3383995840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4216421476"/>
                    </a:ext>
                  </a:extLst>
                </a:gridCol>
                <a:gridCol w="1964156">
                  <a:extLst>
                    <a:ext uri="{9D8B030D-6E8A-4147-A177-3AD203B41FA5}">
                      <a16:colId xmlns:a16="http://schemas.microsoft.com/office/drawing/2014/main" val="2945677555"/>
                    </a:ext>
                  </a:extLst>
                </a:gridCol>
                <a:gridCol w="1147012">
                  <a:extLst>
                    <a:ext uri="{9D8B030D-6E8A-4147-A177-3AD203B41FA5}">
                      <a16:colId xmlns:a16="http://schemas.microsoft.com/office/drawing/2014/main" val="559031238"/>
                    </a:ext>
                  </a:extLst>
                </a:gridCol>
                <a:gridCol w="2182125">
                  <a:extLst>
                    <a:ext uri="{9D8B030D-6E8A-4147-A177-3AD203B41FA5}">
                      <a16:colId xmlns:a16="http://schemas.microsoft.com/office/drawing/2014/main" val="1338053221"/>
                    </a:ext>
                  </a:extLst>
                </a:gridCol>
                <a:gridCol w="1538673">
                  <a:extLst>
                    <a:ext uri="{9D8B030D-6E8A-4147-A177-3AD203B41FA5}">
                      <a16:colId xmlns:a16="http://schemas.microsoft.com/office/drawing/2014/main" val="3152019477"/>
                    </a:ext>
                  </a:extLst>
                </a:gridCol>
              </a:tblGrid>
              <a:tr h="61435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Spec ID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Requirement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Threshold (Shall)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Objective (Should)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Validation Method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Why this threshold value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dirty="0">
                          <a:effectLst/>
                        </a:rPr>
                        <a:t>Relates to critical feature(s) </a:t>
                      </a:r>
                      <a:endParaRPr lang="en-US" sz="14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631800"/>
                  </a:ext>
                </a:extLst>
              </a:tr>
              <a:tr h="1272583"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RRP005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Battery Power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Battery shall power up the system for 1 hour of use time.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Battery should power up the system for 2 hours of use time.</a:t>
                      </a:r>
                      <a:endParaRPr lang="en-US" sz="1200" b="0" i="0" u="none" strike="noStrike" noProof="0" dirty="0">
                        <a:latin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Current measurement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Needs to power the sprayer as well as charge the disinfectant.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2 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9507"/>
                  </a:ext>
                </a:extLst>
              </a:tr>
              <a:tr h="855703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RRP006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dirty="0">
                          <a:effectLst/>
                        </a:rPr>
                        <a:t>User 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</a:rPr>
                        <a:t>The system shall have an LED indicator for ON/OFF.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</a:rPr>
                        <a:t>The system should have an LED indicator for ON/OFF</a:t>
                      </a: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 and Battery status.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Observation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 dirty="0">
                          <a:effectLst/>
                          <a:latin typeface="Century Schoolbook"/>
                        </a:rPr>
                        <a:t>Must have a visual indicator for the status of the system.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56540"/>
                  </a:ext>
                </a:extLst>
              </a:tr>
              <a:tr h="1338407"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RRP007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System will fit within custom attachment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system shall fit within part specifications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system shall not exceed specified dimensions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3-D model part in SolidWorks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custom part attached to front of paint sprayer must fit the subsystems inside without being too large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3 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17063"/>
                  </a:ext>
                </a:extLst>
              </a:tr>
              <a:tr h="1338407"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RRP008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Affordability 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system shall cost less than $1000 to produce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system should cost less than $700 to produce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Compare total value of receipts to the specified cost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The total value should not exceed lower end values of similar products in the market as well as be within the budget given to us.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buNone/>
                      </a:pPr>
                      <a:r>
                        <a:rPr lang="en-US" sz="1200" dirty="0">
                          <a:effectLst/>
                        </a:rPr>
                        <a:t>3 </a:t>
                      </a:r>
                      <a:endParaRPr lang="en-US" sz="1200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32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99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885A-7329-4590-BDB1-87C235941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Engineering 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58CB-D3CB-4551-8241-195E993CF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ea typeface="+mn-lt"/>
                <a:cs typeface="+mn-lt"/>
              </a:rPr>
              <a:t>Fluid particle charge analysis</a:t>
            </a:r>
          </a:p>
          <a:p>
            <a:r>
              <a:rPr lang="en-US" sz="2400">
                <a:ea typeface="+mn-lt"/>
                <a:cs typeface="+mn-lt"/>
              </a:rPr>
              <a:t>Focus group for portability</a:t>
            </a:r>
          </a:p>
          <a:p>
            <a:r>
              <a:rPr lang="en-US" sz="2400">
                <a:ea typeface="+mn-lt"/>
                <a:cs typeface="+mn-lt"/>
              </a:rPr>
              <a:t>Coverage Test</a:t>
            </a:r>
          </a:p>
          <a:p>
            <a:r>
              <a:rPr lang="en-US" sz="2400">
                <a:ea typeface="+mn-lt"/>
                <a:cs typeface="+mn-lt"/>
              </a:rPr>
              <a:t>Compare to dimensions of paint sprayers on the market to ensure compatibility</a:t>
            </a:r>
          </a:p>
          <a:p>
            <a:r>
              <a:rPr lang="en-US" sz="2400">
                <a:ea typeface="+mn-lt"/>
                <a:cs typeface="+mn-lt"/>
              </a:rPr>
              <a:t>Current Measurement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14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97889-83E4-4F24-9181-BA131137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79347"/>
            <a:ext cx="8584991" cy="838511"/>
          </a:xfrm>
        </p:spPr>
        <p:txBody>
          <a:bodyPr/>
          <a:lstStyle/>
          <a:p>
            <a:r>
              <a:rPr lang="en-US"/>
              <a:t>Schedule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E2AE430-F2F3-4F54-84D3-E575713886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741040"/>
              </p:ext>
            </p:extLst>
          </p:nvPr>
        </p:nvGraphicFramePr>
        <p:xfrm>
          <a:off x="1262063" y="1153212"/>
          <a:ext cx="8594718" cy="5489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896">
                  <a:extLst>
                    <a:ext uri="{9D8B030D-6E8A-4147-A177-3AD203B41FA5}">
                      <a16:colId xmlns:a16="http://schemas.microsoft.com/office/drawing/2014/main" val="2924639604"/>
                    </a:ext>
                  </a:extLst>
                </a:gridCol>
                <a:gridCol w="3641411">
                  <a:extLst>
                    <a:ext uri="{9D8B030D-6E8A-4147-A177-3AD203B41FA5}">
                      <a16:colId xmlns:a16="http://schemas.microsoft.com/office/drawing/2014/main" val="847822619"/>
                    </a:ext>
                  </a:extLst>
                </a:gridCol>
                <a:gridCol w="3641411">
                  <a:extLst>
                    <a:ext uri="{9D8B030D-6E8A-4147-A177-3AD203B41FA5}">
                      <a16:colId xmlns:a16="http://schemas.microsoft.com/office/drawing/2014/main" val="2170209778"/>
                    </a:ext>
                  </a:extLst>
                </a:gridCol>
              </a:tblGrid>
              <a:tr h="341396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Mechanical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Electrical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71760"/>
                  </a:ext>
                </a:extLst>
              </a:tr>
              <a:tr h="70076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Preliminary CAD designs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Research Market Compatibility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latin typeface="Century Schoolbook"/>
                        </a:rPr>
                        <a:t>Research Electrodes and electrostatic charging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38153"/>
                  </a:ext>
                </a:extLst>
              </a:tr>
              <a:tr h="70076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Cart stress analysis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Load calculations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Finalize CAD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,Sans-Serif"/>
                        <a:buChar char="•"/>
                      </a:pPr>
                      <a:r>
                        <a:rPr lang="en-US" sz="1800" b="0" i="0" u="none" strike="noStrike" noProof="0">
                          <a:latin typeface="Century Schoolbook"/>
                        </a:rPr>
                        <a:t>Make a list of electrical components needed</a:t>
                      </a:r>
                    </a:p>
                    <a:p>
                      <a:pPr marL="285750" lvl="0" indent="-285750">
                        <a:buFont typeface="Arial,Sans-Serif"/>
                        <a:buChar char="•"/>
                      </a:pPr>
                      <a:r>
                        <a:rPr lang="en-US" sz="1800" b="0" i="0" u="none" strike="noStrike" noProof="0">
                          <a:latin typeface="Century Schoolbook"/>
                        </a:rPr>
                        <a:t>Calculate power consumption and battery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43498"/>
                  </a:ext>
                </a:extLst>
              </a:tr>
              <a:tr h="70076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Research materials for cart and nozzle attachments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Order materials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Order electrical components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latin typeface="Century Schoolbook"/>
                        </a:rPr>
                        <a:t>Assemble and test parts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564402"/>
                  </a:ext>
                </a:extLst>
              </a:tr>
              <a:tr h="700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Weld/assemble frame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3-D print/order Nozzle attachments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Assemble and test parts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15785"/>
                  </a:ext>
                </a:extLst>
              </a:tr>
              <a:tr h="70076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Test compatibility to sprayers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/>
                        <a:t>Integrate with 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Integrate with Nozzle attachment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716945"/>
                  </a:ext>
                </a:extLst>
              </a:tr>
              <a:tr h="49113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Collect and present test data and results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13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49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E9B2-3C54-4287-A868-316B865F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Critical Path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5C4EB-5C59-4BF1-9BD4-301144828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Mechanical:</a:t>
            </a:r>
            <a:r>
              <a:rPr lang="en-US"/>
              <a:t> Design and build an adapter that will fit most commercial HVLP spray guns and house the electrodes. Build a portable utility cart that will hold the electronics and air pump components. </a:t>
            </a:r>
          </a:p>
          <a:p>
            <a:r>
              <a:rPr lang="en-US"/>
              <a:t>CAD designed and 3-D printed based on research of common sprayers</a:t>
            </a:r>
          </a:p>
          <a:p>
            <a:r>
              <a:rPr lang="en-US"/>
              <a:t>Metal framed cart on wheels with appropriate room for most turbofan air pumps and interfaced electronics</a:t>
            </a:r>
          </a:p>
          <a:p>
            <a:endParaRPr lang="en-US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Electrical: </a:t>
            </a:r>
            <a:r>
              <a:rPr lang="en-US">
                <a:ea typeface="+mn-lt"/>
                <a:cs typeface="+mn-lt"/>
              </a:rPr>
              <a:t>Design and build an electrical system to power up the air pump as well as the electrostatic charging system. Integrate a power button and LED indicators for the status of the system and the battery.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7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5B49D-80E9-4015-9FCC-447799CB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503B8-24C8-4B5F-9D98-767FDC19D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b="1">
                <a:ea typeface="+mn-lt"/>
                <a:cs typeface="+mn-lt"/>
              </a:rPr>
              <a:t>General water attraction principle:  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https://www.physicscentral.com/experiment/physicsathome/sink.cfm#:~:text=Water%20molecules%20are%20polar%3B%20one,a%20negatively%20charged%20oxygen%20atom.&amp;text=This%20electrostatic%20attraction%20is%20strong,stream%20by%20a%20noticeable%20amount</a:t>
            </a:r>
            <a:r>
              <a:rPr lang="en-US" sz="1100">
                <a:ea typeface="+mn-lt"/>
                <a:cs typeface="+mn-lt"/>
              </a:rPr>
              <a:t>.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b="1">
                <a:ea typeface="+mn-lt"/>
                <a:cs typeface="+mn-lt"/>
              </a:rPr>
              <a:t>5 Common Disinfectants:  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https://www.pjponline.com/top-5-chemical-disinfectants-used-in-hospitals/#:~:text=Currently%2C%20there%20are%20five%20main,%2C%20Phenolics%2C%20and%20Peracetic%20Acid</a:t>
            </a:r>
            <a:r>
              <a:rPr lang="en-US" sz="1100">
                <a:ea typeface="+mn-lt"/>
                <a:cs typeface="+mn-lt"/>
              </a:rPr>
              <a:t>.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b="1">
                <a:ea typeface="+mn-lt"/>
                <a:cs typeface="+mn-lt"/>
              </a:rPr>
              <a:t>Analysis of the market demand for electrostatic sprayers (2019-2025): 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u="sng">
                <a:ea typeface="+mn-lt"/>
                <a:cs typeface="+mn-lt"/>
                <a:hlinkClick r:id="rId4"/>
              </a:rPr>
              <a:t>https://www.prnewswire.com/news-releases/electrostatic-disinfectant-sprayer-market-size-to-reach-revenues-of-1-9-billion-by-2025--arizton-301120964.html</a:t>
            </a:r>
            <a:r>
              <a:rPr lang="en-US" sz="1100">
                <a:ea typeface="+mn-lt"/>
                <a:cs typeface="+mn-lt"/>
                <a:hlinkClick r:id="rId4"/>
              </a:rPr>
              <a:t> 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>
                <a:ea typeface="+mn-lt"/>
                <a:cs typeface="+mn-lt"/>
                <a:hlinkClick r:id="rId5"/>
              </a:rPr>
              <a:t>https://www.grandviewresearch.com/industry-analysis/antiseptics-and-disinfectants-market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b="1">
                <a:ea typeface="+mn-lt"/>
                <a:cs typeface="+mn-lt"/>
              </a:rPr>
              <a:t>Possible competitors: 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>
                <a:ea typeface="+mn-lt"/>
                <a:cs typeface="+mn-lt"/>
              </a:rPr>
              <a:t>UV Lamp markets are unreliable: </a:t>
            </a:r>
            <a:r>
              <a:rPr lang="en-US" sz="1100" u="sng"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https://www.discovermagazine.com/health/uv-light-wands-are-supposed-to-kill-viruses-but-do-they-really-work</a:t>
            </a:r>
            <a:r>
              <a:rPr lang="en-US" sz="1100">
                <a:ea typeface="+mn-lt"/>
                <a:cs typeface="+mn-lt"/>
              </a:rPr>
              <a:t> 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>
                <a:ea typeface="+mn-lt"/>
                <a:cs typeface="+mn-lt"/>
              </a:rPr>
              <a:t>FDA info on UV lamps: </a:t>
            </a:r>
            <a:r>
              <a:rPr lang="en-US" sz="1100" u="sng"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https://www.fda.gov/medical-devices/coronavirus-covid-19-and-medical-devices/uv-lights-and-lamps-ultraviolet-c-radiation-disinfection-and-coronavirus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>
                <a:ea typeface="+mn-lt"/>
                <a:cs typeface="+mn-lt"/>
              </a:rPr>
              <a:t> </a:t>
            </a:r>
            <a:r>
              <a:rPr lang="en-US" sz="1100" b="1">
                <a:ea typeface="+mn-lt"/>
                <a:cs typeface="+mn-lt"/>
              </a:rPr>
              <a:t>Electrostatic charging: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https://iopscience.iop.org/article/10.1088/1742-6596/1322/1/012032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https://www.processoperations.com/Electrostatic/ES_Chp02d.htm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https://www.physicsclassroom.com/class/estatics/Lesson-2/Charging-by-Induction</a:t>
            </a:r>
            <a:r>
              <a:rPr lang="en-US" sz="1100">
                <a:ea typeface="+mn-lt"/>
                <a:cs typeface="+mn-lt"/>
              </a:rPr>
              <a:t> 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100" u="sng">
                <a:ea typeface="+mn-lt"/>
                <a:cs typeface="+mn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https://www.researchgate.net/publication/286975453_Characterization_of_spray_liquids_for_electrostatic_charging</a:t>
            </a:r>
            <a:endParaRPr lang="en-US" sz="110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33052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BA83-5246-426A-B4E0-C2B08EF75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472" y="537210"/>
            <a:ext cx="9158455" cy="1325562"/>
          </a:xfrm>
        </p:spPr>
        <p:txBody>
          <a:bodyPr/>
          <a:lstStyle/>
          <a:p>
            <a:pPr algn="ctr"/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1493248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AFCAC35E6C304CBD0B49AE8EF131A0" ma:contentTypeVersion="11" ma:contentTypeDescription="Create a new document." ma:contentTypeScope="" ma:versionID="27c79b4b6ce51b69f561ec910220dda5">
  <xsd:schema xmlns:xsd="http://www.w3.org/2001/XMLSchema" xmlns:xs="http://www.w3.org/2001/XMLSchema" xmlns:p="http://schemas.microsoft.com/office/2006/metadata/properties" xmlns:ns2="b4ccd62b-0797-440c-8e46-ad21d9143534" xmlns:ns3="3b088483-6720-408f-bce2-7f515ad76e72" targetNamespace="http://schemas.microsoft.com/office/2006/metadata/properties" ma:root="true" ma:fieldsID="ebf9c2e9796c7b81d2e791e2a8cdaa1f" ns2:_="" ns3:_="">
    <xsd:import namespace="b4ccd62b-0797-440c-8e46-ad21d9143534"/>
    <xsd:import namespace="3b088483-6720-408f-bce2-7f515ad76e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ccd62b-0797-440c-8e46-ad21d91435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88483-6720-408f-bce2-7f515ad76e7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7B24B4-B324-40C5-AF32-ABFD32DE630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A33AF5A-A8FB-426B-92F7-F3E0D19654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817170-615A-48C1-9CFA-B4E611B5481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View</vt:lpstr>
      <vt:lpstr>Echelon Technologies: Electrostatic Disinfectant Sprayer</vt:lpstr>
      <vt:lpstr>PowerPoint Presentation</vt:lpstr>
      <vt:lpstr>Research and Problem Space</vt:lpstr>
      <vt:lpstr>Block Diagram</vt:lpstr>
      <vt:lpstr>Critical Path</vt:lpstr>
      <vt:lpstr>Q1 Specifications</vt:lpstr>
      <vt:lpstr>Q1 Specifications: continued</vt:lpstr>
      <vt:lpstr>Engineering Analyses</vt:lpstr>
      <vt:lpstr>Schedule</vt:lpstr>
      <vt:lpstr>Proposed Critical Path 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49</cp:revision>
  <dcterms:created xsi:type="dcterms:W3CDTF">2020-10-15T00:24:41Z</dcterms:created>
  <dcterms:modified xsi:type="dcterms:W3CDTF">2020-11-22T05:50:54Z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0x010100C3AFCAC35E6C304CBD0B49AE8EF131A0</vt:lpwstr>
  </property>
</Properties>
</file>