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26"/>
  </p:notesMasterIdLst>
  <p:sldIdLst>
    <p:sldId id="256" r:id="rId5"/>
    <p:sldId id="286" r:id="rId6"/>
    <p:sldId id="267" r:id="rId7"/>
    <p:sldId id="263" r:id="rId8"/>
    <p:sldId id="273" r:id="rId9"/>
    <p:sldId id="270" r:id="rId10"/>
    <p:sldId id="274" r:id="rId11"/>
    <p:sldId id="285" r:id="rId12"/>
    <p:sldId id="284" r:id="rId13"/>
    <p:sldId id="264" r:id="rId14"/>
    <p:sldId id="277" r:id="rId15"/>
    <p:sldId id="278" r:id="rId16"/>
    <p:sldId id="279" r:id="rId17"/>
    <p:sldId id="280" r:id="rId18"/>
    <p:sldId id="281" r:id="rId19"/>
    <p:sldId id="282" r:id="rId20"/>
    <p:sldId id="283" r:id="rId21"/>
    <p:sldId id="266" r:id="rId22"/>
    <p:sldId id="275" r:id="rId23"/>
    <p:sldId id="269" r:id="rId24"/>
    <p:sldId id="26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lund, Kenji" initials="OK" lastIdx="1" clrIdx="0">
    <p:extLst>
      <p:ext uri="{19B8F6BF-5375-455C-9EA6-DF929625EA0E}">
        <p15:presenceInfo xmlns:p15="http://schemas.microsoft.com/office/powerpoint/2012/main" userId="S::olundk@spu.edu::4f2b93f4-c716-40b0-9d74-9e83997d7ccc" providerId="AD"/>
      </p:ext>
    </p:extLst>
  </p:cmAuthor>
  <p:cmAuthor id="2" name="Bates, Chelsea" initials="BC" lastIdx="1" clrIdx="1">
    <p:extLst>
      <p:ext uri="{19B8F6BF-5375-455C-9EA6-DF929625EA0E}">
        <p15:presenceInfo xmlns:p15="http://schemas.microsoft.com/office/powerpoint/2012/main" userId="S::batesc2@spu.edu::8df98d34-6da2-45be-a0fe-49ad65a20f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chser, Nathan" userId="S::wichsern@spu.edu::ce6a2e86-2a55-42c4-ad73-a4ca891ca69f" providerId="AD" clId="Web-{CBAC3229-2E5C-44A4-905A-8DCDCFBC695F}"/>
    <pc:docChg chg="modSld">
      <pc:chgData name="Wichser, Nathan" userId="S::wichsern@spu.edu::ce6a2e86-2a55-42c4-ad73-a4ca891ca69f" providerId="AD" clId="Web-{CBAC3229-2E5C-44A4-905A-8DCDCFBC695F}" dt="2020-10-15T17:47:34.136" v="6"/>
      <pc:docMkLst>
        <pc:docMk/>
      </pc:docMkLst>
      <pc:sldChg chg="addSp modSp">
        <pc:chgData name="Wichser, Nathan" userId="S::wichsern@spu.edu::ce6a2e86-2a55-42c4-ad73-a4ca891ca69f" providerId="AD" clId="Web-{CBAC3229-2E5C-44A4-905A-8DCDCFBC695F}" dt="2020-10-15T17:47:34.136" v="6"/>
        <pc:sldMkLst>
          <pc:docMk/>
          <pc:sldMk cId="98150476" sldId="257"/>
        </pc:sldMkLst>
        <pc:spChg chg="add">
          <ac:chgData name="Wichser, Nathan" userId="S::wichsern@spu.edu::ce6a2e86-2a55-42c4-ad73-a4ca891ca69f" providerId="AD" clId="Web-{CBAC3229-2E5C-44A4-905A-8DCDCFBC695F}" dt="2020-10-15T17:47:34.136" v="6"/>
          <ac:spMkLst>
            <pc:docMk/>
            <pc:sldMk cId="98150476" sldId="257"/>
            <ac:spMk id="2" creationId="{DE54F7DF-9C48-4104-A905-EC5A95E7D811}"/>
          </ac:spMkLst>
        </pc:spChg>
        <pc:spChg chg="mod">
          <ac:chgData name="Wichser, Nathan" userId="S::wichsern@spu.edu::ce6a2e86-2a55-42c4-ad73-a4ca891ca69f" providerId="AD" clId="Web-{CBAC3229-2E5C-44A4-905A-8DCDCFBC695F}" dt="2020-10-15T17:47:26.823" v="4" actId="20577"/>
          <ac:spMkLst>
            <pc:docMk/>
            <pc:sldMk cId="98150476" sldId="257"/>
            <ac:spMk id="3" creationId="{656E7E0C-18EA-4BDF-A497-23E53FD15D8F}"/>
          </ac:spMkLst>
        </pc:spChg>
      </pc:sldChg>
    </pc:docChg>
  </pc:docChgLst>
  <pc:docChgLst>
    <pc:chgData name="Mckinstry, Cody" userId="S::mckinstryc@spu.edu::3e2d7b98-b608-44d1-a8bc-9764b0c34c10" providerId="AD" clId="Web-{ABD97C81-FBB0-46D8-885A-8230809E85EF}"/>
    <pc:docChg chg="addSld modSld">
      <pc:chgData name="Mckinstry, Cody" userId="S::mckinstryc@spu.edu::3e2d7b98-b608-44d1-a8bc-9764b0c34c10" providerId="AD" clId="Web-{ABD97C81-FBB0-46D8-885A-8230809E85EF}" dt="2020-10-17T00:59:34.445" v="32" actId="20577"/>
      <pc:docMkLst>
        <pc:docMk/>
      </pc:docMkLst>
      <pc:sldChg chg="addSp modSp">
        <pc:chgData name="Mckinstry, Cody" userId="S::mckinstryc@spu.edu::3e2d7b98-b608-44d1-a8bc-9764b0c34c10" providerId="AD" clId="Web-{ABD97C81-FBB0-46D8-885A-8230809E85EF}" dt="2020-10-17T00:51:33.100" v="20" actId="1076"/>
        <pc:sldMkLst>
          <pc:docMk/>
          <pc:sldMk cId="2194480960" sldId="259"/>
        </pc:sldMkLst>
        <pc:spChg chg="mod">
          <ac:chgData name="Mckinstry, Cody" userId="S::mckinstryc@spu.edu::3e2d7b98-b608-44d1-a8bc-9764b0c34c10" providerId="AD" clId="Web-{ABD97C81-FBB0-46D8-885A-8230809E85EF}" dt="2020-10-17T00:51:17.913" v="18" actId="1076"/>
          <ac:spMkLst>
            <pc:docMk/>
            <pc:sldMk cId="2194480960" sldId="259"/>
            <ac:spMk id="8" creationId="{5D9FBDE6-1146-485B-B4DB-BF76EA1B99B4}"/>
          </ac:spMkLst>
        </pc:spChg>
        <pc:spChg chg="mod">
          <ac:chgData name="Mckinstry, Cody" userId="S::mckinstryc@spu.edu::3e2d7b98-b608-44d1-a8bc-9764b0c34c10" providerId="AD" clId="Web-{ABD97C81-FBB0-46D8-885A-8230809E85EF}" dt="2020-10-17T00:50:08.536" v="6" actId="20577"/>
          <ac:spMkLst>
            <pc:docMk/>
            <pc:sldMk cId="2194480960" sldId="259"/>
            <ac:spMk id="10" creationId="{B0124E62-AFA0-444D-8472-5F5BD2ADE9F1}"/>
          </ac:spMkLst>
        </pc:spChg>
        <pc:picChg chg="add mod">
          <ac:chgData name="Mckinstry, Cody" userId="S::mckinstryc@spu.edu::3e2d7b98-b608-44d1-a8bc-9764b0c34c10" providerId="AD" clId="Web-{ABD97C81-FBB0-46D8-885A-8230809E85EF}" dt="2020-10-17T00:51:33.100" v="20" actId="1076"/>
          <ac:picMkLst>
            <pc:docMk/>
            <pc:sldMk cId="2194480960" sldId="259"/>
            <ac:picMk id="2" creationId="{DE4EC62D-45F5-4C76-8D8E-F29E9DA24EEA}"/>
          </ac:picMkLst>
        </pc:picChg>
      </pc:sldChg>
      <pc:sldChg chg="modSp new">
        <pc:chgData name="Mckinstry, Cody" userId="S::mckinstryc@spu.edu::3e2d7b98-b608-44d1-a8bc-9764b0c34c10" providerId="AD" clId="Web-{ABD97C81-FBB0-46D8-885A-8230809E85EF}" dt="2020-10-17T00:59:34.320" v="30" actId="20577"/>
        <pc:sldMkLst>
          <pc:docMk/>
          <pc:sldMk cId="3841495486" sldId="266"/>
        </pc:sldMkLst>
        <pc:spChg chg="mod">
          <ac:chgData name="Mckinstry, Cody" userId="S::mckinstryc@spu.edu::3e2d7b98-b608-44d1-a8bc-9764b0c34c10" providerId="AD" clId="Web-{ABD97C81-FBB0-46D8-885A-8230809E85EF}" dt="2020-10-17T00:59:34.320" v="30" actId="20577"/>
          <ac:spMkLst>
            <pc:docMk/>
            <pc:sldMk cId="3841495486" sldId="266"/>
            <ac:spMk id="2" creationId="{71997889-83E4-4F24-9181-BA131137AF26}"/>
          </ac:spMkLst>
        </pc:spChg>
      </pc:sldChg>
    </pc:docChg>
  </pc:docChgLst>
  <pc:docChgLst>
    <pc:chgData name="Wichser, Nathan" userId="S::wichsern@spu.edu::ce6a2e86-2a55-42c4-ad73-a4ca891ca69f" providerId="AD" clId="Web-{20135A7A-8A96-4F23-81C7-724EEDC574E1}"/>
    <pc:docChg chg="modSld">
      <pc:chgData name="Wichser, Nathan" userId="S::wichsern@spu.edu::ce6a2e86-2a55-42c4-ad73-a4ca891ca69f" providerId="AD" clId="Web-{20135A7A-8A96-4F23-81C7-724EEDC574E1}" dt="2020-10-15T17:51:08.007" v="49"/>
      <pc:docMkLst>
        <pc:docMk/>
      </pc:docMkLst>
      <pc:sldChg chg="addSp delSp modSp">
        <pc:chgData name="Wichser, Nathan" userId="S::wichsern@spu.edu::ce6a2e86-2a55-42c4-ad73-a4ca891ca69f" providerId="AD" clId="Web-{20135A7A-8A96-4F23-81C7-724EEDC574E1}" dt="2020-10-15T17:51:08.007" v="49"/>
        <pc:sldMkLst>
          <pc:docMk/>
          <pc:sldMk cId="98150476" sldId="257"/>
        </pc:sldMkLst>
        <pc:spChg chg="del">
          <ac:chgData name="Wichser, Nathan" userId="S::wichsern@spu.edu::ce6a2e86-2a55-42c4-ad73-a4ca891ca69f" providerId="AD" clId="Web-{20135A7A-8A96-4F23-81C7-724EEDC574E1}" dt="2020-10-15T17:48:26.633" v="4"/>
          <ac:spMkLst>
            <pc:docMk/>
            <pc:sldMk cId="98150476" sldId="257"/>
            <ac:spMk id="2" creationId="{DE54F7DF-9C48-4104-A905-EC5A95E7D811}"/>
          </ac:spMkLst>
        </pc:spChg>
        <pc:spChg chg="del">
          <ac:chgData name="Wichser, Nathan" userId="S::wichsern@spu.edu::ce6a2e86-2a55-42c4-ad73-a4ca891ca69f" providerId="AD" clId="Web-{20135A7A-8A96-4F23-81C7-724EEDC574E1}" dt="2020-10-15T17:51:08.007" v="49"/>
          <ac:spMkLst>
            <pc:docMk/>
            <pc:sldMk cId="98150476" sldId="257"/>
            <ac:spMk id="3" creationId="{656E7E0C-18EA-4BDF-A497-23E53FD15D8F}"/>
          </ac:spMkLst>
        </pc:spChg>
        <pc:spChg chg="add del">
          <ac:chgData name="Wichser, Nathan" userId="S::wichsern@spu.edu::ce6a2e86-2a55-42c4-ad73-a4ca891ca69f" providerId="AD" clId="Web-{20135A7A-8A96-4F23-81C7-724EEDC574E1}" dt="2020-10-15T17:48:24.539" v="3"/>
          <ac:spMkLst>
            <pc:docMk/>
            <pc:sldMk cId="98150476" sldId="257"/>
            <ac:spMk id="4" creationId="{24522DBA-627A-4E88-BFEC-E68276682337}"/>
          </ac:spMkLst>
        </pc:spChg>
        <pc:spChg chg="add mod">
          <ac:chgData name="Wichser, Nathan" userId="S::wichsern@spu.edu::ce6a2e86-2a55-42c4-ad73-a4ca891ca69f" providerId="AD" clId="Web-{20135A7A-8A96-4F23-81C7-724EEDC574E1}" dt="2020-10-15T17:48:50.945" v="46" actId="20577"/>
          <ac:spMkLst>
            <pc:docMk/>
            <pc:sldMk cId="98150476" sldId="257"/>
            <ac:spMk id="5" creationId="{449C6831-93BF-4A50-AB0A-424612E9DEDC}"/>
          </ac:spMkLst>
        </pc:spChg>
      </pc:sldChg>
    </pc:docChg>
  </pc:docChgLst>
  <pc:docChgLst>
    <pc:chgData name="Buzakouk, Suliman" userId="S::buzakouks@spu.edu::25b799a2-5699-4a96-ad89-60960aa54e95" providerId="AD" clId="Web-{79EDDC00-68A2-4FB0-8E7A-8D4A02A5CF43}"/>
    <pc:docChg chg="addSld modSld">
      <pc:chgData name="Buzakouk, Suliman" userId="S::buzakouks@spu.edu::25b799a2-5699-4a96-ad89-60960aa54e95" providerId="AD" clId="Web-{79EDDC00-68A2-4FB0-8E7A-8D4A02A5CF43}" dt="2020-10-18T18:05:19.472" v="384"/>
      <pc:docMkLst>
        <pc:docMk/>
      </pc:docMkLst>
      <pc:sldChg chg="modSp">
        <pc:chgData name="Buzakouk, Suliman" userId="S::buzakouks@spu.edu::25b799a2-5699-4a96-ad89-60960aa54e95" providerId="AD" clId="Web-{79EDDC00-68A2-4FB0-8E7A-8D4A02A5CF43}" dt="2020-10-18T18:02:42.240" v="253"/>
        <pc:sldMkLst>
          <pc:docMk/>
          <pc:sldMk cId="3592503405" sldId="263"/>
        </pc:sldMkLst>
        <pc:spChg chg="mod">
          <ac:chgData name="Buzakouk, Suliman" userId="S::buzakouks@spu.edu::25b799a2-5699-4a96-ad89-60960aa54e95" providerId="AD" clId="Web-{79EDDC00-68A2-4FB0-8E7A-8D4A02A5CF43}" dt="2020-10-18T17:59:04.914" v="37" actId="1076"/>
          <ac:spMkLst>
            <pc:docMk/>
            <pc:sldMk cId="3592503405" sldId="263"/>
            <ac:spMk id="2" creationId="{39158681-ADBE-4F64-93AD-03BD12B8B564}"/>
          </ac:spMkLst>
        </pc:spChg>
        <pc:graphicFrameChg chg="mod modGraphic">
          <ac:chgData name="Buzakouk, Suliman" userId="S::buzakouks@spu.edu::25b799a2-5699-4a96-ad89-60960aa54e95" providerId="AD" clId="Web-{79EDDC00-68A2-4FB0-8E7A-8D4A02A5CF43}" dt="2020-10-18T18:02:42.240" v="253"/>
          <ac:graphicFrameMkLst>
            <pc:docMk/>
            <pc:sldMk cId="3592503405" sldId="263"/>
            <ac:graphicFrameMk id="5" creationId="{6E88B472-AAD3-4589-B59C-08366718E5AF}"/>
          </ac:graphicFrameMkLst>
        </pc:graphicFrameChg>
      </pc:sldChg>
      <pc:sldChg chg="addSp delSp modSp add replId">
        <pc:chgData name="Buzakouk, Suliman" userId="S::buzakouks@spu.edu::25b799a2-5699-4a96-ad89-60960aa54e95" providerId="AD" clId="Web-{79EDDC00-68A2-4FB0-8E7A-8D4A02A5CF43}" dt="2020-10-18T18:05:19.472" v="384"/>
        <pc:sldMkLst>
          <pc:docMk/>
          <pc:sldMk cId="3182990276" sldId="270"/>
        </pc:sldMkLst>
        <pc:spChg chg="mod">
          <ac:chgData name="Buzakouk, Suliman" userId="S::buzakouks@spu.edu::25b799a2-5699-4a96-ad89-60960aa54e95" providerId="AD" clId="Web-{79EDDC00-68A2-4FB0-8E7A-8D4A02A5CF43}" dt="2020-10-18T18:01:08.835" v="104" actId="20577"/>
          <ac:spMkLst>
            <pc:docMk/>
            <pc:sldMk cId="3182990276" sldId="270"/>
            <ac:spMk id="2" creationId="{39158681-ADBE-4F64-93AD-03BD12B8B564}"/>
          </ac:spMkLst>
        </pc:spChg>
        <pc:spChg chg="add del mod">
          <ac:chgData name="Buzakouk, Suliman" userId="S::buzakouks@spu.edu::25b799a2-5699-4a96-ad89-60960aa54e95" providerId="AD" clId="Web-{79EDDC00-68A2-4FB0-8E7A-8D4A02A5CF43}" dt="2020-10-18T18:03:31.239" v="287"/>
          <ac:spMkLst>
            <pc:docMk/>
            <pc:sldMk cId="3182990276" sldId="270"/>
            <ac:spMk id="6" creationId="{ADF93803-2D0D-4103-A58B-DA8A1E5AC814}"/>
          </ac:spMkLst>
        </pc:spChg>
        <pc:spChg chg="add del mod">
          <ac:chgData name="Buzakouk, Suliman" userId="S::buzakouks@spu.edu::25b799a2-5699-4a96-ad89-60960aa54e95" providerId="AD" clId="Web-{79EDDC00-68A2-4FB0-8E7A-8D4A02A5CF43}" dt="2020-10-18T18:04:38.175" v="361"/>
          <ac:spMkLst>
            <pc:docMk/>
            <pc:sldMk cId="3182990276" sldId="270"/>
            <ac:spMk id="9" creationId="{1F15FA70-32C5-4A32-9D90-01E9CC29B7B3}"/>
          </ac:spMkLst>
        </pc:spChg>
        <pc:graphicFrameChg chg="add del mod">
          <ac:chgData name="Buzakouk, Suliman" userId="S::buzakouks@spu.edu::25b799a2-5699-4a96-ad89-60960aa54e95" providerId="AD" clId="Web-{79EDDC00-68A2-4FB0-8E7A-8D4A02A5CF43}" dt="2020-10-18T18:03:31.255" v="288"/>
          <ac:graphicFrameMkLst>
            <pc:docMk/>
            <pc:sldMk cId="3182990276" sldId="270"/>
            <ac:graphicFrameMk id="4" creationId="{D413976B-F291-4494-8F24-D53D99A66660}"/>
          </ac:graphicFrameMkLst>
        </pc:graphicFrameChg>
        <pc:graphicFrameChg chg="mod modGraphic">
          <ac:chgData name="Buzakouk, Suliman" userId="S::buzakouks@spu.edu::25b799a2-5699-4a96-ad89-60960aa54e95" providerId="AD" clId="Web-{79EDDC00-68A2-4FB0-8E7A-8D4A02A5CF43}" dt="2020-10-18T18:05:19.472" v="384"/>
          <ac:graphicFrameMkLst>
            <pc:docMk/>
            <pc:sldMk cId="3182990276" sldId="270"/>
            <ac:graphicFrameMk id="5" creationId="{6E88B472-AAD3-4589-B59C-08366718E5AF}"/>
          </ac:graphicFrameMkLst>
        </pc:graphicFrameChg>
        <pc:graphicFrameChg chg="add del mod">
          <ac:chgData name="Buzakouk, Suliman" userId="S::buzakouks@spu.edu::25b799a2-5699-4a96-ad89-60960aa54e95" providerId="AD" clId="Web-{79EDDC00-68A2-4FB0-8E7A-8D4A02A5CF43}" dt="2020-10-18T18:04:38.175" v="362"/>
          <ac:graphicFrameMkLst>
            <pc:docMk/>
            <pc:sldMk cId="3182990276" sldId="270"/>
            <ac:graphicFrameMk id="8" creationId="{8D04AE9E-77C6-4784-97A1-4C68B464574D}"/>
          </ac:graphicFrameMkLst>
        </pc:graphicFrameChg>
      </pc:sldChg>
    </pc:docChg>
  </pc:docChgLst>
  <pc:docChgLst>
    <pc:chgData name="Mckinstry, Cody" userId="3e2d7b98-b608-44d1-a8bc-9764b0c34c10" providerId="ADAL" clId="{3CD362D1-CC78-494E-B9A4-22F10AFF31D3}"/>
    <pc:docChg chg="modSld sldOrd">
      <pc:chgData name="Mckinstry, Cody" userId="3e2d7b98-b608-44d1-a8bc-9764b0c34c10" providerId="ADAL" clId="{3CD362D1-CC78-494E-B9A4-22F10AFF31D3}" dt="2021-01-12T21:50:45.401" v="1"/>
      <pc:docMkLst>
        <pc:docMk/>
      </pc:docMkLst>
      <pc:sldChg chg="ord">
        <pc:chgData name="Mckinstry, Cody" userId="3e2d7b98-b608-44d1-a8bc-9764b0c34c10" providerId="ADAL" clId="{3CD362D1-CC78-494E-B9A4-22F10AFF31D3}" dt="2021-01-12T21:50:45.401" v="1"/>
        <pc:sldMkLst>
          <pc:docMk/>
          <pc:sldMk cId="858906950" sldId="285"/>
        </pc:sldMkLst>
      </pc:sldChg>
    </pc:docChg>
  </pc:docChgLst>
  <pc:docChgLst>
    <pc:chgData name="Bates, Chelsea" userId="S::batesc2@spu.edu::8df98d34-6da2-45be-a0fe-49ad65a20f11" providerId="AD" clId="Web-{7CBE3993-D673-41F3-9AD6-63B7B2B161CB}"/>
    <pc:docChg chg="modSld addMainMaster delMainMaster modMainMaster">
      <pc:chgData name="Bates, Chelsea" userId="S::batesc2@spu.edu::8df98d34-6da2-45be-a0fe-49ad65a20f11" providerId="AD" clId="Web-{7CBE3993-D673-41F3-9AD6-63B7B2B161CB}" dt="2020-10-15T18:13:04.719" v="8"/>
      <pc:docMkLst>
        <pc:docMk/>
      </pc:docMkLst>
      <pc:sldChg chg="modSp mod modClrScheme chgLayout">
        <pc:chgData name="Bates, Chelsea" userId="S::batesc2@spu.edu::8df98d34-6da2-45be-a0fe-49ad65a20f11" providerId="AD" clId="Web-{7CBE3993-D673-41F3-9AD6-63B7B2B161CB}" dt="2020-10-15T18:13:04.719" v="8"/>
        <pc:sldMkLst>
          <pc:docMk/>
          <pc:sldMk cId="109857222" sldId="256"/>
        </pc:sldMkLst>
        <pc:spChg chg="mod ord">
          <ac:chgData name="Bates, Chelsea" userId="S::batesc2@spu.edu::8df98d34-6da2-45be-a0fe-49ad65a20f11" providerId="AD" clId="Web-{7CBE3993-D673-41F3-9AD6-63B7B2B161CB}" dt="2020-10-15T18:13:04.719" v="8"/>
          <ac:spMkLst>
            <pc:docMk/>
            <pc:sldMk cId="109857222" sldId="256"/>
            <ac:spMk id="2" creationId="{00000000-0000-0000-0000-000000000000}"/>
          </ac:spMkLst>
        </pc:spChg>
        <pc:spChg chg="mod ord">
          <ac:chgData name="Bates, Chelsea" userId="S::batesc2@spu.edu::8df98d34-6da2-45be-a0fe-49ad65a20f11" providerId="AD" clId="Web-{7CBE3993-D673-41F3-9AD6-63B7B2B161CB}" dt="2020-10-15T18:13:04.719" v="8"/>
          <ac:spMkLst>
            <pc:docMk/>
            <pc:sldMk cId="109857222" sldId="256"/>
            <ac:spMk id="3" creationId="{00000000-0000-0000-0000-000000000000}"/>
          </ac:spMkLst>
        </pc:spChg>
      </pc:sldChg>
      <pc:sldChg chg="mod modClrScheme chgLayout">
        <pc:chgData name="Bates, Chelsea" userId="S::batesc2@spu.edu::8df98d34-6da2-45be-a0fe-49ad65a20f11" providerId="AD" clId="Web-{7CBE3993-D673-41F3-9AD6-63B7B2B161CB}" dt="2020-10-15T18:13:04.719" v="8"/>
        <pc:sldMkLst>
          <pc:docMk/>
          <pc:sldMk cId="98150476" sldId="257"/>
        </pc:sldMkLst>
      </pc:sldChg>
      <pc:sldChg chg="delSp mod modClrScheme delDesignElem chgLayout">
        <pc:chgData name="Bates, Chelsea" userId="S::batesc2@spu.edu::8df98d34-6da2-45be-a0fe-49ad65a20f11" providerId="AD" clId="Web-{7CBE3993-D673-41F3-9AD6-63B7B2B161CB}" dt="2020-10-15T18:13:04.719" v="8"/>
        <pc:sldMkLst>
          <pc:docMk/>
          <pc:sldMk cId="1614524102" sldId="258"/>
        </pc:sldMkLst>
        <pc:spChg chg="del">
          <ac:chgData name="Bates, Chelsea" userId="S::batesc2@spu.edu::8df98d34-6da2-45be-a0fe-49ad65a20f11" providerId="AD" clId="Web-{7CBE3993-D673-41F3-9AD6-63B7B2B161CB}" dt="2020-10-15T18:11:27.265" v="3"/>
          <ac:spMkLst>
            <pc:docMk/>
            <pc:sldMk cId="1614524102" sldId="258"/>
            <ac:spMk id="14" creationId="{42A4FC2C-047E-45A5-965D-8E1E3BF09BC6}"/>
          </ac:spMkLst>
        </pc:spChg>
      </pc:sldChg>
      <pc:sldChg chg="mod setBg modClrScheme chgLayout">
        <pc:chgData name="Bates, Chelsea" userId="S::batesc2@spu.edu::8df98d34-6da2-45be-a0fe-49ad65a20f11" providerId="AD" clId="Web-{7CBE3993-D673-41F3-9AD6-63B7B2B161CB}" dt="2020-10-15T18:13:04.719" v="8"/>
        <pc:sldMkLst>
          <pc:docMk/>
          <pc:sldMk cId="2194480960" sldId="259"/>
        </pc:sldMkLst>
      </pc:sldChg>
      <pc:sldChg chg="modSp mod modClrScheme chgLayout">
        <pc:chgData name="Bates, Chelsea" userId="S::batesc2@spu.edu::8df98d34-6da2-45be-a0fe-49ad65a20f11" providerId="AD" clId="Web-{7CBE3993-D673-41F3-9AD6-63B7B2B161CB}" dt="2020-10-15T18:13:04.719" v="8"/>
        <pc:sldMkLst>
          <pc:docMk/>
          <pc:sldMk cId="763594280" sldId="260"/>
        </pc:sldMkLst>
        <pc:spChg chg="mod ord">
          <ac:chgData name="Bates, Chelsea" userId="S::batesc2@spu.edu::8df98d34-6da2-45be-a0fe-49ad65a20f11" providerId="AD" clId="Web-{7CBE3993-D673-41F3-9AD6-63B7B2B161CB}" dt="2020-10-15T18:13:04.719" v="8"/>
          <ac:spMkLst>
            <pc:docMk/>
            <pc:sldMk cId="763594280" sldId="260"/>
            <ac:spMk id="2" creationId="{42331B5D-4B05-4391-BA63-22F1436040CA}"/>
          </ac:spMkLst>
        </pc:spChg>
        <pc:spChg chg="mod ord">
          <ac:chgData name="Bates, Chelsea" userId="S::batesc2@spu.edu::8df98d34-6da2-45be-a0fe-49ad65a20f11" providerId="AD" clId="Web-{7CBE3993-D673-41F3-9AD6-63B7B2B161CB}" dt="2020-10-15T18:13:04.719" v="8"/>
          <ac:spMkLst>
            <pc:docMk/>
            <pc:sldMk cId="763594280" sldId="260"/>
            <ac:spMk id="3" creationId="{DA4C74F9-C821-4AD1-B8A0-DBD8EC6A11F6}"/>
          </ac:spMkLst>
        </pc:spChg>
      </pc:sldChg>
      <pc:sldChg chg="modSp mod modClrScheme chgLayout">
        <pc:chgData name="Bates, Chelsea" userId="S::batesc2@spu.edu::8df98d34-6da2-45be-a0fe-49ad65a20f11" providerId="AD" clId="Web-{7CBE3993-D673-41F3-9AD6-63B7B2B161CB}" dt="2020-10-15T18:13:04.719" v="8"/>
        <pc:sldMkLst>
          <pc:docMk/>
          <pc:sldMk cId="29632255" sldId="261"/>
        </pc:sldMkLst>
        <pc:spChg chg="mod ord">
          <ac:chgData name="Bates, Chelsea" userId="S::batesc2@spu.edu::8df98d34-6da2-45be-a0fe-49ad65a20f11" providerId="AD" clId="Web-{7CBE3993-D673-41F3-9AD6-63B7B2B161CB}" dt="2020-10-15T18:13:04.719" v="8"/>
          <ac:spMkLst>
            <pc:docMk/>
            <pc:sldMk cId="29632255" sldId="261"/>
            <ac:spMk id="2" creationId="{D4653778-77B0-4B89-9055-5B7E8F8209B6}"/>
          </ac:spMkLst>
        </pc:spChg>
        <pc:spChg chg="mod ord">
          <ac:chgData name="Bates, Chelsea" userId="S::batesc2@spu.edu::8df98d34-6da2-45be-a0fe-49ad65a20f11" providerId="AD" clId="Web-{7CBE3993-D673-41F3-9AD6-63B7B2B161CB}" dt="2020-10-15T18:13:04.719" v="8"/>
          <ac:spMkLst>
            <pc:docMk/>
            <pc:sldMk cId="29632255" sldId="261"/>
            <ac:spMk id="3" creationId="{CD3E75EA-6D89-4512-8BC5-637094BDFF01}"/>
          </ac:spMkLst>
        </pc:spChg>
      </pc:sldChg>
      <pc:sldMasterChg chg="del delSldLayout">
        <pc:chgData name="Bates, Chelsea" userId="S::batesc2@spu.edu::8df98d34-6da2-45be-a0fe-49ad65a20f11" providerId="AD" clId="Web-{7CBE3993-D673-41F3-9AD6-63B7B2B161CB}" dt="2020-10-15T18:11:27.265" v="3"/>
        <pc:sldMasterMkLst>
          <pc:docMk/>
          <pc:sldMasterMk cId="2460954070" sldId="2147483660"/>
        </pc:sldMasterMkLst>
        <pc:sldLayoutChg chg="del">
          <pc:chgData name="Bates, Chelsea" userId="S::batesc2@spu.edu::8df98d34-6da2-45be-a0fe-49ad65a20f11" providerId="AD" clId="Web-{7CBE3993-D673-41F3-9AD6-63B7B2B161CB}" dt="2020-10-15T18:11:27.265" v="3"/>
          <pc:sldLayoutMkLst>
            <pc:docMk/>
            <pc:sldMasterMk cId="2460954070" sldId="2147483660"/>
            <pc:sldLayoutMk cId="2385387890" sldId="2147483661"/>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949138452" sldId="2147483662"/>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2591524520" sldId="2147483663"/>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1203092039" sldId="2147483664"/>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3733172339" sldId="2147483665"/>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3210312558" sldId="2147483666"/>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3146388984" sldId="2147483667"/>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3171841454" sldId="2147483668"/>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1718958274" sldId="2147483669"/>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2202905451" sldId="2147483670"/>
          </pc:sldLayoutMkLst>
        </pc:sldLayoutChg>
        <pc:sldLayoutChg chg="del">
          <pc:chgData name="Bates, Chelsea" userId="S::batesc2@spu.edu::8df98d34-6da2-45be-a0fe-49ad65a20f11" providerId="AD" clId="Web-{7CBE3993-D673-41F3-9AD6-63B7B2B161CB}" dt="2020-10-15T18:11:27.265" v="3"/>
          <pc:sldLayoutMkLst>
            <pc:docMk/>
            <pc:sldMasterMk cId="2460954070" sldId="2147483660"/>
            <pc:sldLayoutMk cId="3479445657" sldId="2147483671"/>
          </pc:sldLayoutMkLst>
        </pc:sldLayoutChg>
      </pc:sldMasterChg>
      <pc:sldMasterChg chg="add del addSldLayout delSldLayout modSldLayout">
        <pc:chgData name="Bates, Chelsea" userId="S::batesc2@spu.edu::8df98d34-6da2-45be-a0fe-49ad65a20f11" providerId="AD" clId="Web-{7CBE3993-D673-41F3-9AD6-63B7B2B161CB}" dt="2020-10-15T18:12:16.453" v="6"/>
        <pc:sldMasterMkLst>
          <pc:docMk/>
          <pc:sldMasterMk cId="4138699877" sldId="2147483672"/>
        </pc:sldMasterMkLst>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1458376206" sldId="2147483673"/>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4127945131" sldId="2147483674"/>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2024408876" sldId="2147483675"/>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456758490" sldId="2147483676"/>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1596234973" sldId="2147483677"/>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450634455" sldId="2147483678"/>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2266255168" sldId="2147483679"/>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1120004935" sldId="2147483680"/>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396346190" sldId="2147483681"/>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2561953365" sldId="2147483682"/>
          </pc:sldLayoutMkLst>
        </pc:sldLayoutChg>
        <pc:sldLayoutChg chg="add del mod replId">
          <pc:chgData name="Bates, Chelsea" userId="S::batesc2@spu.edu::8df98d34-6da2-45be-a0fe-49ad65a20f11" providerId="AD" clId="Web-{7CBE3993-D673-41F3-9AD6-63B7B2B161CB}" dt="2020-10-15T18:12:16.453" v="6"/>
          <pc:sldLayoutMkLst>
            <pc:docMk/>
            <pc:sldMasterMk cId="4138699877" sldId="2147483672"/>
            <pc:sldLayoutMk cId="2574278405" sldId="2147483683"/>
          </pc:sldLayoutMkLst>
        </pc:sldLayoutChg>
      </pc:sldMasterChg>
      <pc:sldMasterChg chg="add del mod setBg addSldLayout delSldLayout modSldLayout">
        <pc:chgData name="Bates, Chelsea" userId="S::batesc2@spu.edu::8df98d34-6da2-45be-a0fe-49ad65a20f11" providerId="AD" clId="Web-{7CBE3993-D673-41F3-9AD6-63B7B2B161CB}" dt="2020-10-15T18:13:04.719" v="8"/>
        <pc:sldMasterMkLst>
          <pc:docMk/>
          <pc:sldMasterMk cId="938779724" sldId="2147483684"/>
        </pc:sldMasterMkLst>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215756967" sldId="2147483685"/>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3382638415" sldId="2147483686"/>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1195871296" sldId="2147483687"/>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3630494407" sldId="2147483688"/>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1001496936" sldId="2147483689"/>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1152501259" sldId="2147483690"/>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3511608079" sldId="2147483691"/>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1663546586" sldId="2147483692"/>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333791726" sldId="2147483693"/>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719032225" sldId="2147483694"/>
          </pc:sldLayoutMkLst>
        </pc:sldLayoutChg>
        <pc:sldLayoutChg chg="add del mod replId">
          <pc:chgData name="Bates, Chelsea" userId="S::batesc2@spu.edu::8df98d34-6da2-45be-a0fe-49ad65a20f11" providerId="AD" clId="Web-{7CBE3993-D673-41F3-9AD6-63B7B2B161CB}" dt="2020-10-15T18:13:04.719" v="8"/>
          <pc:sldLayoutMkLst>
            <pc:docMk/>
            <pc:sldMasterMk cId="938779724" sldId="2147483684"/>
            <pc:sldLayoutMk cId="2672997966" sldId="2147483695"/>
          </pc:sldLayoutMkLst>
        </pc:sldLayoutChg>
      </pc:sldMasterChg>
      <pc:sldMasterChg chg="add addSldLayout modSldLayout">
        <pc:chgData name="Bates, Chelsea" userId="S::batesc2@spu.edu::8df98d34-6da2-45be-a0fe-49ad65a20f11" providerId="AD" clId="Web-{7CBE3993-D673-41F3-9AD6-63B7B2B161CB}" dt="2020-10-15T18:13:04.719" v="8"/>
        <pc:sldMasterMkLst>
          <pc:docMk/>
          <pc:sldMasterMk cId="1805298380" sldId="2147483696"/>
        </pc:sldMasterMkLst>
        <pc:sldLayoutChg chg="add mod replId">
          <pc:chgData name="Bates, Chelsea" userId="S::batesc2@spu.edu::8df98d34-6da2-45be-a0fe-49ad65a20f11" providerId="AD" clId="Web-{7CBE3993-D673-41F3-9AD6-63B7B2B161CB}" dt="2020-10-15T18:13:04.719" v="8"/>
          <pc:sldLayoutMkLst>
            <pc:docMk/>
            <pc:sldMasterMk cId="1805298380" sldId="2147483696"/>
            <pc:sldLayoutMk cId="1994953653" sldId="2147483697"/>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2368816757" sldId="2147483698"/>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1733311532" sldId="2147483699"/>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4105662678" sldId="2147483700"/>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3992417845" sldId="2147483701"/>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4038540421" sldId="2147483702"/>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892707012" sldId="2147483703"/>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903520038" sldId="2147483704"/>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1476486416" sldId="2147483705"/>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480723667" sldId="2147483706"/>
          </pc:sldLayoutMkLst>
        </pc:sldLayoutChg>
        <pc:sldLayoutChg chg="add mod replId">
          <pc:chgData name="Bates, Chelsea" userId="S::batesc2@spu.edu::8df98d34-6da2-45be-a0fe-49ad65a20f11" providerId="AD" clId="Web-{7CBE3993-D673-41F3-9AD6-63B7B2B161CB}" dt="2020-10-15T18:13:04.719" v="8"/>
          <pc:sldLayoutMkLst>
            <pc:docMk/>
            <pc:sldMasterMk cId="1805298380" sldId="2147483696"/>
            <pc:sldLayoutMk cId="2786676972" sldId="2147483707"/>
          </pc:sldLayoutMkLst>
        </pc:sldLayoutChg>
      </pc:sldMasterChg>
    </pc:docChg>
  </pc:docChgLst>
  <pc:docChgLst>
    <pc:chgData name="Mckinstry, Cody" userId="S::mckinstryc@spu.edu::3e2d7b98-b608-44d1-a8bc-9764b0c34c10" providerId="AD" clId="Web-{8916EB67-0D0D-4878-A33A-FCE52EC13587}"/>
    <pc:docChg chg="modSld">
      <pc:chgData name="Mckinstry, Cody" userId="S::mckinstryc@spu.edu::3e2d7b98-b608-44d1-a8bc-9764b0c34c10" providerId="AD" clId="Web-{8916EB67-0D0D-4878-A33A-FCE52EC13587}" dt="2020-10-15T01:40:08.163" v="0" actId="1076"/>
      <pc:docMkLst>
        <pc:docMk/>
      </pc:docMkLst>
      <pc:sldChg chg="modSp">
        <pc:chgData name="Mckinstry, Cody" userId="S::mckinstryc@spu.edu::3e2d7b98-b608-44d1-a8bc-9764b0c34c10" providerId="AD" clId="Web-{8916EB67-0D0D-4878-A33A-FCE52EC13587}" dt="2020-10-15T01:40:08.163" v="0" actId="1076"/>
        <pc:sldMkLst>
          <pc:docMk/>
          <pc:sldMk cId="1614524102" sldId="258"/>
        </pc:sldMkLst>
        <pc:picChg chg="mod">
          <ac:chgData name="Mckinstry, Cody" userId="S::mckinstryc@spu.edu::3e2d7b98-b608-44d1-a8bc-9764b0c34c10" providerId="AD" clId="Web-{8916EB67-0D0D-4878-A33A-FCE52EC13587}" dt="2020-10-15T01:40:08.163" v="0" actId="1076"/>
          <ac:picMkLst>
            <pc:docMk/>
            <pc:sldMk cId="1614524102" sldId="258"/>
            <ac:picMk id="4" creationId="{CA9DD89F-3638-407C-8724-F08F7040BD00}"/>
          </ac:picMkLst>
        </pc:picChg>
      </pc:sldChg>
    </pc:docChg>
  </pc:docChgLst>
  <pc:docChgLst>
    <pc:chgData name="Buzakouk, Suliman" userId="S::buzakouks@spu.edu::25b799a2-5699-4a96-ad89-60960aa54e95" providerId="AD" clId="Web-{55CB27DC-8615-47DF-AC1D-39E0F7A36D82}"/>
    <pc:docChg chg="addSld modSld">
      <pc:chgData name="Buzakouk, Suliman" userId="S::buzakouks@spu.edu::25b799a2-5699-4a96-ad89-60960aa54e95" providerId="AD" clId="Web-{55CB27DC-8615-47DF-AC1D-39E0F7A36D82}" dt="2020-10-15T18:10:39.049" v="29" actId="20577"/>
      <pc:docMkLst>
        <pc:docMk/>
      </pc:docMkLst>
      <pc:sldChg chg="modSp new">
        <pc:chgData name="Buzakouk, Suliman" userId="S::buzakouks@spu.edu::25b799a2-5699-4a96-ad89-60960aa54e95" providerId="AD" clId="Web-{55CB27DC-8615-47DF-AC1D-39E0F7A36D82}" dt="2020-10-15T18:10:37.909" v="27" actId="20577"/>
        <pc:sldMkLst>
          <pc:docMk/>
          <pc:sldMk cId="29632255" sldId="261"/>
        </pc:sldMkLst>
        <pc:spChg chg="mod">
          <ac:chgData name="Buzakouk, Suliman" userId="S::buzakouks@spu.edu::25b799a2-5699-4a96-ad89-60960aa54e95" providerId="AD" clId="Web-{55CB27DC-8615-47DF-AC1D-39E0F7A36D82}" dt="2020-10-15T18:10:37.909" v="27" actId="20577"/>
          <ac:spMkLst>
            <pc:docMk/>
            <pc:sldMk cId="29632255" sldId="261"/>
            <ac:spMk id="2" creationId="{D4653778-77B0-4B89-9055-5B7E8F8209B6}"/>
          </ac:spMkLst>
        </pc:spChg>
      </pc:sldChg>
    </pc:docChg>
  </pc:docChgLst>
  <pc:docChgLst>
    <pc:chgData name="Olund, Kenji" userId="S::olundk@spu.edu::4f2b93f4-c716-40b0-9d74-9e83997d7ccc" providerId="AD" clId="Web-{E2A73D84-92DF-4BE3-AE09-B2436CAFFDC1}"/>
    <pc:docChg chg="addSld modSld">
      <pc:chgData name="Olund, Kenji" userId="S::olundk@spu.edu::4f2b93f4-c716-40b0-9d74-9e83997d7ccc" providerId="AD" clId="Web-{E2A73D84-92DF-4BE3-AE09-B2436CAFFDC1}" dt="2020-10-15T01:30:48.056" v="10"/>
      <pc:docMkLst>
        <pc:docMk/>
      </pc:docMkLst>
      <pc:sldChg chg="addSp delSp modSp">
        <pc:chgData name="Olund, Kenji" userId="S::olundk@spu.edu::4f2b93f4-c716-40b0-9d74-9e83997d7ccc" providerId="AD" clId="Web-{E2A73D84-92DF-4BE3-AE09-B2436CAFFDC1}" dt="2020-10-15T01:29:42.680" v="9" actId="14100"/>
        <pc:sldMkLst>
          <pc:docMk/>
          <pc:sldMk cId="98150476" sldId="257"/>
        </pc:sldMkLst>
        <pc:spChg chg="del">
          <ac:chgData name="Olund, Kenji" userId="S::olundk@spu.edu::4f2b93f4-c716-40b0-9d74-9e83997d7ccc" providerId="AD" clId="Web-{E2A73D84-92DF-4BE3-AE09-B2436CAFFDC1}" dt="2020-10-15T01:29:29.586" v="4"/>
          <ac:spMkLst>
            <pc:docMk/>
            <pc:sldMk cId="98150476" sldId="257"/>
            <ac:spMk id="2" creationId="{5B5711AE-6683-443C-97C0-9A5DC7F5B8A3}"/>
          </ac:spMkLst>
        </pc:spChg>
        <pc:spChg chg="del">
          <ac:chgData name="Olund, Kenji" userId="S::olundk@spu.edu::4f2b93f4-c716-40b0-9d74-9e83997d7ccc" providerId="AD" clId="Web-{E2A73D84-92DF-4BE3-AE09-B2436CAFFDC1}" dt="2020-10-15T01:29:37.008" v="7"/>
          <ac:spMkLst>
            <pc:docMk/>
            <pc:sldMk cId="98150476" sldId="257"/>
            <ac:spMk id="3" creationId="{C4823F94-7D3D-4C2F-A59E-65DA111766FB}"/>
          </ac:spMkLst>
        </pc:spChg>
        <pc:spChg chg="del">
          <ac:chgData name="Olund, Kenji" userId="S::olundk@spu.edu::4f2b93f4-c716-40b0-9d74-9e83997d7ccc" providerId="AD" clId="Web-{E2A73D84-92DF-4BE3-AE09-B2436CAFFDC1}" dt="2020-10-15T01:29:09.242" v="0"/>
          <ac:spMkLst>
            <pc:docMk/>
            <pc:sldMk cId="98150476" sldId="257"/>
            <ac:spMk id="4" creationId="{C4CCB870-DD8B-4C80-A07D-94923FE20CA3}"/>
          </ac:spMkLst>
        </pc:spChg>
        <pc:spChg chg="del">
          <ac:chgData name="Olund, Kenji" userId="S::olundk@spu.edu::4f2b93f4-c716-40b0-9d74-9e83997d7ccc" providerId="AD" clId="Web-{E2A73D84-92DF-4BE3-AE09-B2436CAFFDC1}" dt="2020-10-15T01:29:32.852" v="5"/>
          <ac:spMkLst>
            <pc:docMk/>
            <pc:sldMk cId="98150476" sldId="257"/>
            <ac:spMk id="5" creationId="{494C2D2A-E5BB-48CD-923E-7A42C992B0DF}"/>
          </ac:spMkLst>
        </pc:spChg>
        <pc:spChg chg="del">
          <ac:chgData name="Olund, Kenji" userId="S::olundk@spu.edu::4f2b93f4-c716-40b0-9d74-9e83997d7ccc" providerId="AD" clId="Web-{E2A73D84-92DF-4BE3-AE09-B2436CAFFDC1}" dt="2020-10-15T01:29:23.727" v="3"/>
          <ac:spMkLst>
            <pc:docMk/>
            <pc:sldMk cId="98150476" sldId="257"/>
            <ac:spMk id="6" creationId="{57FA0256-0487-40E9-AE43-390A55E6A643}"/>
          </ac:spMkLst>
        </pc:spChg>
        <pc:picChg chg="add mod ord">
          <ac:chgData name="Olund, Kenji" userId="S::olundk@spu.edu::4f2b93f4-c716-40b0-9d74-9e83997d7ccc" providerId="AD" clId="Web-{E2A73D84-92DF-4BE3-AE09-B2436CAFFDC1}" dt="2020-10-15T01:29:42.680" v="9" actId="14100"/>
          <ac:picMkLst>
            <pc:docMk/>
            <pc:sldMk cId="98150476" sldId="257"/>
            <ac:picMk id="7" creationId="{1C5703E8-704F-4F6F-8440-F0CEE458003B}"/>
          </ac:picMkLst>
        </pc:picChg>
      </pc:sldChg>
      <pc:sldChg chg="new">
        <pc:chgData name="Olund, Kenji" userId="S::olundk@spu.edu::4f2b93f4-c716-40b0-9d74-9e83997d7ccc" providerId="AD" clId="Web-{E2A73D84-92DF-4BE3-AE09-B2436CAFFDC1}" dt="2020-10-15T01:30:48.056" v="10"/>
        <pc:sldMkLst>
          <pc:docMk/>
          <pc:sldMk cId="1614524102" sldId="258"/>
        </pc:sldMkLst>
      </pc:sldChg>
    </pc:docChg>
  </pc:docChgLst>
  <pc:docChgLst>
    <pc:chgData name="Bates, Chelsea" userId="S::batesc2@spu.edu::8df98d34-6da2-45be-a0fe-49ad65a20f11" providerId="AD" clId="Web-{41D44514-663B-4FB7-A370-E0C3C228DF45}"/>
    <pc:docChg chg="">
      <pc:chgData name="Bates, Chelsea" userId="S::batesc2@spu.edu::8df98d34-6da2-45be-a0fe-49ad65a20f11" providerId="AD" clId="Web-{41D44514-663B-4FB7-A370-E0C3C228DF45}" dt="2020-10-18T19:05:47.270" v="1"/>
      <pc:docMkLst>
        <pc:docMk/>
      </pc:docMkLst>
      <pc:sldChg chg="addCm delCm">
        <pc:chgData name="Bates, Chelsea" userId="S::batesc2@spu.edu::8df98d34-6da2-45be-a0fe-49ad65a20f11" providerId="AD" clId="Web-{41D44514-663B-4FB7-A370-E0C3C228DF45}" dt="2020-10-18T19:05:47.270" v="1"/>
        <pc:sldMkLst>
          <pc:docMk/>
          <pc:sldMk cId="763594280" sldId="260"/>
        </pc:sldMkLst>
      </pc:sldChg>
    </pc:docChg>
  </pc:docChgLst>
  <pc:docChgLst>
    <pc:chgData name="Wichser, Nathan" userId="S::wichsern@spu.edu::ce6a2e86-2a55-42c4-ad73-a4ca891ca69f" providerId="AD" clId="Web-{98822CCC-6FB7-4A6C-837C-FE360DFD7E3B}"/>
    <pc:docChg chg="modSld">
      <pc:chgData name="Wichser, Nathan" userId="S::wichsern@spu.edu::ce6a2e86-2a55-42c4-ad73-a4ca891ca69f" providerId="AD" clId="Web-{98822CCC-6FB7-4A6C-837C-FE360DFD7E3B}" dt="2020-10-15T17:36:42.677" v="78" actId="20577"/>
      <pc:docMkLst>
        <pc:docMk/>
      </pc:docMkLst>
      <pc:sldChg chg="modSp">
        <pc:chgData name="Wichser, Nathan" userId="S::wichsern@spu.edu::ce6a2e86-2a55-42c4-ad73-a4ca891ca69f" providerId="AD" clId="Web-{98822CCC-6FB7-4A6C-837C-FE360DFD7E3B}" dt="2020-10-15T17:36:42.677" v="77" actId="20577"/>
        <pc:sldMkLst>
          <pc:docMk/>
          <pc:sldMk cId="109857222" sldId="256"/>
        </pc:sldMkLst>
        <pc:spChg chg="mod">
          <ac:chgData name="Wichser, Nathan" userId="S::wichsern@spu.edu::ce6a2e86-2a55-42c4-ad73-a4ca891ca69f" providerId="AD" clId="Web-{98822CCC-6FB7-4A6C-837C-FE360DFD7E3B}" dt="2020-10-15T17:36:14.052" v="18" actId="20577"/>
          <ac:spMkLst>
            <pc:docMk/>
            <pc:sldMk cId="109857222" sldId="256"/>
            <ac:spMk id="2" creationId="{00000000-0000-0000-0000-000000000000}"/>
          </ac:spMkLst>
        </pc:spChg>
        <pc:spChg chg="mod">
          <ac:chgData name="Wichser, Nathan" userId="S::wichsern@spu.edu::ce6a2e86-2a55-42c4-ad73-a4ca891ca69f" providerId="AD" clId="Web-{98822CCC-6FB7-4A6C-837C-FE360DFD7E3B}" dt="2020-10-15T17:36:42.677" v="77" actId="20577"/>
          <ac:spMkLst>
            <pc:docMk/>
            <pc:sldMk cId="109857222" sldId="256"/>
            <ac:spMk id="3" creationId="{00000000-0000-0000-0000-000000000000}"/>
          </ac:spMkLst>
        </pc:spChg>
      </pc:sldChg>
    </pc:docChg>
  </pc:docChgLst>
  <pc:docChgLst>
    <pc:chgData name="Mckinstry, Cody" userId="S::mckinstryc@spu.edu::3e2d7b98-b608-44d1-a8bc-9764b0c34c10" providerId="AD" clId="Web-{30B05928-9D50-4ECA-9F57-238A510E5D05}"/>
    <pc:docChg chg="addSld modSld sldOrd">
      <pc:chgData name="Mckinstry, Cody" userId="S::mckinstryc@spu.edu::3e2d7b98-b608-44d1-a8bc-9764b0c34c10" providerId="AD" clId="Web-{30B05928-9D50-4ECA-9F57-238A510E5D05}" dt="2020-10-17T02:25:18.483" v="1263" actId="20577"/>
      <pc:docMkLst>
        <pc:docMk/>
      </pc:docMkLst>
      <pc:sldChg chg="modSp">
        <pc:chgData name="Mckinstry, Cody" userId="S::mckinstryc@spu.edu::3e2d7b98-b608-44d1-a8bc-9764b0c34c10" providerId="AD" clId="Web-{30B05928-9D50-4ECA-9F57-238A510E5D05}" dt="2020-10-17T02:19:54.090" v="1258" actId="20577"/>
        <pc:sldMkLst>
          <pc:docMk/>
          <pc:sldMk cId="763594280" sldId="260"/>
        </pc:sldMkLst>
        <pc:spChg chg="mod">
          <ac:chgData name="Mckinstry, Cody" userId="S::mckinstryc@spu.edu::3e2d7b98-b608-44d1-a8bc-9764b0c34c10" providerId="AD" clId="Web-{30B05928-9D50-4ECA-9F57-238A510E5D05}" dt="2020-10-17T02:19:54.090" v="1258" actId="20577"/>
          <ac:spMkLst>
            <pc:docMk/>
            <pc:sldMk cId="763594280" sldId="260"/>
            <ac:spMk id="2" creationId="{42331B5D-4B05-4391-BA63-22F1436040CA}"/>
          </ac:spMkLst>
        </pc:spChg>
      </pc:sldChg>
      <pc:sldChg chg="addSp delSp modSp">
        <pc:chgData name="Mckinstry, Cody" userId="S::mckinstryc@spu.edu::3e2d7b98-b608-44d1-a8bc-9764b0c34c10" providerId="AD" clId="Web-{30B05928-9D50-4ECA-9F57-238A510E5D05}" dt="2020-10-17T02:17:54.122" v="1255"/>
        <pc:sldMkLst>
          <pc:docMk/>
          <pc:sldMk cId="3841495486" sldId="266"/>
        </pc:sldMkLst>
        <pc:spChg chg="mod">
          <ac:chgData name="Mckinstry, Cody" userId="S::mckinstryc@spu.edu::3e2d7b98-b608-44d1-a8bc-9764b0c34c10" providerId="AD" clId="Web-{30B05928-9D50-4ECA-9F57-238A510E5D05}" dt="2020-10-17T01:31:17.133" v="100" actId="1076"/>
          <ac:spMkLst>
            <pc:docMk/>
            <pc:sldMk cId="3841495486" sldId="266"/>
            <ac:spMk id="2" creationId="{71997889-83E4-4F24-9181-BA131137AF26}"/>
          </ac:spMkLst>
        </pc:spChg>
        <pc:spChg chg="add del">
          <ac:chgData name="Mckinstry, Cody" userId="S::mckinstryc@spu.edu::3e2d7b98-b608-44d1-a8bc-9764b0c34c10" providerId="AD" clId="Web-{30B05928-9D50-4ECA-9F57-238A510E5D05}" dt="2020-10-17T01:28:04.385" v="2"/>
          <ac:spMkLst>
            <pc:docMk/>
            <pc:sldMk cId="3841495486" sldId="266"/>
            <ac:spMk id="3" creationId="{17C7E35A-2AD6-4EC8-9C1B-D318B5EA7374}"/>
          </ac:spMkLst>
        </pc:spChg>
        <pc:graphicFrameChg chg="add del mod ord modGraphic">
          <ac:chgData name="Mckinstry, Cody" userId="S::mckinstryc@spu.edu::3e2d7b98-b608-44d1-a8bc-9764b0c34c10" providerId="AD" clId="Web-{30B05928-9D50-4ECA-9F57-238A510E5D05}" dt="2020-10-17T01:27:34.854" v="1"/>
          <ac:graphicFrameMkLst>
            <pc:docMk/>
            <pc:sldMk cId="3841495486" sldId="266"/>
            <ac:graphicFrameMk id="5" creationId="{96E9B2FD-6CDF-4029-B1C3-ECFBD67BDF7B}"/>
          </ac:graphicFrameMkLst>
        </pc:graphicFrameChg>
        <pc:graphicFrameChg chg="add mod ord modGraphic">
          <ac:chgData name="Mckinstry, Cody" userId="S::mckinstryc@spu.edu::3e2d7b98-b608-44d1-a8bc-9764b0c34c10" providerId="AD" clId="Web-{30B05928-9D50-4ECA-9F57-238A510E5D05}" dt="2020-10-17T02:17:54.122" v="1255"/>
          <ac:graphicFrameMkLst>
            <pc:docMk/>
            <pc:sldMk cId="3841495486" sldId="266"/>
            <ac:graphicFrameMk id="6" creationId="{CE2AE430-F2F3-4F54-84D3-E575713886BA}"/>
          </ac:graphicFrameMkLst>
        </pc:graphicFrameChg>
      </pc:sldChg>
      <pc:sldChg chg="modSp new ord">
        <pc:chgData name="Mckinstry, Cody" userId="S::mckinstryc@spu.edu::3e2d7b98-b608-44d1-a8bc-9764b0c34c10" providerId="AD" clId="Web-{30B05928-9D50-4ECA-9F57-238A510E5D05}" dt="2020-10-17T02:25:16.670" v="1261" actId="20577"/>
        <pc:sldMkLst>
          <pc:docMk/>
          <pc:sldMk cId="914932482" sldId="268"/>
        </pc:sldMkLst>
        <pc:spChg chg="mod">
          <ac:chgData name="Mckinstry, Cody" userId="S::mckinstryc@spu.edu::3e2d7b98-b608-44d1-a8bc-9764b0c34c10" providerId="AD" clId="Web-{30B05928-9D50-4ECA-9F57-238A510E5D05}" dt="2020-10-17T02:25:16.670" v="1261" actId="20577"/>
          <ac:spMkLst>
            <pc:docMk/>
            <pc:sldMk cId="914932482" sldId="268"/>
            <ac:spMk id="2" creationId="{A295BA83-5246-426A-B4E0-C2B08EF756DB}"/>
          </ac:spMkLst>
        </pc:spChg>
      </pc:sldChg>
    </pc:docChg>
  </pc:docChgLst>
  <pc:docChgLst>
    <pc:chgData name="Olund, Kenji" userId="S::olundk@spu.edu::4f2b93f4-c716-40b0-9d74-9e83997d7ccc" providerId="AD" clId="Web-{13AA7CC4-7917-443C-887F-8DE1E1FB726C}"/>
    <pc:docChg chg="addSld">
      <pc:chgData name="Olund, Kenji" userId="S::olundk@spu.edu::4f2b93f4-c716-40b0-9d74-9e83997d7ccc" providerId="AD" clId="Web-{13AA7CC4-7917-443C-887F-8DE1E1FB726C}" dt="2020-10-15T01:26:38.003" v="0"/>
      <pc:docMkLst>
        <pc:docMk/>
      </pc:docMkLst>
      <pc:sldChg chg="new">
        <pc:chgData name="Olund, Kenji" userId="S::olundk@spu.edu::4f2b93f4-c716-40b0-9d74-9e83997d7ccc" providerId="AD" clId="Web-{13AA7CC4-7917-443C-887F-8DE1E1FB726C}" dt="2020-10-15T01:26:38.003" v="0"/>
        <pc:sldMkLst>
          <pc:docMk/>
          <pc:sldMk cId="98150476" sldId="257"/>
        </pc:sldMkLst>
      </pc:sldChg>
    </pc:docChg>
  </pc:docChgLst>
  <pc:docChgLst>
    <pc:chgData name="Olund, Kenji" userId="S::olundk@spu.edu::4f2b93f4-c716-40b0-9d74-9e83997d7ccc" providerId="AD" clId="Web-{12B2F1A1-1A92-4882-A04B-47089D86D80A}"/>
    <pc:docChg chg="modSld">
      <pc:chgData name="Olund, Kenji" userId="S::olundk@spu.edu::4f2b93f4-c716-40b0-9d74-9e83997d7ccc" providerId="AD" clId="Web-{12B2F1A1-1A92-4882-A04B-47089D86D80A}" dt="2020-10-15T01:32:08.983" v="8"/>
      <pc:docMkLst>
        <pc:docMk/>
      </pc:docMkLst>
      <pc:sldChg chg="addSp delSp modSp mod setBg">
        <pc:chgData name="Olund, Kenji" userId="S::olundk@spu.edu::4f2b93f4-c716-40b0-9d74-9e83997d7ccc" providerId="AD" clId="Web-{12B2F1A1-1A92-4882-A04B-47089D86D80A}" dt="2020-10-15T01:32:08.983" v="8"/>
        <pc:sldMkLst>
          <pc:docMk/>
          <pc:sldMk cId="1614524102" sldId="258"/>
        </pc:sldMkLst>
        <pc:spChg chg="del mod">
          <ac:chgData name="Olund, Kenji" userId="S::olundk@spu.edu::4f2b93f4-c716-40b0-9d74-9e83997d7ccc" providerId="AD" clId="Web-{12B2F1A1-1A92-4882-A04B-47089D86D80A}" dt="2020-10-15T01:31:47.921" v="2"/>
          <ac:spMkLst>
            <pc:docMk/>
            <pc:sldMk cId="1614524102" sldId="258"/>
            <ac:spMk id="2" creationId="{95E69FF1-D9BF-498E-BE45-8DECDE2DD429}"/>
          </ac:spMkLst>
        </pc:spChg>
        <pc:spChg chg="del mod">
          <ac:chgData name="Olund, Kenji" userId="S::olundk@spu.edu::4f2b93f4-c716-40b0-9d74-9e83997d7ccc" providerId="AD" clId="Web-{12B2F1A1-1A92-4882-A04B-47089D86D80A}" dt="2020-10-15T01:31:52.530" v="3"/>
          <ac:spMkLst>
            <pc:docMk/>
            <pc:sldMk cId="1614524102" sldId="258"/>
            <ac:spMk id="3" creationId="{4466BA79-8B9B-467F-BB70-57CD13A9A04C}"/>
          </ac:spMkLst>
        </pc:spChg>
        <pc:spChg chg="add del">
          <ac:chgData name="Olund, Kenji" userId="S::olundk@spu.edu::4f2b93f4-c716-40b0-9d74-9e83997d7ccc" providerId="AD" clId="Web-{12B2F1A1-1A92-4882-A04B-47089D86D80A}" dt="2020-10-15T01:32:08.983" v="8"/>
          <ac:spMkLst>
            <pc:docMk/>
            <pc:sldMk cId="1614524102" sldId="258"/>
            <ac:spMk id="9" creationId="{87CC2527-562A-4F69-B487-4371E5B243E7}"/>
          </ac:spMkLst>
        </pc:spChg>
        <pc:spChg chg="add">
          <ac:chgData name="Olund, Kenji" userId="S::olundk@spu.edu::4f2b93f4-c716-40b0-9d74-9e83997d7ccc" providerId="AD" clId="Web-{12B2F1A1-1A92-4882-A04B-47089D86D80A}" dt="2020-10-15T01:32:08.983" v="8"/>
          <ac:spMkLst>
            <pc:docMk/>
            <pc:sldMk cId="1614524102" sldId="258"/>
            <ac:spMk id="14" creationId="{42A4FC2C-047E-45A5-965D-8E1E3BF09BC6}"/>
          </ac:spMkLst>
        </pc:spChg>
        <pc:picChg chg="add mod ord">
          <ac:chgData name="Olund, Kenji" userId="S::olundk@spu.edu::4f2b93f4-c716-40b0-9d74-9e83997d7ccc" providerId="AD" clId="Web-{12B2F1A1-1A92-4882-A04B-47089D86D80A}" dt="2020-10-15T01:32:08.983" v="8"/>
          <ac:picMkLst>
            <pc:docMk/>
            <pc:sldMk cId="1614524102" sldId="258"/>
            <ac:picMk id="4" creationId="{CA9DD89F-3638-407C-8724-F08F7040BD00}"/>
          </ac:picMkLst>
        </pc:picChg>
        <pc:cxnChg chg="add del">
          <ac:chgData name="Olund, Kenji" userId="S::olundk@spu.edu::4f2b93f4-c716-40b0-9d74-9e83997d7ccc" providerId="AD" clId="Web-{12B2F1A1-1A92-4882-A04B-47089D86D80A}" dt="2020-10-15T01:32:02.843" v="6"/>
          <ac:cxnSpMkLst>
            <pc:docMk/>
            <pc:sldMk cId="1614524102" sldId="258"/>
            <ac:cxnSpMk id="11" creationId="{BCDAEC91-5BCE-4B55-9CC0-43EF94CB734B}"/>
          </ac:cxnSpMkLst>
        </pc:cxnChg>
      </pc:sldChg>
    </pc:docChg>
  </pc:docChgLst>
  <pc:docChgLst>
    <pc:chgData name="Bates, Chelsea" userId="S::batesc2@spu.edu::8df98d34-6da2-45be-a0fe-49ad65a20f11" providerId="AD" clId="Web-{7F651A23-CA27-95D3-5BE0-E450DD9C76FA}"/>
    <pc:docChg chg="modSld">
      <pc:chgData name="Bates, Chelsea" userId="S::batesc2@spu.edu::8df98d34-6da2-45be-a0fe-49ad65a20f11" providerId="AD" clId="Web-{7F651A23-CA27-95D3-5BE0-E450DD9C76FA}" dt="2020-11-22T18:57:05.615" v="97" actId="1076"/>
      <pc:docMkLst>
        <pc:docMk/>
      </pc:docMkLst>
      <pc:sldChg chg="mod modShow">
        <pc:chgData name="Bates, Chelsea" userId="S::batesc2@spu.edu::8df98d34-6da2-45be-a0fe-49ad65a20f11" providerId="AD" clId="Web-{7F651A23-CA27-95D3-5BE0-E450DD9C76FA}" dt="2020-11-22T18:39:04.487" v="0"/>
        <pc:sldMkLst>
          <pc:docMk/>
          <pc:sldMk cId="3879256250" sldId="262"/>
        </pc:sldMkLst>
      </pc:sldChg>
      <pc:sldChg chg="modSp">
        <pc:chgData name="Bates, Chelsea" userId="S::batesc2@spu.edu::8df98d34-6da2-45be-a0fe-49ad65a20f11" providerId="AD" clId="Web-{7F651A23-CA27-95D3-5BE0-E450DD9C76FA}" dt="2020-11-22T18:42:51.175" v="14"/>
        <pc:sldMkLst>
          <pc:docMk/>
          <pc:sldMk cId="3592503405" sldId="263"/>
        </pc:sldMkLst>
        <pc:graphicFrameChg chg="mod modGraphic">
          <ac:chgData name="Bates, Chelsea" userId="S::batesc2@spu.edu::8df98d34-6da2-45be-a0fe-49ad65a20f11" providerId="AD" clId="Web-{7F651A23-CA27-95D3-5BE0-E450DD9C76FA}" dt="2020-11-22T18:42:51.175" v="14"/>
          <ac:graphicFrameMkLst>
            <pc:docMk/>
            <pc:sldMk cId="3592503405" sldId="263"/>
            <ac:graphicFrameMk id="5" creationId="{6E88B472-AAD3-4589-B59C-08366718E5AF}"/>
          </ac:graphicFrameMkLst>
        </pc:graphicFrameChg>
      </pc:sldChg>
      <pc:sldChg chg="modSp">
        <pc:chgData name="Bates, Chelsea" userId="S::batesc2@spu.edu::8df98d34-6da2-45be-a0fe-49ad65a20f11" providerId="AD" clId="Web-{7F651A23-CA27-95D3-5BE0-E450DD9C76FA}" dt="2020-11-22T18:57:05.615" v="97" actId="1076"/>
        <pc:sldMkLst>
          <pc:docMk/>
          <pc:sldMk cId="2942124699" sldId="274"/>
        </pc:sldMkLst>
        <pc:spChg chg="mod">
          <ac:chgData name="Bates, Chelsea" userId="S::batesc2@spu.edu::8df98d34-6da2-45be-a0fe-49ad65a20f11" providerId="AD" clId="Web-{7F651A23-CA27-95D3-5BE0-E450DD9C76FA}" dt="2020-11-22T18:57:05.615" v="97" actId="1076"/>
          <ac:spMkLst>
            <pc:docMk/>
            <pc:sldMk cId="2942124699" sldId="274"/>
            <ac:spMk id="3" creationId="{5D945F5E-265C-40A5-9885-0BA0EC81718F}"/>
          </ac:spMkLst>
        </pc:spChg>
        <pc:graphicFrameChg chg="mod modGraphic">
          <ac:chgData name="Bates, Chelsea" userId="S::batesc2@spu.edu::8df98d34-6da2-45be-a0fe-49ad65a20f11" providerId="AD" clId="Web-{7F651A23-CA27-95D3-5BE0-E450DD9C76FA}" dt="2020-11-22T18:56:50.755" v="95" actId="1076"/>
          <ac:graphicFrameMkLst>
            <pc:docMk/>
            <pc:sldMk cId="2942124699" sldId="274"/>
            <ac:graphicFrameMk id="5" creationId="{6E88B472-AAD3-4589-B59C-08366718E5AF}"/>
          </ac:graphicFrameMkLst>
        </pc:graphicFrameChg>
      </pc:sldChg>
    </pc:docChg>
  </pc:docChgLst>
  <pc:docChgLst>
    <pc:chgData name="Wichser, Nathan" userId="S::wichsern@spu.edu::ce6a2e86-2a55-42c4-ad73-a4ca891ca69f" providerId="AD" clId="Web-{F55802A7-125E-4E7A-8A7F-212968BA6D15}"/>
    <pc:docChg chg="modSld">
      <pc:chgData name="Wichser, Nathan" userId="S::wichsern@spu.edu::ce6a2e86-2a55-42c4-ad73-a4ca891ca69f" providerId="AD" clId="Web-{F55802A7-125E-4E7A-8A7F-212968BA6D15}" dt="2020-11-22T18:47:57.107" v="6"/>
      <pc:docMkLst>
        <pc:docMk/>
      </pc:docMkLst>
      <pc:sldChg chg="modNotes">
        <pc:chgData name="Wichser, Nathan" userId="S::wichsern@spu.edu::ce6a2e86-2a55-42c4-ad73-a4ca891ca69f" providerId="AD" clId="Web-{F55802A7-125E-4E7A-8A7F-212968BA6D15}" dt="2020-11-22T18:47:57.107" v="6"/>
        <pc:sldMkLst>
          <pc:docMk/>
          <pc:sldMk cId="135118173" sldId="284"/>
        </pc:sldMkLst>
      </pc:sldChg>
      <pc:sldChg chg="modNotes">
        <pc:chgData name="Wichser, Nathan" userId="S::wichsern@spu.edu::ce6a2e86-2a55-42c4-ad73-a4ca891ca69f" providerId="AD" clId="Web-{F55802A7-125E-4E7A-8A7F-212968BA6D15}" dt="2020-11-22T18:47:50.701" v="3"/>
        <pc:sldMkLst>
          <pc:docMk/>
          <pc:sldMk cId="858906950" sldId="285"/>
        </pc:sldMkLst>
      </pc:sldChg>
    </pc:docChg>
  </pc:docChgLst>
  <pc:docChgLst>
    <pc:chgData name="Wichser, Nathan" userId="S::wichsern@spu.edu::ce6a2e86-2a55-42c4-ad73-a4ca891ca69f" providerId="AD" clId="Web-{9EF74081-AC0B-46CF-BD42-178A6F3227D7}"/>
    <pc:docChg chg="addSld modSld">
      <pc:chgData name="Wichser, Nathan" userId="S::wichsern@spu.edu::ce6a2e86-2a55-42c4-ad73-a4ca891ca69f" providerId="AD" clId="Web-{9EF74081-AC0B-46CF-BD42-178A6F3227D7}" dt="2020-10-17T01:41:42.781" v="608" actId="20577"/>
      <pc:docMkLst>
        <pc:docMk/>
      </pc:docMkLst>
      <pc:sldChg chg="modSp">
        <pc:chgData name="Wichser, Nathan" userId="S::wichsern@spu.edu::ce6a2e86-2a55-42c4-ad73-a4ca891ca69f" providerId="AD" clId="Web-{9EF74081-AC0B-46CF-BD42-178A6F3227D7}" dt="2020-10-17T01:29:56.973" v="9" actId="20577"/>
        <pc:sldMkLst>
          <pc:docMk/>
          <pc:sldMk cId="1720272522" sldId="265"/>
        </pc:sldMkLst>
        <pc:spChg chg="mod">
          <ac:chgData name="Wichser, Nathan" userId="S::wichsern@spu.edu::ce6a2e86-2a55-42c4-ad73-a4ca891ca69f" providerId="AD" clId="Web-{9EF74081-AC0B-46CF-BD42-178A6F3227D7}" dt="2020-10-17T01:29:56.973" v="9" actId="20577"/>
          <ac:spMkLst>
            <pc:docMk/>
            <pc:sldMk cId="1720272522" sldId="265"/>
            <ac:spMk id="3" creationId="{17B61415-191C-49D2-A809-F41755CFCD5C}"/>
          </ac:spMkLst>
        </pc:spChg>
      </pc:sldChg>
      <pc:sldChg chg="modSp new">
        <pc:chgData name="Wichser, Nathan" userId="S::wichsern@spu.edu::ce6a2e86-2a55-42c4-ad73-a4ca891ca69f" providerId="AD" clId="Web-{9EF74081-AC0B-46CF-BD42-178A6F3227D7}" dt="2020-10-17T01:41:42.781" v="607" actId="20577"/>
        <pc:sldMkLst>
          <pc:docMk/>
          <pc:sldMk cId="2273076209" sldId="267"/>
        </pc:sldMkLst>
        <pc:spChg chg="mod">
          <ac:chgData name="Wichser, Nathan" userId="S::wichsern@spu.edu::ce6a2e86-2a55-42c4-ad73-a4ca891ca69f" providerId="AD" clId="Web-{9EF74081-AC0B-46CF-BD42-178A6F3227D7}" dt="2020-10-17T01:30:16.098" v="64" actId="20577"/>
          <ac:spMkLst>
            <pc:docMk/>
            <pc:sldMk cId="2273076209" sldId="267"/>
            <ac:spMk id="2" creationId="{7729E9B2-3C54-4287-A868-316B865F0083}"/>
          </ac:spMkLst>
        </pc:spChg>
        <pc:spChg chg="mod">
          <ac:chgData name="Wichser, Nathan" userId="S::wichsern@spu.edu::ce6a2e86-2a55-42c4-ad73-a4ca891ca69f" providerId="AD" clId="Web-{9EF74081-AC0B-46CF-BD42-178A6F3227D7}" dt="2020-10-17T01:41:42.781" v="607" actId="20577"/>
          <ac:spMkLst>
            <pc:docMk/>
            <pc:sldMk cId="2273076209" sldId="267"/>
            <ac:spMk id="3" creationId="{0865C4EB-5C59-4BF1-9BD4-3011448280AD}"/>
          </ac:spMkLst>
        </pc:spChg>
      </pc:sldChg>
    </pc:docChg>
  </pc:docChgLst>
  <pc:docChgLst>
    <pc:chgData name="Olund, Kenji" userId="S::olundk@spu.edu::4f2b93f4-c716-40b0-9d74-9e83997d7ccc" providerId="AD" clId="Web-{1824D1C6-A04F-454C-929C-2D8B7EFC2538}"/>
    <pc:docChg chg="modSld">
      <pc:chgData name="Olund, Kenji" userId="S::olundk@spu.edu::4f2b93f4-c716-40b0-9d74-9e83997d7ccc" providerId="AD" clId="Web-{1824D1C6-A04F-454C-929C-2D8B7EFC2538}" dt="2020-10-15T01:41:13.273" v="10"/>
      <pc:docMkLst>
        <pc:docMk/>
      </pc:docMkLst>
      <pc:sldChg chg="addSp delSp modSp">
        <pc:chgData name="Olund, Kenji" userId="S::olundk@spu.edu::4f2b93f4-c716-40b0-9d74-9e83997d7ccc" providerId="AD" clId="Web-{1824D1C6-A04F-454C-929C-2D8B7EFC2538}" dt="2020-10-15T01:41:07.992" v="8" actId="20577"/>
        <pc:sldMkLst>
          <pc:docMk/>
          <pc:sldMk cId="98150476" sldId="257"/>
        </pc:sldMkLst>
        <pc:spChg chg="add mod">
          <ac:chgData name="Olund, Kenji" userId="S::olundk@spu.edu::4f2b93f4-c716-40b0-9d74-9e83997d7ccc" providerId="AD" clId="Web-{1824D1C6-A04F-454C-929C-2D8B7EFC2538}" dt="2020-10-15T01:41:07.992" v="8" actId="20577"/>
          <ac:spMkLst>
            <pc:docMk/>
            <pc:sldMk cId="98150476" sldId="257"/>
            <ac:spMk id="3" creationId="{656E7E0C-18EA-4BDF-A497-23E53FD15D8F}"/>
          </ac:spMkLst>
        </pc:spChg>
        <pc:picChg chg="del">
          <ac:chgData name="Olund, Kenji" userId="S::olundk@spu.edu::4f2b93f4-c716-40b0-9d74-9e83997d7ccc" providerId="AD" clId="Web-{1824D1C6-A04F-454C-929C-2D8B7EFC2538}" dt="2020-10-15T01:37:42.556" v="0"/>
          <ac:picMkLst>
            <pc:docMk/>
            <pc:sldMk cId="98150476" sldId="257"/>
            <ac:picMk id="7" creationId="{1C5703E8-704F-4F6F-8440-F0CEE458003B}"/>
          </ac:picMkLst>
        </pc:picChg>
      </pc:sldChg>
      <pc:sldChg chg="delSp">
        <pc:chgData name="Olund, Kenji" userId="S::olundk@spu.edu::4f2b93f4-c716-40b0-9d74-9e83997d7ccc" providerId="AD" clId="Web-{1824D1C6-A04F-454C-929C-2D8B7EFC2538}" dt="2020-10-15T01:41:13.273" v="10"/>
        <pc:sldMkLst>
          <pc:docMk/>
          <pc:sldMk cId="1614524102" sldId="258"/>
        </pc:sldMkLst>
        <pc:picChg chg="del">
          <ac:chgData name="Olund, Kenji" userId="S::olundk@spu.edu::4f2b93f4-c716-40b0-9d74-9e83997d7ccc" providerId="AD" clId="Web-{1824D1C6-A04F-454C-929C-2D8B7EFC2538}" dt="2020-10-15T01:41:13.273" v="10"/>
          <ac:picMkLst>
            <pc:docMk/>
            <pc:sldMk cId="1614524102" sldId="258"/>
            <ac:picMk id="4" creationId="{CA9DD89F-3638-407C-8724-F08F7040BD00}"/>
          </ac:picMkLst>
        </pc:picChg>
      </pc:sldChg>
    </pc:docChg>
  </pc:docChgLst>
  <pc:docChgLst>
    <pc:chgData name="Wichser, Nathan" userId="S::wichsern@spu.edu::ce6a2e86-2a55-42c4-ad73-a4ca891ca69f" providerId="AD" clId="Web-{7F6050B5-0B36-42AE-8B82-3CBC0B0A7BB3}"/>
    <pc:docChg chg="modSld">
      <pc:chgData name="Wichser, Nathan" userId="S::wichsern@spu.edu::ce6a2e86-2a55-42c4-ad73-a4ca891ca69f" providerId="AD" clId="Web-{7F6050B5-0B36-42AE-8B82-3CBC0B0A7BB3}" dt="2020-10-17T02:28:42.747" v="116" actId="20577"/>
      <pc:docMkLst>
        <pc:docMk/>
      </pc:docMkLst>
      <pc:sldChg chg="modSp">
        <pc:chgData name="Wichser, Nathan" userId="S::wichsern@spu.edu::ce6a2e86-2a55-42c4-ad73-a4ca891ca69f" providerId="AD" clId="Web-{7F6050B5-0B36-42AE-8B82-3CBC0B0A7BB3}" dt="2020-10-17T02:28:42.747" v="115" actId="20577"/>
        <pc:sldMkLst>
          <pc:docMk/>
          <pc:sldMk cId="763594280" sldId="260"/>
        </pc:sldMkLst>
        <pc:spChg chg="mod">
          <ac:chgData name="Wichser, Nathan" userId="S::wichsern@spu.edu::ce6a2e86-2a55-42c4-ad73-a4ca891ca69f" providerId="AD" clId="Web-{7F6050B5-0B36-42AE-8B82-3CBC0B0A7BB3}" dt="2020-10-17T02:28:42.747" v="115" actId="20577"/>
          <ac:spMkLst>
            <pc:docMk/>
            <pc:sldMk cId="763594280" sldId="260"/>
            <ac:spMk id="3" creationId="{DA4C74F9-C821-4AD1-B8A0-DBD8EC6A11F6}"/>
          </ac:spMkLst>
        </pc:spChg>
      </pc:sldChg>
      <pc:sldChg chg="modSp">
        <pc:chgData name="Wichser, Nathan" userId="S::wichsern@spu.edu::ce6a2e86-2a55-42c4-ad73-a4ca891ca69f" providerId="AD" clId="Web-{7F6050B5-0B36-42AE-8B82-3CBC0B0A7BB3}" dt="2020-10-17T02:25:50.902" v="66" actId="20577"/>
        <pc:sldMkLst>
          <pc:docMk/>
          <pc:sldMk cId="1330521022" sldId="269"/>
        </pc:sldMkLst>
        <pc:spChg chg="mod">
          <ac:chgData name="Wichser, Nathan" userId="S::wichsern@spu.edu::ce6a2e86-2a55-42c4-ad73-a4ca891ca69f" providerId="AD" clId="Web-{7F6050B5-0B36-42AE-8B82-3CBC0B0A7BB3}" dt="2020-10-17T02:25:50.902" v="66" actId="20577"/>
          <ac:spMkLst>
            <pc:docMk/>
            <pc:sldMk cId="1330521022" sldId="269"/>
            <ac:spMk id="3" creationId="{852503B8-24C8-4B5F-9D98-767FDC19D21E}"/>
          </ac:spMkLst>
        </pc:spChg>
      </pc:sldChg>
    </pc:docChg>
  </pc:docChgLst>
  <pc:docChgLst>
    <pc:chgData name="Buzakouk, Suliman" userId="25b799a2-5699-4a96-ad89-60960aa54e95" providerId="ADAL" clId="{E4944604-B061-4408-A5A9-3ECE69E3B9C7}"/>
    <pc:docChg chg="undo custSel modSld">
      <pc:chgData name="Buzakouk, Suliman" userId="25b799a2-5699-4a96-ad89-60960aa54e95" providerId="ADAL" clId="{E4944604-B061-4408-A5A9-3ECE69E3B9C7}" dt="2020-11-22T22:15:08.831" v="91" actId="1076"/>
      <pc:docMkLst>
        <pc:docMk/>
      </pc:docMkLst>
      <pc:sldChg chg="addSp delSp modSp mod modAnim">
        <pc:chgData name="Buzakouk, Suliman" userId="25b799a2-5699-4a96-ad89-60960aa54e95" providerId="ADAL" clId="{E4944604-B061-4408-A5A9-3ECE69E3B9C7}" dt="2020-11-22T22:15:08.831" v="91" actId="1076"/>
        <pc:sldMkLst>
          <pc:docMk/>
          <pc:sldMk cId="3592503405" sldId="263"/>
        </pc:sldMkLst>
        <pc:picChg chg="del">
          <ac:chgData name="Buzakouk, Suliman" userId="25b799a2-5699-4a96-ad89-60960aa54e95" providerId="ADAL" clId="{E4944604-B061-4408-A5A9-3ECE69E3B9C7}" dt="2020-11-22T21:15:10.818" v="66" actId="478"/>
          <ac:picMkLst>
            <pc:docMk/>
            <pc:sldMk cId="3592503405" sldId="263"/>
            <ac:picMk id="3" creationId="{2DE75DF7-3334-4202-82AE-63E8CC364583}"/>
          </ac:picMkLst>
        </pc:picChg>
        <pc:picChg chg="del">
          <ac:chgData name="Buzakouk, Suliman" userId="25b799a2-5699-4a96-ad89-60960aa54e95" providerId="ADAL" clId="{E4944604-B061-4408-A5A9-3ECE69E3B9C7}" dt="2020-11-22T21:15:11.763" v="67" actId="478"/>
          <ac:picMkLst>
            <pc:docMk/>
            <pc:sldMk cId="3592503405" sldId="263"/>
            <ac:picMk id="4" creationId="{4ADA4026-E17A-4C03-A198-E3195ABB0903}"/>
          </ac:picMkLst>
        </pc:picChg>
        <pc:picChg chg="del mod">
          <ac:chgData name="Buzakouk, Suliman" userId="25b799a2-5699-4a96-ad89-60960aa54e95" providerId="ADAL" clId="{E4944604-B061-4408-A5A9-3ECE69E3B9C7}" dt="2020-11-22T22:14:34.958" v="83" actId="478"/>
          <ac:picMkLst>
            <pc:docMk/>
            <pc:sldMk cId="3592503405" sldId="263"/>
            <ac:picMk id="6" creationId="{A6C88B2E-C0F7-42AF-B72D-30ACF01666AF}"/>
          </ac:picMkLst>
        </pc:picChg>
        <pc:picChg chg="add mod">
          <ac:chgData name="Buzakouk, Suliman" userId="25b799a2-5699-4a96-ad89-60960aa54e95" providerId="ADAL" clId="{E4944604-B061-4408-A5A9-3ECE69E3B9C7}" dt="2020-11-22T22:14:28.444" v="82" actId="1076"/>
          <ac:picMkLst>
            <pc:docMk/>
            <pc:sldMk cId="3592503405" sldId="263"/>
            <ac:picMk id="7" creationId="{1CEEF873-D592-4C9C-8233-12B6E5887761}"/>
          </ac:picMkLst>
        </pc:picChg>
        <pc:picChg chg="add mod">
          <ac:chgData name="Buzakouk, Suliman" userId="25b799a2-5699-4a96-ad89-60960aa54e95" providerId="ADAL" clId="{E4944604-B061-4408-A5A9-3ECE69E3B9C7}" dt="2020-11-22T22:15:08.831" v="91" actId="1076"/>
          <ac:picMkLst>
            <pc:docMk/>
            <pc:sldMk cId="3592503405" sldId="263"/>
            <ac:picMk id="8" creationId="{64BFEF5B-3FAD-4E17-81A0-80B56B63AEA8}"/>
          </ac:picMkLst>
        </pc:picChg>
        <pc:picChg chg="add mod">
          <ac:chgData name="Buzakouk, Suliman" userId="25b799a2-5699-4a96-ad89-60960aa54e95" providerId="ADAL" clId="{E4944604-B061-4408-A5A9-3ECE69E3B9C7}" dt="2020-11-22T22:15:06.448" v="90" actId="1076"/>
          <ac:picMkLst>
            <pc:docMk/>
            <pc:sldMk cId="3592503405" sldId="263"/>
            <ac:picMk id="10" creationId="{55E6D261-6F62-45C2-BAB2-D1C2F81A8F79}"/>
          </ac:picMkLst>
        </pc:picChg>
      </pc:sldChg>
      <pc:sldChg chg="modSp mod">
        <pc:chgData name="Buzakouk, Suliman" userId="25b799a2-5699-4a96-ad89-60960aa54e95" providerId="ADAL" clId="{E4944604-B061-4408-A5A9-3ECE69E3B9C7}" dt="2020-11-22T05:41:52.436" v="65" actId="404"/>
        <pc:sldMkLst>
          <pc:docMk/>
          <pc:sldMk cId="1202411236" sldId="275"/>
        </pc:sldMkLst>
        <pc:graphicFrameChg chg="mod modGraphic">
          <ac:chgData name="Buzakouk, Suliman" userId="25b799a2-5699-4a96-ad89-60960aa54e95" providerId="ADAL" clId="{E4944604-B061-4408-A5A9-3ECE69E3B9C7}" dt="2020-11-22T05:41:52.436" v="65" actId="404"/>
          <ac:graphicFrameMkLst>
            <pc:docMk/>
            <pc:sldMk cId="1202411236" sldId="275"/>
            <ac:graphicFrameMk id="5" creationId="{428C7C0D-F556-45FF-84C4-52508876567C}"/>
          </ac:graphicFrameMkLst>
        </pc:graphicFrameChg>
      </pc:sldChg>
      <pc:sldChg chg="addSp delSp modSp mod">
        <pc:chgData name="Buzakouk, Suliman" userId="25b799a2-5699-4a96-ad89-60960aa54e95" providerId="ADAL" clId="{E4944604-B061-4408-A5A9-3ECE69E3B9C7}" dt="2020-11-22T05:13:53.368" v="17" actId="1076"/>
        <pc:sldMkLst>
          <pc:docMk/>
          <pc:sldMk cId="1147028434" sldId="281"/>
        </pc:sldMkLst>
        <pc:spChg chg="del">
          <ac:chgData name="Buzakouk, Suliman" userId="25b799a2-5699-4a96-ad89-60960aa54e95" providerId="ADAL" clId="{E4944604-B061-4408-A5A9-3ECE69E3B9C7}" dt="2020-11-22T05:09:39.018" v="0" actId="931"/>
          <ac:spMkLst>
            <pc:docMk/>
            <pc:sldMk cId="1147028434" sldId="281"/>
            <ac:spMk id="3" creationId="{507A7BA6-22E3-4DCD-93D6-3ACEFF1D7DE4}"/>
          </ac:spMkLst>
        </pc:spChg>
        <pc:picChg chg="add mod">
          <ac:chgData name="Buzakouk, Suliman" userId="25b799a2-5699-4a96-ad89-60960aa54e95" providerId="ADAL" clId="{E4944604-B061-4408-A5A9-3ECE69E3B9C7}" dt="2020-11-22T05:13:49.611" v="16" actId="1076"/>
          <ac:picMkLst>
            <pc:docMk/>
            <pc:sldMk cId="1147028434" sldId="281"/>
            <ac:picMk id="5" creationId="{ABD59D5C-1FAB-4CAE-9FB2-CD6224E28C95}"/>
          </ac:picMkLst>
        </pc:picChg>
        <pc:picChg chg="add mod">
          <ac:chgData name="Buzakouk, Suliman" userId="25b799a2-5699-4a96-ad89-60960aa54e95" providerId="ADAL" clId="{E4944604-B061-4408-A5A9-3ECE69E3B9C7}" dt="2020-11-22T05:13:53.368" v="17" actId="1076"/>
          <ac:picMkLst>
            <pc:docMk/>
            <pc:sldMk cId="1147028434" sldId="281"/>
            <ac:picMk id="6" creationId="{A11F489D-EA5A-4E5C-92DC-ADF44BADCF98}"/>
          </ac:picMkLst>
        </pc:picChg>
      </pc:sldChg>
    </pc:docChg>
  </pc:docChgLst>
  <pc:docChgLst>
    <pc:chgData name="Bates, Chelsea" userId="S::batesc2@spu.edu::8df98d34-6da2-45be-a0fe-49ad65a20f11" providerId="AD" clId="Web-{CF3F7254-ED42-51C4-7D83-3433A6A971B2}"/>
    <pc:docChg chg="addSld delSld">
      <pc:chgData name="Bates, Chelsea" userId="S::batesc2@spu.edu::8df98d34-6da2-45be-a0fe-49ad65a20f11" providerId="AD" clId="Web-{CF3F7254-ED42-51C4-7D83-3433A6A971B2}" dt="2020-11-22T04:15:03.696" v="1"/>
      <pc:docMkLst>
        <pc:docMk/>
      </pc:docMkLst>
      <pc:sldChg chg="add del">
        <pc:chgData name="Bates, Chelsea" userId="S::batesc2@spu.edu::8df98d34-6da2-45be-a0fe-49ad65a20f11" providerId="AD" clId="Web-{CF3F7254-ED42-51C4-7D83-3433A6A971B2}" dt="2020-11-22T04:15:03.696" v="1"/>
        <pc:sldMkLst>
          <pc:docMk/>
          <pc:sldMk cId="109857222" sldId="256"/>
        </pc:sldMkLst>
      </pc:sldChg>
    </pc:docChg>
  </pc:docChgLst>
  <pc:docChgLst>
    <pc:chgData name="Olund, Kenji" userId="S::olundk@spu.edu::4f2b93f4-c716-40b0-9d74-9e83997d7ccc" providerId="AD" clId="Web-{7070CBF5-D437-40FD-8364-4DC93EAAA4AA}"/>
    <pc:docChg chg="modSld">
      <pc:chgData name="Olund, Kenji" userId="S::olundk@spu.edu::4f2b93f4-c716-40b0-9d74-9e83997d7ccc" providerId="AD" clId="Web-{7070CBF5-D437-40FD-8364-4DC93EAAA4AA}" dt="2020-10-17T02:17:50.138" v="129"/>
      <pc:docMkLst>
        <pc:docMk/>
      </pc:docMkLst>
      <pc:sldChg chg="modSp">
        <pc:chgData name="Olund, Kenji" userId="S::olundk@spu.edu::4f2b93f4-c716-40b0-9d74-9e83997d7ccc" providerId="AD" clId="Web-{7070CBF5-D437-40FD-8364-4DC93EAAA4AA}" dt="2020-10-17T02:17:50.138" v="129"/>
        <pc:sldMkLst>
          <pc:docMk/>
          <pc:sldMk cId="3841495486" sldId="266"/>
        </pc:sldMkLst>
        <pc:graphicFrameChg chg="mod modGraphic">
          <ac:chgData name="Olund, Kenji" userId="S::olundk@spu.edu::4f2b93f4-c716-40b0-9d74-9e83997d7ccc" providerId="AD" clId="Web-{7070CBF5-D437-40FD-8364-4DC93EAAA4AA}" dt="2020-10-17T02:17:50.138" v="129"/>
          <ac:graphicFrameMkLst>
            <pc:docMk/>
            <pc:sldMk cId="3841495486" sldId="266"/>
            <ac:graphicFrameMk id="6" creationId="{CE2AE430-F2F3-4F54-84D3-E575713886BA}"/>
          </ac:graphicFrameMkLst>
        </pc:graphicFrameChg>
      </pc:sldChg>
    </pc:docChg>
  </pc:docChgLst>
  <pc:docChgLst>
    <pc:chgData name="Wichser, Nathan" userId="S::wichsern@spu.edu::ce6a2e86-2a55-42c4-ad73-a4ca891ca69f" providerId="AD" clId="Web-{02C3756A-04A9-4E0C-9C3B-97A327B14825}"/>
    <pc:docChg chg="delSld">
      <pc:chgData name="Wichser, Nathan" userId="S::wichsern@spu.edu::ce6a2e86-2a55-42c4-ad73-a4ca891ca69f" providerId="AD" clId="Web-{02C3756A-04A9-4E0C-9C3B-97A327B14825}" dt="2020-11-22T04:21:03.945" v="0"/>
      <pc:docMkLst>
        <pc:docMk/>
      </pc:docMkLst>
      <pc:sldChg chg="del">
        <pc:chgData name="Wichser, Nathan" userId="S::wichsern@spu.edu::ce6a2e86-2a55-42c4-ad73-a4ca891ca69f" providerId="AD" clId="Web-{02C3756A-04A9-4E0C-9C3B-97A327B14825}" dt="2020-11-22T04:21:03.945" v="0"/>
        <pc:sldMkLst>
          <pc:docMk/>
          <pc:sldMk cId="763594280" sldId="260"/>
        </pc:sldMkLst>
      </pc:sldChg>
    </pc:docChg>
  </pc:docChgLst>
  <pc:docChgLst>
    <pc:chgData name="Olund, Kenji" userId="S::olundk@spu.edu::4f2b93f4-c716-40b0-9d74-9e83997d7ccc" providerId="AD" clId="Web-{385BA508-18CB-44CC-AACA-A8CBBD5733FD}"/>
    <pc:docChg chg="modSld">
      <pc:chgData name="Olund, Kenji" userId="S::olundk@spu.edu::4f2b93f4-c716-40b0-9d74-9e83997d7ccc" providerId="AD" clId="Web-{385BA508-18CB-44CC-AACA-A8CBBD5733FD}" dt="2020-10-18T20:32:40.360" v="4" actId="14100"/>
      <pc:docMkLst>
        <pc:docMk/>
      </pc:docMkLst>
      <pc:sldChg chg="addSp delSp modSp">
        <pc:chgData name="Olund, Kenji" userId="S::olundk@spu.edu::4f2b93f4-c716-40b0-9d74-9e83997d7ccc" providerId="AD" clId="Web-{385BA508-18CB-44CC-AACA-A8CBBD5733FD}" dt="2020-10-18T20:32:40.360" v="4" actId="14100"/>
        <pc:sldMkLst>
          <pc:docMk/>
          <pc:sldMk cId="29632255" sldId="261"/>
        </pc:sldMkLst>
        <pc:spChg chg="add del mod">
          <ac:chgData name="Olund, Kenji" userId="S::olundk@spu.edu::4f2b93f4-c716-40b0-9d74-9e83997d7ccc" providerId="AD" clId="Web-{385BA508-18CB-44CC-AACA-A8CBBD5733FD}" dt="2020-10-18T20:32:15.593" v="1"/>
          <ac:spMkLst>
            <pc:docMk/>
            <pc:sldMk cId="29632255" sldId="261"/>
            <ac:spMk id="4" creationId="{9F86F275-4F16-4984-9405-FC28313DA05D}"/>
          </ac:spMkLst>
        </pc:spChg>
        <pc:picChg chg="add mod ord">
          <ac:chgData name="Olund, Kenji" userId="S::olundk@spu.edu::4f2b93f4-c716-40b0-9d74-9e83997d7ccc" providerId="AD" clId="Web-{385BA508-18CB-44CC-AACA-A8CBBD5733FD}" dt="2020-10-18T20:32:40.360" v="4" actId="14100"/>
          <ac:picMkLst>
            <pc:docMk/>
            <pc:sldMk cId="29632255" sldId="261"/>
            <ac:picMk id="5" creationId="{ABD865BB-3FC7-4D26-B822-A7F7D3D68245}"/>
          </ac:picMkLst>
        </pc:picChg>
        <pc:picChg chg="del">
          <ac:chgData name="Olund, Kenji" userId="S::olundk@spu.edu::4f2b93f4-c716-40b0-9d74-9e83997d7ccc" providerId="AD" clId="Web-{385BA508-18CB-44CC-AACA-A8CBBD5733FD}" dt="2020-10-18T20:32:05.217" v="0"/>
          <ac:picMkLst>
            <pc:docMk/>
            <pc:sldMk cId="29632255" sldId="261"/>
            <ac:picMk id="6" creationId="{D23E9DA6-59AB-4FE3-8572-9B5F2FC1AECD}"/>
          </ac:picMkLst>
        </pc:picChg>
      </pc:sldChg>
    </pc:docChg>
  </pc:docChgLst>
  <pc:docChgLst>
    <pc:chgData name="Bates, Chelsea" userId="S::batesc2@spu.edu::8df98d34-6da2-45be-a0fe-49ad65a20f11" providerId="AD" clId="Web-{3F2E7163-4C63-4420-946D-E5011609A6D4}"/>
    <pc:docChg chg="delSld">
      <pc:chgData name="Bates, Chelsea" userId="S::batesc2@spu.edu::8df98d34-6da2-45be-a0fe-49ad65a20f11" providerId="AD" clId="Web-{3F2E7163-4C63-4420-946D-E5011609A6D4}" dt="2020-10-15T18:32:30.113" v="0"/>
      <pc:docMkLst>
        <pc:docMk/>
      </pc:docMkLst>
      <pc:sldChg chg="del">
        <pc:chgData name="Bates, Chelsea" userId="S::batesc2@spu.edu::8df98d34-6da2-45be-a0fe-49ad65a20f11" providerId="AD" clId="Web-{3F2E7163-4C63-4420-946D-E5011609A6D4}" dt="2020-10-15T18:32:30.113" v="0"/>
        <pc:sldMkLst>
          <pc:docMk/>
          <pc:sldMk cId="1614524102" sldId="258"/>
        </pc:sldMkLst>
      </pc:sldChg>
    </pc:docChg>
  </pc:docChgLst>
  <pc:docChgLst>
    <pc:chgData name="Mckinstry, Cody" userId="S::mckinstryc@spu.edu::3e2d7b98-b608-44d1-a8bc-9764b0c34c10" providerId="AD" clId="Web-{28596EA2-068A-4E64-8E6B-1A685C7701C2}"/>
    <pc:docChg chg="delSld">
      <pc:chgData name="Mckinstry, Cody" userId="S::mckinstryc@spu.edu::3e2d7b98-b608-44d1-a8bc-9764b0c34c10" providerId="AD" clId="Web-{28596EA2-068A-4E64-8E6B-1A685C7701C2}" dt="2020-10-18T19:05:20.089" v="0"/>
      <pc:docMkLst>
        <pc:docMk/>
      </pc:docMkLst>
      <pc:sldChg chg="del">
        <pc:chgData name="Mckinstry, Cody" userId="S::mckinstryc@spu.edu::3e2d7b98-b608-44d1-a8bc-9764b0c34c10" providerId="AD" clId="Web-{28596EA2-068A-4E64-8E6B-1A685C7701C2}" dt="2020-10-18T19:05:20.089" v="0"/>
        <pc:sldMkLst>
          <pc:docMk/>
          <pc:sldMk cId="98150476" sldId="257"/>
        </pc:sldMkLst>
      </pc:sldChg>
    </pc:docChg>
  </pc:docChgLst>
  <pc:docChgLst>
    <pc:chgData name="Bates, Chelsea" userId="S::batesc2@spu.edu::8df98d34-6da2-45be-a0fe-49ad65a20f11" providerId="AD" clId="Web-{0DF3E2CB-961A-4848-8FA9-5C6812DBE1C0}"/>
    <pc:docChg chg="addSld modSld">
      <pc:chgData name="Bates, Chelsea" userId="S::batesc2@spu.edu::8df98d34-6da2-45be-a0fe-49ad65a20f11" providerId="AD" clId="Web-{0DF3E2CB-961A-4848-8FA9-5C6812DBE1C0}" dt="2020-10-17T02:29:48.838" v="137"/>
      <pc:docMkLst>
        <pc:docMk/>
      </pc:docMkLst>
      <pc:sldChg chg="mod modShow">
        <pc:chgData name="Bates, Chelsea" userId="S::batesc2@spu.edu::8df98d34-6da2-45be-a0fe-49ad65a20f11" providerId="AD" clId="Web-{0DF3E2CB-961A-4848-8FA9-5C6812DBE1C0}" dt="2020-10-17T02:22:51.206" v="116"/>
        <pc:sldMkLst>
          <pc:docMk/>
          <pc:sldMk cId="98150476" sldId="257"/>
        </pc:sldMkLst>
      </pc:sldChg>
      <pc:sldChg chg="modSp">
        <pc:chgData name="Bates, Chelsea" userId="S::batesc2@spu.edu::8df98d34-6da2-45be-a0fe-49ad65a20f11" providerId="AD" clId="Web-{0DF3E2CB-961A-4848-8FA9-5C6812DBE1C0}" dt="2020-10-17T01:52:13.191" v="2" actId="14100"/>
        <pc:sldMkLst>
          <pc:docMk/>
          <pc:sldMk cId="2194480960" sldId="259"/>
        </pc:sldMkLst>
        <pc:cxnChg chg="mod">
          <ac:chgData name="Bates, Chelsea" userId="S::batesc2@spu.edu::8df98d34-6da2-45be-a0fe-49ad65a20f11" providerId="AD" clId="Web-{0DF3E2CB-961A-4848-8FA9-5C6812DBE1C0}" dt="2020-10-17T01:52:13.191" v="2" actId="14100"/>
          <ac:cxnSpMkLst>
            <pc:docMk/>
            <pc:sldMk cId="2194480960" sldId="259"/>
            <ac:cxnSpMk id="3" creationId="{CC367339-0E55-4FCF-9DA0-8E5F7E729813}"/>
          </ac:cxnSpMkLst>
        </pc:cxnChg>
        <pc:cxnChg chg="mod">
          <ac:chgData name="Bates, Chelsea" userId="S::batesc2@spu.edu::8df98d34-6da2-45be-a0fe-49ad65a20f11" providerId="AD" clId="Web-{0DF3E2CB-961A-4848-8FA9-5C6812DBE1C0}" dt="2020-10-17T01:51:59.659" v="1" actId="14100"/>
          <ac:cxnSpMkLst>
            <pc:docMk/>
            <pc:sldMk cId="2194480960" sldId="259"/>
            <ac:cxnSpMk id="12" creationId="{297CD533-B352-42A4-A03D-9E9D65EA2613}"/>
          </ac:cxnSpMkLst>
        </pc:cxnChg>
      </pc:sldChg>
      <pc:sldChg chg="modSp">
        <pc:chgData name="Bates, Chelsea" userId="S::batesc2@spu.edu::8df98d34-6da2-45be-a0fe-49ad65a20f11" providerId="AD" clId="Web-{0DF3E2CB-961A-4848-8FA9-5C6812DBE1C0}" dt="2020-10-17T02:24:35.629" v="126" actId="1076"/>
        <pc:sldMkLst>
          <pc:docMk/>
          <pc:sldMk cId="29632255" sldId="261"/>
        </pc:sldMkLst>
        <pc:spChg chg="mod">
          <ac:chgData name="Bates, Chelsea" userId="S::batesc2@spu.edu::8df98d34-6da2-45be-a0fe-49ad65a20f11" providerId="AD" clId="Web-{0DF3E2CB-961A-4848-8FA9-5C6812DBE1C0}" dt="2020-10-17T02:24:35.629" v="126" actId="1076"/>
          <ac:spMkLst>
            <pc:docMk/>
            <pc:sldMk cId="29632255" sldId="261"/>
            <ac:spMk id="2" creationId="{D4653778-77B0-4B89-9055-5B7E8F8209B6}"/>
          </ac:spMkLst>
        </pc:spChg>
        <pc:picChg chg="mod">
          <ac:chgData name="Bates, Chelsea" userId="S::batesc2@spu.edu::8df98d34-6da2-45be-a0fe-49ad65a20f11" providerId="AD" clId="Web-{0DF3E2CB-961A-4848-8FA9-5C6812DBE1C0}" dt="2020-10-17T02:24:27.082" v="125" actId="1076"/>
          <ac:picMkLst>
            <pc:docMk/>
            <pc:sldMk cId="29632255" sldId="261"/>
            <ac:picMk id="6" creationId="{D23E9DA6-59AB-4FE3-8572-9B5F2FC1AECD}"/>
          </ac:picMkLst>
        </pc:picChg>
      </pc:sldChg>
      <pc:sldChg chg="modSp">
        <pc:chgData name="Bates, Chelsea" userId="S::batesc2@spu.edu::8df98d34-6da2-45be-a0fe-49ad65a20f11" providerId="AD" clId="Web-{0DF3E2CB-961A-4848-8FA9-5C6812DBE1C0}" dt="2020-10-17T02:25:04.801" v="128" actId="14100"/>
        <pc:sldMkLst>
          <pc:docMk/>
          <pc:sldMk cId="3592503405" sldId="263"/>
        </pc:sldMkLst>
        <pc:spChg chg="mod">
          <ac:chgData name="Bates, Chelsea" userId="S::batesc2@spu.edu::8df98d34-6da2-45be-a0fe-49ad65a20f11" providerId="AD" clId="Web-{0DF3E2CB-961A-4848-8FA9-5C6812DBE1C0}" dt="2020-10-17T02:25:04.801" v="128" actId="14100"/>
          <ac:spMkLst>
            <pc:docMk/>
            <pc:sldMk cId="3592503405" sldId="263"/>
            <ac:spMk id="2" creationId="{39158681-ADBE-4F64-93AD-03BD12B8B564}"/>
          </ac:spMkLst>
        </pc:spChg>
      </pc:sldChg>
      <pc:sldChg chg="modSp">
        <pc:chgData name="Bates, Chelsea" userId="S::batesc2@spu.edu::8df98d34-6da2-45be-a0fe-49ad65a20f11" providerId="AD" clId="Web-{0DF3E2CB-961A-4848-8FA9-5C6812DBE1C0}" dt="2020-10-17T01:54:17.410" v="52" actId="20577"/>
        <pc:sldMkLst>
          <pc:docMk/>
          <pc:sldMk cId="1720272522" sldId="265"/>
        </pc:sldMkLst>
        <pc:spChg chg="mod">
          <ac:chgData name="Bates, Chelsea" userId="S::batesc2@spu.edu::8df98d34-6da2-45be-a0fe-49ad65a20f11" providerId="AD" clId="Web-{0DF3E2CB-961A-4848-8FA9-5C6812DBE1C0}" dt="2020-10-17T01:54:17.410" v="52" actId="20577"/>
          <ac:spMkLst>
            <pc:docMk/>
            <pc:sldMk cId="1720272522" sldId="265"/>
            <ac:spMk id="2" creationId="{BA9038AB-E128-4D70-B60B-36923C135381}"/>
          </ac:spMkLst>
        </pc:spChg>
      </pc:sldChg>
      <pc:sldChg chg="modSp">
        <pc:chgData name="Bates, Chelsea" userId="S::batesc2@spu.edu::8df98d34-6da2-45be-a0fe-49ad65a20f11" providerId="AD" clId="Web-{0DF3E2CB-961A-4848-8FA9-5C6812DBE1C0}" dt="2020-10-17T02:21:07.831" v="115"/>
        <pc:sldMkLst>
          <pc:docMk/>
          <pc:sldMk cId="3841495486" sldId="266"/>
        </pc:sldMkLst>
        <pc:graphicFrameChg chg="mod modGraphic">
          <ac:chgData name="Bates, Chelsea" userId="S::batesc2@spu.edu::8df98d34-6da2-45be-a0fe-49ad65a20f11" providerId="AD" clId="Web-{0DF3E2CB-961A-4848-8FA9-5C6812DBE1C0}" dt="2020-10-17T02:21:07.831" v="115"/>
          <ac:graphicFrameMkLst>
            <pc:docMk/>
            <pc:sldMk cId="3841495486" sldId="266"/>
            <ac:graphicFrameMk id="6" creationId="{CE2AE430-F2F3-4F54-84D3-E575713886BA}"/>
          </ac:graphicFrameMkLst>
        </pc:graphicFrameChg>
      </pc:sldChg>
      <pc:sldChg chg="delSp modSp">
        <pc:chgData name="Bates, Chelsea" userId="S::batesc2@spu.edu::8df98d34-6da2-45be-a0fe-49ad65a20f11" providerId="AD" clId="Web-{0DF3E2CB-961A-4848-8FA9-5C6812DBE1C0}" dt="2020-10-17T01:55:24.676" v="58" actId="1076"/>
        <pc:sldMkLst>
          <pc:docMk/>
          <pc:sldMk cId="914932482" sldId="268"/>
        </pc:sldMkLst>
        <pc:spChg chg="mod">
          <ac:chgData name="Bates, Chelsea" userId="S::batesc2@spu.edu::8df98d34-6da2-45be-a0fe-49ad65a20f11" providerId="AD" clId="Web-{0DF3E2CB-961A-4848-8FA9-5C6812DBE1C0}" dt="2020-10-17T01:55:24.676" v="58" actId="1076"/>
          <ac:spMkLst>
            <pc:docMk/>
            <pc:sldMk cId="914932482" sldId="268"/>
            <ac:spMk id="2" creationId="{A295BA83-5246-426A-B4E0-C2B08EF756DB}"/>
          </ac:spMkLst>
        </pc:spChg>
        <pc:spChg chg="del mod">
          <ac:chgData name="Bates, Chelsea" userId="S::batesc2@spu.edu::8df98d34-6da2-45be-a0fe-49ad65a20f11" providerId="AD" clId="Web-{0DF3E2CB-961A-4848-8FA9-5C6812DBE1C0}" dt="2020-10-17T01:55:07.676" v="56"/>
          <ac:spMkLst>
            <pc:docMk/>
            <pc:sldMk cId="914932482" sldId="268"/>
            <ac:spMk id="3" creationId="{1AB18A7A-E6D5-4B45-AF4E-E5086B01E3F0}"/>
          </ac:spMkLst>
        </pc:spChg>
      </pc:sldChg>
      <pc:sldChg chg="modSp new">
        <pc:chgData name="Bates, Chelsea" userId="S::batesc2@spu.edu::8df98d34-6da2-45be-a0fe-49ad65a20f11" providerId="AD" clId="Web-{0DF3E2CB-961A-4848-8FA9-5C6812DBE1C0}" dt="2020-10-17T02:29:48.838" v="137"/>
        <pc:sldMkLst>
          <pc:docMk/>
          <pc:sldMk cId="1330521022" sldId="269"/>
        </pc:sldMkLst>
        <pc:spChg chg="mod">
          <ac:chgData name="Bates, Chelsea" userId="S::batesc2@spu.edu::8df98d34-6da2-45be-a0fe-49ad65a20f11" providerId="AD" clId="Web-{0DF3E2CB-961A-4848-8FA9-5C6812DBE1C0}" dt="2020-10-17T01:55:40.832" v="72" actId="20577"/>
          <ac:spMkLst>
            <pc:docMk/>
            <pc:sldMk cId="1330521022" sldId="269"/>
            <ac:spMk id="2" creationId="{E7C5B49D-80E9-4015-9FCC-447799CBA9FD}"/>
          </ac:spMkLst>
        </pc:spChg>
        <pc:spChg chg="mod">
          <ac:chgData name="Bates, Chelsea" userId="S::batesc2@spu.edu::8df98d34-6da2-45be-a0fe-49ad65a20f11" providerId="AD" clId="Web-{0DF3E2CB-961A-4848-8FA9-5C6812DBE1C0}" dt="2020-10-17T02:29:48.838" v="137"/>
          <ac:spMkLst>
            <pc:docMk/>
            <pc:sldMk cId="1330521022" sldId="269"/>
            <ac:spMk id="3" creationId="{852503B8-24C8-4B5F-9D98-767FDC19D21E}"/>
          </ac:spMkLst>
        </pc:spChg>
      </pc:sldChg>
    </pc:docChg>
  </pc:docChgLst>
  <pc:docChgLst>
    <pc:chgData name="Bates, Chelsea" userId="S::batesc2@spu.edu::8df98d34-6da2-45be-a0fe-49ad65a20f11" providerId="AD" clId="Web-{83708DB2-0201-40A3-9117-AD2BB784B4CD}"/>
    <pc:docChg chg="modSld">
      <pc:chgData name="Bates, Chelsea" userId="S::batesc2@spu.edu::8df98d34-6da2-45be-a0fe-49ad65a20f11" providerId="AD" clId="Web-{83708DB2-0201-40A3-9117-AD2BB784B4CD}" dt="2020-10-20T02:18:37.234" v="13"/>
      <pc:docMkLst>
        <pc:docMk/>
      </pc:docMkLst>
      <pc:sldChg chg="mod modShow">
        <pc:chgData name="Bates, Chelsea" userId="S::batesc2@spu.edu::8df98d34-6da2-45be-a0fe-49ad65a20f11" providerId="AD" clId="Web-{83708DB2-0201-40A3-9117-AD2BB784B4CD}" dt="2020-10-20T02:18:17.938" v="7"/>
        <pc:sldMkLst>
          <pc:docMk/>
          <pc:sldMk cId="2194480960" sldId="259"/>
        </pc:sldMkLst>
      </pc:sldChg>
      <pc:sldChg chg="mod modShow">
        <pc:chgData name="Bates, Chelsea" userId="S::batesc2@spu.edu::8df98d34-6da2-45be-a0fe-49ad65a20f11" providerId="AD" clId="Web-{83708DB2-0201-40A3-9117-AD2BB784B4CD}" dt="2020-10-20T02:18:20.797" v="8"/>
        <pc:sldMkLst>
          <pc:docMk/>
          <pc:sldMk cId="763594280" sldId="260"/>
        </pc:sldMkLst>
      </pc:sldChg>
      <pc:sldChg chg="mod modShow">
        <pc:chgData name="Bates, Chelsea" userId="S::batesc2@spu.edu::8df98d34-6da2-45be-a0fe-49ad65a20f11" providerId="AD" clId="Web-{83708DB2-0201-40A3-9117-AD2BB784B4CD}" dt="2020-10-20T02:18:23.672" v="9"/>
        <pc:sldMkLst>
          <pc:docMk/>
          <pc:sldMk cId="29632255" sldId="261"/>
        </pc:sldMkLst>
      </pc:sldChg>
      <pc:sldChg chg="mod modShow">
        <pc:chgData name="Bates, Chelsea" userId="S::batesc2@spu.edu::8df98d34-6da2-45be-a0fe-49ad65a20f11" providerId="AD" clId="Web-{83708DB2-0201-40A3-9117-AD2BB784B4CD}" dt="2020-10-20T02:18:28.016" v="10"/>
        <pc:sldMkLst>
          <pc:docMk/>
          <pc:sldMk cId="3592503405" sldId="263"/>
        </pc:sldMkLst>
      </pc:sldChg>
      <pc:sldChg chg="mod modShow">
        <pc:chgData name="Bates, Chelsea" userId="S::batesc2@spu.edu::8df98d34-6da2-45be-a0fe-49ad65a20f11" providerId="AD" clId="Web-{83708DB2-0201-40A3-9117-AD2BB784B4CD}" dt="2020-10-20T02:18:34.719" v="12"/>
        <pc:sldMkLst>
          <pc:docMk/>
          <pc:sldMk cId="538814324" sldId="264"/>
        </pc:sldMkLst>
      </pc:sldChg>
      <pc:sldChg chg="mod modShow">
        <pc:chgData name="Bates, Chelsea" userId="S::batesc2@spu.edu::8df98d34-6da2-45be-a0fe-49ad65a20f11" providerId="AD" clId="Web-{83708DB2-0201-40A3-9117-AD2BB784B4CD}" dt="2020-10-20T02:18:37.234" v="13"/>
        <pc:sldMkLst>
          <pc:docMk/>
          <pc:sldMk cId="3841495486" sldId="266"/>
        </pc:sldMkLst>
      </pc:sldChg>
      <pc:sldChg chg="mod modShow">
        <pc:chgData name="Bates, Chelsea" userId="S::batesc2@spu.edu::8df98d34-6da2-45be-a0fe-49ad65a20f11" providerId="AD" clId="Web-{83708DB2-0201-40A3-9117-AD2BB784B4CD}" dt="2020-10-20T02:18:30.719" v="11"/>
        <pc:sldMkLst>
          <pc:docMk/>
          <pc:sldMk cId="3182990276" sldId="270"/>
        </pc:sldMkLst>
      </pc:sldChg>
    </pc:docChg>
  </pc:docChgLst>
  <pc:docChgLst>
    <pc:chgData name="Mckinstry, Cody" userId="3e2d7b98-b608-44d1-a8bc-9764b0c34c10" providerId="ADAL" clId="{EB74379E-EAD2-4ACC-947E-CFC92E3A50BB}"/>
    <pc:docChg chg="undo custSel addSld delSld modSld">
      <pc:chgData name="Mckinstry, Cody" userId="3e2d7b98-b608-44d1-a8bc-9764b0c34c10" providerId="ADAL" clId="{EB74379E-EAD2-4ACC-947E-CFC92E3A50BB}" dt="2020-10-18T21:26:45.349" v="2" actId="47"/>
      <pc:docMkLst>
        <pc:docMk/>
      </pc:docMkLst>
      <pc:sldChg chg="modSp mod">
        <pc:chgData name="Mckinstry, Cody" userId="3e2d7b98-b608-44d1-a8bc-9764b0c34c10" providerId="ADAL" clId="{EB74379E-EAD2-4ACC-947E-CFC92E3A50BB}" dt="2020-10-18T20:33:39.269" v="0" actId="14100"/>
        <pc:sldMkLst>
          <pc:docMk/>
          <pc:sldMk cId="29632255" sldId="261"/>
        </pc:sldMkLst>
        <pc:picChg chg="mod">
          <ac:chgData name="Mckinstry, Cody" userId="3e2d7b98-b608-44d1-a8bc-9764b0c34c10" providerId="ADAL" clId="{EB74379E-EAD2-4ACC-947E-CFC92E3A50BB}" dt="2020-10-18T20:33:39.269" v="0" actId="14100"/>
          <ac:picMkLst>
            <pc:docMk/>
            <pc:sldMk cId="29632255" sldId="261"/>
            <ac:picMk id="5" creationId="{ABD865BB-3FC7-4D26-B822-A7F7D3D68245}"/>
          </ac:picMkLst>
        </pc:picChg>
      </pc:sldChg>
      <pc:sldChg chg="add del">
        <pc:chgData name="Mckinstry, Cody" userId="3e2d7b98-b608-44d1-a8bc-9764b0c34c10" providerId="ADAL" clId="{EB74379E-EAD2-4ACC-947E-CFC92E3A50BB}" dt="2020-10-18T21:26:45.349" v="2" actId="47"/>
        <pc:sldMkLst>
          <pc:docMk/>
          <pc:sldMk cId="538814324" sldId="264"/>
        </pc:sldMkLst>
      </pc:sldChg>
    </pc:docChg>
  </pc:docChgLst>
  <pc:docChgLst>
    <pc:chgData name="Olund, Kenji" userId="S::olundk@spu.edu::4f2b93f4-c716-40b0-9d74-9e83997d7ccc" providerId="AD" clId="Web-{FF0FB039-7238-492D-8901-0FA1E0097474}"/>
    <pc:docChg chg="modSld">
      <pc:chgData name="Olund, Kenji" userId="S::olundk@spu.edu::4f2b93f4-c716-40b0-9d74-9e83997d7ccc" providerId="AD" clId="Web-{FF0FB039-7238-492D-8901-0FA1E0097474}" dt="2020-11-19T18:30:36.217" v="78" actId="1076"/>
      <pc:docMkLst>
        <pc:docMk/>
      </pc:docMkLst>
      <pc:sldChg chg="addSp delSp modSp mod setBg">
        <pc:chgData name="Olund, Kenji" userId="S::olundk@spu.edu::4f2b93f4-c716-40b0-9d74-9e83997d7ccc" providerId="AD" clId="Web-{FF0FB039-7238-492D-8901-0FA1E0097474}" dt="2020-11-19T18:30:36.217" v="78" actId="1076"/>
        <pc:sldMkLst>
          <pc:docMk/>
          <pc:sldMk cId="29632255" sldId="261"/>
        </pc:sldMkLst>
        <pc:spChg chg="mod">
          <ac:chgData name="Olund, Kenji" userId="S::olundk@spu.edu::4f2b93f4-c716-40b0-9d74-9e83997d7ccc" providerId="AD" clId="Web-{FF0FB039-7238-492D-8901-0FA1E0097474}" dt="2020-11-19T18:30:26.811" v="75" actId="1076"/>
          <ac:spMkLst>
            <pc:docMk/>
            <pc:sldMk cId="29632255" sldId="261"/>
            <ac:spMk id="2" creationId="{D4653778-77B0-4B89-9055-5B7E8F8209B6}"/>
          </ac:spMkLst>
        </pc:spChg>
        <pc:spChg chg="add del mod">
          <ac:chgData name="Olund, Kenji" userId="S::olundk@spu.edu::4f2b93f4-c716-40b0-9d74-9e83997d7ccc" providerId="AD" clId="Web-{FF0FB039-7238-492D-8901-0FA1E0097474}" dt="2020-11-19T18:26:30.263" v="1"/>
          <ac:spMkLst>
            <pc:docMk/>
            <pc:sldMk cId="29632255" sldId="261"/>
            <ac:spMk id="4" creationId="{1EAA2061-2C1F-46FE-A322-8059E13FF576}"/>
          </ac:spMkLst>
        </pc:spChg>
        <pc:spChg chg="add mod">
          <ac:chgData name="Olund, Kenji" userId="S::olundk@spu.edu::4f2b93f4-c716-40b0-9d74-9e83997d7ccc" providerId="AD" clId="Web-{FF0FB039-7238-492D-8901-0FA1E0097474}" dt="2020-11-19T18:30:29.983" v="76" actId="1076"/>
          <ac:spMkLst>
            <pc:docMk/>
            <pc:sldMk cId="29632255" sldId="261"/>
            <ac:spMk id="8" creationId="{36BE1F6F-E171-4982-9458-53068FCBA811}"/>
          </ac:spMkLst>
        </pc:spChg>
        <pc:spChg chg="add del">
          <ac:chgData name="Olund, Kenji" userId="S::olundk@spu.edu::4f2b93f4-c716-40b0-9d74-9e83997d7ccc" providerId="AD" clId="Web-{FF0FB039-7238-492D-8901-0FA1E0097474}" dt="2020-11-19T18:27:19.388" v="7"/>
          <ac:spMkLst>
            <pc:docMk/>
            <pc:sldMk cId="29632255" sldId="261"/>
            <ac:spMk id="10" creationId="{36BE1F6F-E171-4982-9458-53068FCBA811}"/>
          </ac:spMkLst>
        </pc:spChg>
        <pc:spChg chg="add del">
          <ac:chgData name="Olund, Kenji" userId="S::olundk@spu.edu::4f2b93f4-c716-40b0-9d74-9e83997d7ccc" providerId="AD" clId="Web-{FF0FB039-7238-492D-8901-0FA1E0097474}" dt="2020-11-19T18:27:21.825" v="9"/>
          <ac:spMkLst>
            <pc:docMk/>
            <pc:sldMk cId="29632255" sldId="261"/>
            <ac:spMk id="11" creationId="{5D5E0904-721C-4D68-9EB8-1C9752E329A7}"/>
          </ac:spMkLst>
        </pc:spChg>
        <pc:picChg chg="del">
          <ac:chgData name="Olund, Kenji" userId="S::olundk@spu.edu::4f2b93f4-c716-40b0-9d74-9e83997d7ccc" providerId="AD" clId="Web-{FF0FB039-7238-492D-8901-0FA1E0097474}" dt="2020-11-19T18:26:15.481" v="0"/>
          <ac:picMkLst>
            <pc:docMk/>
            <pc:sldMk cId="29632255" sldId="261"/>
            <ac:picMk id="5" creationId="{ABD865BB-3FC7-4D26-B822-A7F7D3D68245}"/>
          </ac:picMkLst>
        </pc:picChg>
        <pc:picChg chg="add mod ord modCrop">
          <ac:chgData name="Olund, Kenji" userId="S::olundk@spu.edu::4f2b93f4-c716-40b0-9d74-9e83997d7ccc" providerId="AD" clId="Web-{FF0FB039-7238-492D-8901-0FA1E0097474}" dt="2020-11-19T18:30:36.217" v="78" actId="1076"/>
          <ac:picMkLst>
            <pc:docMk/>
            <pc:sldMk cId="29632255" sldId="261"/>
            <ac:picMk id="6" creationId="{31624B74-4CE3-41EF-9265-E90538A1AED8}"/>
          </ac:picMkLst>
        </pc:picChg>
      </pc:sldChg>
    </pc:docChg>
  </pc:docChgLst>
  <pc:docChgLst>
    <pc:chgData name="Wichser, Nathan" userId="S::wichsern@spu.edu::ce6a2e86-2a55-42c4-ad73-a4ca891ca69f" providerId="AD" clId="Web-{2B15FC0A-A699-43B9-B36C-4ED4BD87A008}"/>
    <pc:docChg chg="modSld">
      <pc:chgData name="Wichser, Nathan" userId="S::wichsern@spu.edu::ce6a2e86-2a55-42c4-ad73-a4ca891ca69f" providerId="AD" clId="Web-{2B15FC0A-A699-43B9-B36C-4ED4BD87A008}" dt="2020-10-15T19:34:26.725" v="2" actId="1076"/>
      <pc:docMkLst>
        <pc:docMk/>
      </pc:docMkLst>
      <pc:sldChg chg="modSp">
        <pc:chgData name="Wichser, Nathan" userId="S::wichsern@spu.edu::ce6a2e86-2a55-42c4-ad73-a4ca891ca69f" providerId="AD" clId="Web-{2B15FC0A-A699-43B9-B36C-4ED4BD87A008}" dt="2020-10-15T19:34:26.725" v="2" actId="1076"/>
        <pc:sldMkLst>
          <pc:docMk/>
          <pc:sldMk cId="3879256250" sldId="262"/>
        </pc:sldMkLst>
        <pc:picChg chg="mod">
          <ac:chgData name="Wichser, Nathan" userId="S::wichsern@spu.edu::ce6a2e86-2a55-42c4-ad73-a4ca891ca69f" providerId="AD" clId="Web-{2B15FC0A-A699-43B9-B36C-4ED4BD87A008}" dt="2020-10-15T19:34:26.725" v="2" actId="1076"/>
          <ac:picMkLst>
            <pc:docMk/>
            <pc:sldMk cId="3879256250" sldId="262"/>
            <ac:picMk id="6" creationId="{2EEDE255-BE60-4EA0-B04C-5C293BABEE75}"/>
          </ac:picMkLst>
        </pc:picChg>
      </pc:sldChg>
    </pc:docChg>
  </pc:docChgLst>
  <pc:docChgLst>
    <pc:chgData name="Wichser, Nathan" userId="S::wichsern@spu.edu::ce6a2e86-2a55-42c4-ad73-a4ca891ca69f" providerId="AD" clId="Web-{307EBF24-5DBC-44FE-ABB5-D0310F783A45}"/>
    <pc:docChg chg="modSld">
      <pc:chgData name="Wichser, Nathan" userId="S::wichsern@spu.edu::ce6a2e86-2a55-42c4-ad73-a4ca891ca69f" providerId="AD" clId="Web-{307EBF24-5DBC-44FE-ABB5-D0310F783A45}" dt="2020-10-18T19:52:27.181" v="39" actId="20577"/>
      <pc:docMkLst>
        <pc:docMk/>
      </pc:docMkLst>
      <pc:sldChg chg="modSp">
        <pc:chgData name="Wichser, Nathan" userId="S::wichsern@spu.edu::ce6a2e86-2a55-42c4-ad73-a4ca891ca69f" providerId="AD" clId="Web-{307EBF24-5DBC-44FE-ABB5-D0310F783A45}" dt="2020-10-18T19:52:27.181" v="38" actId="20577"/>
        <pc:sldMkLst>
          <pc:docMk/>
          <pc:sldMk cId="2194480960" sldId="259"/>
        </pc:sldMkLst>
        <pc:spChg chg="mod">
          <ac:chgData name="Wichser, Nathan" userId="S::wichsern@spu.edu::ce6a2e86-2a55-42c4-ad73-a4ca891ca69f" providerId="AD" clId="Web-{307EBF24-5DBC-44FE-ABB5-D0310F783A45}" dt="2020-10-18T19:52:27.181" v="38" actId="20577"/>
          <ac:spMkLst>
            <pc:docMk/>
            <pc:sldMk cId="2194480960" sldId="259"/>
            <ac:spMk id="9" creationId="{C74111F7-CBA3-482D-997C-A5E69E2D3D46}"/>
          </ac:spMkLst>
        </pc:spChg>
        <pc:cxnChg chg="mod">
          <ac:chgData name="Wichser, Nathan" userId="S::wichsern@spu.edu::ce6a2e86-2a55-42c4-ad73-a4ca891ca69f" providerId="AD" clId="Web-{307EBF24-5DBC-44FE-ABB5-D0310F783A45}" dt="2020-10-18T19:44:32.201" v="3" actId="14100"/>
          <ac:cxnSpMkLst>
            <pc:docMk/>
            <pc:sldMk cId="2194480960" sldId="259"/>
            <ac:cxnSpMk id="12" creationId="{297CD533-B352-42A4-A03D-9E9D65EA2613}"/>
          </ac:cxnSpMkLst>
        </pc:cxnChg>
      </pc:sldChg>
      <pc:sldChg chg="modSp">
        <pc:chgData name="Wichser, Nathan" userId="S::wichsern@spu.edu::ce6a2e86-2a55-42c4-ad73-a4ca891ca69f" providerId="AD" clId="Web-{307EBF24-5DBC-44FE-ABB5-D0310F783A45}" dt="2020-10-18T19:51:39.557" v="8" actId="20577"/>
        <pc:sldMkLst>
          <pc:docMk/>
          <pc:sldMk cId="763594280" sldId="260"/>
        </pc:sldMkLst>
        <pc:spChg chg="mod">
          <ac:chgData name="Wichser, Nathan" userId="S::wichsern@spu.edu::ce6a2e86-2a55-42c4-ad73-a4ca891ca69f" providerId="AD" clId="Web-{307EBF24-5DBC-44FE-ABB5-D0310F783A45}" dt="2020-10-18T19:51:39.557" v="8" actId="20577"/>
          <ac:spMkLst>
            <pc:docMk/>
            <pc:sldMk cId="763594280" sldId="260"/>
            <ac:spMk id="3" creationId="{DA4C74F9-C821-4AD1-B8A0-DBD8EC6A11F6}"/>
          </ac:spMkLst>
        </pc:spChg>
      </pc:sldChg>
    </pc:docChg>
  </pc:docChgLst>
  <pc:docChgLst>
    <pc:chgData name="Buzakouk, Suliman" userId="S::buzakouks@spu.edu::25b799a2-5699-4a96-ad89-60960aa54e95" providerId="AD" clId="Web-{6FF5C4AC-293C-4B7A-AE59-74096A8030F4}"/>
    <pc:docChg chg="delSld modSld">
      <pc:chgData name="Buzakouk, Suliman" userId="S::buzakouks@spu.edu::25b799a2-5699-4a96-ad89-60960aa54e95" providerId="AD" clId="Web-{6FF5C4AC-293C-4B7A-AE59-74096A8030F4}" dt="2020-10-18T18:24:01.643" v="516"/>
      <pc:docMkLst>
        <pc:docMk/>
      </pc:docMkLst>
      <pc:sldChg chg="del">
        <pc:chgData name="Buzakouk, Suliman" userId="S::buzakouks@spu.edu::25b799a2-5699-4a96-ad89-60960aa54e95" providerId="AD" clId="Web-{6FF5C4AC-293C-4B7A-AE59-74096A8030F4}" dt="2020-10-18T18:20:02.877" v="502"/>
        <pc:sldMkLst>
          <pc:docMk/>
          <pc:sldMk cId="1720272522" sldId="265"/>
        </pc:sldMkLst>
      </pc:sldChg>
      <pc:sldChg chg="modSp">
        <pc:chgData name="Buzakouk, Suliman" userId="S::buzakouks@spu.edu::25b799a2-5699-4a96-ad89-60960aa54e95" providerId="AD" clId="Web-{6FF5C4AC-293C-4B7A-AE59-74096A8030F4}" dt="2020-10-18T18:24:01.643" v="516"/>
        <pc:sldMkLst>
          <pc:docMk/>
          <pc:sldMk cId="3841495486" sldId="266"/>
        </pc:sldMkLst>
        <pc:graphicFrameChg chg="mod modGraphic">
          <ac:chgData name="Buzakouk, Suliman" userId="S::buzakouks@spu.edu::25b799a2-5699-4a96-ad89-60960aa54e95" providerId="AD" clId="Web-{6FF5C4AC-293C-4B7A-AE59-74096A8030F4}" dt="2020-10-18T18:24:01.643" v="516"/>
          <ac:graphicFrameMkLst>
            <pc:docMk/>
            <pc:sldMk cId="3841495486" sldId="266"/>
            <ac:graphicFrameMk id="6" creationId="{CE2AE430-F2F3-4F54-84D3-E575713886BA}"/>
          </ac:graphicFrameMkLst>
        </pc:graphicFrameChg>
      </pc:sldChg>
      <pc:sldChg chg="modSp">
        <pc:chgData name="Buzakouk, Suliman" userId="S::buzakouks@spu.edu::25b799a2-5699-4a96-ad89-60960aa54e95" providerId="AD" clId="Web-{6FF5C4AC-293C-4B7A-AE59-74096A8030F4}" dt="2020-10-18T18:20:08.705" v="503" actId="20577"/>
        <pc:sldMkLst>
          <pc:docMk/>
          <pc:sldMk cId="2273076209" sldId="267"/>
        </pc:sldMkLst>
        <pc:spChg chg="mod">
          <ac:chgData name="Buzakouk, Suliman" userId="S::buzakouks@spu.edu::25b799a2-5699-4a96-ad89-60960aa54e95" providerId="AD" clId="Web-{6FF5C4AC-293C-4B7A-AE59-74096A8030F4}" dt="2020-10-18T18:20:08.705" v="503" actId="20577"/>
          <ac:spMkLst>
            <pc:docMk/>
            <pc:sldMk cId="2273076209" sldId="267"/>
            <ac:spMk id="3" creationId="{0865C4EB-5C59-4BF1-9BD4-3011448280AD}"/>
          </ac:spMkLst>
        </pc:spChg>
      </pc:sldChg>
      <pc:sldChg chg="modSp">
        <pc:chgData name="Buzakouk, Suliman" userId="S::buzakouks@spu.edu::25b799a2-5699-4a96-ad89-60960aa54e95" providerId="AD" clId="Web-{6FF5C4AC-293C-4B7A-AE59-74096A8030F4}" dt="2020-10-18T18:06:34.563" v="7"/>
        <pc:sldMkLst>
          <pc:docMk/>
          <pc:sldMk cId="3182990276" sldId="270"/>
        </pc:sldMkLst>
        <pc:graphicFrameChg chg="mod modGraphic">
          <ac:chgData name="Buzakouk, Suliman" userId="S::buzakouks@spu.edu::25b799a2-5699-4a96-ad89-60960aa54e95" providerId="AD" clId="Web-{6FF5C4AC-293C-4B7A-AE59-74096A8030F4}" dt="2020-10-18T18:06:34.563" v="7"/>
          <ac:graphicFrameMkLst>
            <pc:docMk/>
            <pc:sldMk cId="3182990276" sldId="270"/>
            <ac:graphicFrameMk id="5" creationId="{6E88B472-AAD3-4589-B59C-08366718E5AF}"/>
          </ac:graphicFrameMkLst>
        </pc:graphicFrameChg>
      </pc:sldChg>
    </pc:docChg>
  </pc:docChgLst>
  <pc:docChgLst>
    <pc:chgData name="Olund, Kenji" userId="S::olundk@spu.edu::4f2b93f4-c716-40b0-9d74-9e83997d7ccc" providerId="AD" clId="Web-{6D0D7A7A-4CC3-4525-8437-1A41D3C6D29E}"/>
    <pc:docChg chg="modSld">
      <pc:chgData name="Olund, Kenji" userId="S::olundk@spu.edu::4f2b93f4-c716-40b0-9d74-9e83997d7ccc" providerId="AD" clId="Web-{6D0D7A7A-4CC3-4525-8437-1A41D3C6D29E}" dt="2020-11-22T18:12:40.068" v="2" actId="1076"/>
      <pc:docMkLst>
        <pc:docMk/>
      </pc:docMkLst>
      <pc:sldChg chg="modSp">
        <pc:chgData name="Olund, Kenji" userId="S::olundk@spu.edu::4f2b93f4-c716-40b0-9d74-9e83997d7ccc" providerId="AD" clId="Web-{6D0D7A7A-4CC3-4525-8437-1A41D3C6D29E}" dt="2020-11-22T18:12:40.068" v="2" actId="1076"/>
        <pc:sldMkLst>
          <pc:docMk/>
          <pc:sldMk cId="1575340813" sldId="282"/>
        </pc:sldMkLst>
        <pc:picChg chg="mod">
          <ac:chgData name="Olund, Kenji" userId="S::olundk@spu.edu::4f2b93f4-c716-40b0-9d74-9e83997d7ccc" providerId="AD" clId="Web-{6D0D7A7A-4CC3-4525-8437-1A41D3C6D29E}" dt="2020-11-22T18:12:40.068" v="2" actId="1076"/>
          <ac:picMkLst>
            <pc:docMk/>
            <pc:sldMk cId="1575340813" sldId="282"/>
            <ac:picMk id="5" creationId="{59EAFCA7-C9E9-4B65-8D11-F2F49385F6FE}"/>
          </ac:picMkLst>
        </pc:picChg>
      </pc:sldChg>
    </pc:docChg>
  </pc:docChgLst>
  <pc:docChgLst>
    <pc:chgData name="Olund, Kenji" userId="S::olundk@spu.edu::4f2b93f4-c716-40b0-9d74-9e83997d7ccc" providerId="AD" clId="Web-{73166C61-1CF9-4A57-91B4-B10E8B9EB3A8}"/>
    <pc:docChg chg="modSld">
      <pc:chgData name="Olund, Kenji" userId="S::olundk@spu.edu::4f2b93f4-c716-40b0-9d74-9e83997d7ccc" providerId="AD" clId="Web-{73166C61-1CF9-4A57-91B4-B10E8B9EB3A8}" dt="2020-10-15T18:41:47.413" v="3" actId="1076"/>
      <pc:docMkLst>
        <pc:docMk/>
      </pc:docMkLst>
      <pc:sldChg chg="addSp delSp modSp">
        <pc:chgData name="Olund, Kenji" userId="S::olundk@spu.edu::4f2b93f4-c716-40b0-9d74-9e83997d7ccc" providerId="AD" clId="Web-{73166C61-1CF9-4A57-91B4-B10E8B9EB3A8}" dt="2020-10-15T18:41:47.413" v="3" actId="1076"/>
        <pc:sldMkLst>
          <pc:docMk/>
          <pc:sldMk cId="29632255" sldId="261"/>
        </pc:sldMkLst>
        <pc:spChg chg="del">
          <ac:chgData name="Olund, Kenji" userId="S::olundk@spu.edu::4f2b93f4-c716-40b0-9d74-9e83997d7ccc" providerId="AD" clId="Web-{73166C61-1CF9-4A57-91B4-B10E8B9EB3A8}" dt="2020-10-15T18:41:29.444" v="0"/>
          <ac:spMkLst>
            <pc:docMk/>
            <pc:sldMk cId="29632255" sldId="261"/>
            <ac:spMk id="3" creationId="{CD3E75EA-6D89-4512-8BC5-637094BDFF01}"/>
          </ac:spMkLst>
        </pc:spChg>
        <pc:picChg chg="add mod ord">
          <ac:chgData name="Olund, Kenji" userId="S::olundk@spu.edu::4f2b93f4-c716-40b0-9d74-9e83997d7ccc" providerId="AD" clId="Web-{73166C61-1CF9-4A57-91B4-B10E8B9EB3A8}" dt="2020-10-15T18:41:47.413" v="3" actId="1076"/>
          <ac:picMkLst>
            <pc:docMk/>
            <pc:sldMk cId="29632255" sldId="261"/>
            <ac:picMk id="4" creationId="{98E02A9F-664D-4282-A702-A70DC6828F06}"/>
          </ac:picMkLst>
        </pc:picChg>
      </pc:sldChg>
    </pc:docChg>
  </pc:docChgLst>
  <pc:docChgLst>
    <pc:chgData name="Bates, Chelsea" userId="S::batesc2@spu.edu::8df98d34-6da2-45be-a0fe-49ad65a20f11" providerId="AD" clId="Web-{C77B8999-486D-40F1-9F79-6660BB71F34E}"/>
    <pc:docChg chg="modSld">
      <pc:chgData name="Bates, Chelsea" userId="S::batesc2@spu.edu::8df98d34-6da2-45be-a0fe-49ad65a20f11" providerId="AD" clId="Web-{C77B8999-486D-40F1-9F79-6660BB71F34E}" dt="2020-10-15T18:16:28.034" v="10" actId="1076"/>
      <pc:docMkLst>
        <pc:docMk/>
      </pc:docMkLst>
      <pc:sldChg chg="modSp">
        <pc:chgData name="Bates, Chelsea" userId="S::batesc2@spu.edu::8df98d34-6da2-45be-a0fe-49ad65a20f11" providerId="AD" clId="Web-{C77B8999-486D-40F1-9F79-6660BB71F34E}" dt="2020-10-15T18:16:28.034" v="10" actId="1076"/>
        <pc:sldMkLst>
          <pc:docMk/>
          <pc:sldMk cId="109857222" sldId="256"/>
        </pc:sldMkLst>
        <pc:spChg chg="mod">
          <ac:chgData name="Bates, Chelsea" userId="S::batesc2@spu.edu::8df98d34-6da2-45be-a0fe-49ad65a20f11" providerId="AD" clId="Web-{C77B8999-486D-40F1-9F79-6660BB71F34E}" dt="2020-10-15T18:16:28.034" v="10" actId="1076"/>
          <ac:spMkLst>
            <pc:docMk/>
            <pc:sldMk cId="109857222" sldId="256"/>
            <ac:spMk id="2" creationId="{00000000-0000-0000-0000-000000000000}"/>
          </ac:spMkLst>
        </pc:spChg>
      </pc:sldChg>
      <pc:sldChg chg="addSp modSp">
        <pc:chgData name="Bates, Chelsea" userId="S::batesc2@spu.edu::8df98d34-6da2-45be-a0fe-49ad65a20f11" providerId="AD" clId="Web-{C77B8999-486D-40F1-9F79-6660BB71F34E}" dt="2020-10-15T18:15:55.269" v="8"/>
        <pc:sldMkLst>
          <pc:docMk/>
          <pc:sldMk cId="2194480960" sldId="259"/>
        </pc:sldMkLst>
        <pc:spChg chg="add mod ord">
          <ac:chgData name="Bates, Chelsea" userId="S::batesc2@spu.edu::8df98d34-6da2-45be-a0fe-49ad65a20f11" providerId="AD" clId="Web-{C77B8999-486D-40F1-9F79-6660BB71F34E}" dt="2020-10-15T18:15:55.269" v="8"/>
          <ac:spMkLst>
            <pc:docMk/>
            <pc:sldMk cId="2194480960" sldId="259"/>
            <ac:spMk id="2" creationId="{793926F3-7880-4A8D-9DAF-2B8032172E33}"/>
          </ac:spMkLst>
        </pc:spChg>
        <pc:spChg chg="mod">
          <ac:chgData name="Bates, Chelsea" userId="S::batesc2@spu.edu::8df98d34-6da2-45be-a0fe-49ad65a20f11" providerId="AD" clId="Web-{C77B8999-486D-40F1-9F79-6660BB71F34E}" dt="2020-10-15T18:14:31.035" v="0"/>
          <ac:spMkLst>
            <pc:docMk/>
            <pc:sldMk cId="2194480960" sldId="259"/>
            <ac:spMk id="8" creationId="{5D9FBDE6-1146-485B-B4DB-BF76EA1B99B4}"/>
          </ac:spMkLst>
        </pc:spChg>
      </pc:sldChg>
    </pc:docChg>
  </pc:docChgLst>
  <pc:docChgLst>
    <pc:chgData name="Bates, Chelsea" userId="S::batesc2@spu.edu::8df98d34-6da2-45be-a0fe-49ad65a20f11" providerId="AD" clId="Web-{C225F82F-2480-40C4-9C89-EBA8AEAC1707}"/>
    <pc:docChg chg="addSld modSld sldOrd">
      <pc:chgData name="Bates, Chelsea" userId="S::batesc2@spu.edu::8df98d34-6da2-45be-a0fe-49ad65a20f11" providerId="AD" clId="Web-{C225F82F-2480-40C4-9C89-EBA8AEAC1707}" dt="2020-10-15T18:20:31.328" v="136" actId="20577"/>
      <pc:docMkLst>
        <pc:docMk/>
      </pc:docMkLst>
      <pc:sldChg chg="modSp new ord">
        <pc:chgData name="Bates, Chelsea" userId="S::batesc2@spu.edu::8df98d34-6da2-45be-a0fe-49ad65a20f11" providerId="AD" clId="Web-{C225F82F-2480-40C4-9C89-EBA8AEAC1707}" dt="2020-10-15T18:19:28.703" v="18" actId="20577"/>
        <pc:sldMkLst>
          <pc:docMk/>
          <pc:sldMk cId="3879256250" sldId="262"/>
        </pc:sldMkLst>
        <pc:spChg chg="mod">
          <ac:chgData name="Bates, Chelsea" userId="S::batesc2@spu.edu::8df98d34-6da2-45be-a0fe-49ad65a20f11" providerId="AD" clId="Web-{C225F82F-2480-40C4-9C89-EBA8AEAC1707}" dt="2020-10-15T18:19:28.703" v="18" actId="20577"/>
          <ac:spMkLst>
            <pc:docMk/>
            <pc:sldMk cId="3879256250" sldId="262"/>
            <ac:spMk id="2" creationId="{A8AA73A7-BD2C-4F9D-AE37-5FAA45AEE57D}"/>
          </ac:spMkLst>
        </pc:spChg>
      </pc:sldChg>
      <pc:sldChg chg="modSp new">
        <pc:chgData name="Bates, Chelsea" userId="S::batesc2@spu.edu::8df98d34-6da2-45be-a0fe-49ad65a20f11" providerId="AD" clId="Web-{C225F82F-2480-40C4-9C89-EBA8AEAC1707}" dt="2020-10-15T18:19:43.674" v="43" actId="20577"/>
        <pc:sldMkLst>
          <pc:docMk/>
          <pc:sldMk cId="3592503405" sldId="263"/>
        </pc:sldMkLst>
        <pc:spChg chg="mod">
          <ac:chgData name="Bates, Chelsea" userId="S::batesc2@spu.edu::8df98d34-6da2-45be-a0fe-49ad65a20f11" providerId="AD" clId="Web-{C225F82F-2480-40C4-9C89-EBA8AEAC1707}" dt="2020-10-15T18:19:43.674" v="43" actId="20577"/>
          <ac:spMkLst>
            <pc:docMk/>
            <pc:sldMk cId="3592503405" sldId="263"/>
            <ac:spMk id="2" creationId="{39158681-ADBE-4F64-93AD-03BD12B8B564}"/>
          </ac:spMkLst>
        </pc:spChg>
      </pc:sldChg>
      <pc:sldChg chg="modSp new">
        <pc:chgData name="Bates, Chelsea" userId="S::batesc2@spu.edu::8df98d34-6da2-45be-a0fe-49ad65a20f11" providerId="AD" clId="Web-{C225F82F-2480-40C4-9C89-EBA8AEAC1707}" dt="2020-10-15T18:19:57.516" v="76" actId="20577"/>
        <pc:sldMkLst>
          <pc:docMk/>
          <pc:sldMk cId="538814324" sldId="264"/>
        </pc:sldMkLst>
        <pc:spChg chg="mod">
          <ac:chgData name="Bates, Chelsea" userId="S::batesc2@spu.edu::8df98d34-6da2-45be-a0fe-49ad65a20f11" providerId="AD" clId="Web-{C225F82F-2480-40C4-9C89-EBA8AEAC1707}" dt="2020-10-15T18:19:57.516" v="76" actId="20577"/>
          <ac:spMkLst>
            <pc:docMk/>
            <pc:sldMk cId="538814324" sldId="264"/>
            <ac:spMk id="2" creationId="{3952885A-7329-4590-BDB1-87C2359415BC}"/>
          </ac:spMkLst>
        </pc:spChg>
      </pc:sldChg>
      <pc:sldChg chg="modSp new">
        <pc:chgData name="Bates, Chelsea" userId="S::batesc2@spu.edu::8df98d34-6da2-45be-a0fe-49ad65a20f11" providerId="AD" clId="Web-{C225F82F-2480-40C4-9C89-EBA8AEAC1707}" dt="2020-10-15T18:20:31.328" v="135"/>
        <pc:sldMkLst>
          <pc:docMk/>
          <pc:sldMk cId="1720272522" sldId="265"/>
        </pc:sldMkLst>
        <pc:spChg chg="mod">
          <ac:chgData name="Bates, Chelsea" userId="S::batesc2@spu.edu::8df98d34-6da2-45be-a0fe-49ad65a20f11" providerId="AD" clId="Web-{C225F82F-2480-40C4-9C89-EBA8AEAC1707}" dt="2020-10-15T18:20:31.328" v="135"/>
          <ac:spMkLst>
            <pc:docMk/>
            <pc:sldMk cId="1720272522" sldId="265"/>
            <ac:spMk id="2" creationId="{BA9038AB-E128-4D70-B60B-36923C135381}"/>
          </ac:spMkLst>
        </pc:spChg>
      </pc:sldChg>
    </pc:docChg>
  </pc:docChgLst>
  <pc:docChgLst>
    <pc:chgData name="Wichser, Nathan" userId="S::wichsern@spu.edu::ce6a2e86-2a55-42c4-ad73-a4ca891ca69f" providerId="AD" clId="Web-{29A19FDE-DA09-4C2E-8F5B-B42F112D393B}"/>
    <pc:docChg chg="modSld">
      <pc:chgData name="Wichser, Nathan" userId="S::wichsern@spu.edu::ce6a2e86-2a55-42c4-ad73-a4ca891ca69f" providerId="AD" clId="Web-{29A19FDE-DA09-4C2E-8F5B-B42F112D393B}" dt="2020-10-15T19:32:35.439" v="244"/>
      <pc:docMkLst>
        <pc:docMk/>
      </pc:docMkLst>
      <pc:sldChg chg="modSp">
        <pc:chgData name="Wichser, Nathan" userId="S::wichsern@spu.edu::ce6a2e86-2a55-42c4-ad73-a4ca891ca69f" providerId="AD" clId="Web-{29A19FDE-DA09-4C2E-8F5B-B42F112D393B}" dt="2020-10-15T19:04:30.158" v="198" actId="20577"/>
        <pc:sldMkLst>
          <pc:docMk/>
          <pc:sldMk cId="763594280" sldId="260"/>
        </pc:sldMkLst>
        <pc:spChg chg="mod">
          <ac:chgData name="Wichser, Nathan" userId="S::wichsern@spu.edu::ce6a2e86-2a55-42c4-ad73-a4ca891ca69f" providerId="AD" clId="Web-{29A19FDE-DA09-4C2E-8F5B-B42F112D393B}" dt="2020-10-15T19:04:30.158" v="198" actId="20577"/>
          <ac:spMkLst>
            <pc:docMk/>
            <pc:sldMk cId="763594280" sldId="260"/>
            <ac:spMk id="3" creationId="{DA4C74F9-C821-4AD1-B8A0-DBD8EC6A11F6}"/>
          </ac:spMkLst>
        </pc:spChg>
      </pc:sldChg>
      <pc:sldChg chg="addSp delSp modSp">
        <pc:chgData name="Wichser, Nathan" userId="S::wichsern@spu.edu::ce6a2e86-2a55-42c4-ad73-a4ca891ca69f" providerId="AD" clId="Web-{29A19FDE-DA09-4C2E-8F5B-B42F112D393B}" dt="2020-10-15T19:32:35.439" v="244"/>
        <pc:sldMkLst>
          <pc:docMk/>
          <pc:sldMk cId="3879256250" sldId="262"/>
        </pc:sldMkLst>
        <pc:spChg chg="mod">
          <ac:chgData name="Wichser, Nathan" userId="S::wichsern@spu.edu::ce6a2e86-2a55-42c4-ad73-a4ca891ca69f" providerId="AD" clId="Web-{29A19FDE-DA09-4C2E-8F5B-B42F112D393B}" dt="2020-10-15T19:09:02.220" v="217" actId="20577"/>
          <ac:spMkLst>
            <pc:docMk/>
            <pc:sldMk cId="3879256250" sldId="262"/>
            <ac:spMk id="3" creationId="{280214A5-6C53-48DD-9D92-7264F09A337E}"/>
          </ac:spMkLst>
        </pc:spChg>
        <pc:picChg chg="add mod">
          <ac:chgData name="Wichser, Nathan" userId="S::wichsern@spu.edu::ce6a2e86-2a55-42c4-ad73-a4ca891ca69f" providerId="AD" clId="Web-{29A19FDE-DA09-4C2E-8F5B-B42F112D393B}" dt="2020-10-15T19:09:48.626" v="222" actId="14100"/>
          <ac:picMkLst>
            <pc:docMk/>
            <pc:sldMk cId="3879256250" sldId="262"/>
            <ac:picMk id="4" creationId="{4E7F061C-AB80-487E-8D39-EB7A42A5D655}"/>
          </ac:picMkLst>
        </pc:picChg>
        <pc:picChg chg="add del mod">
          <ac:chgData name="Wichser, Nathan" userId="S::wichsern@spu.edu::ce6a2e86-2a55-42c4-ad73-a4ca891ca69f" providerId="AD" clId="Web-{29A19FDE-DA09-4C2E-8F5B-B42F112D393B}" dt="2020-10-15T19:24:51.768" v="243"/>
          <ac:picMkLst>
            <pc:docMk/>
            <pc:sldMk cId="3879256250" sldId="262"/>
            <ac:picMk id="5" creationId="{1E27ADE5-009A-49B2-9551-EEE16C7D508C}"/>
          </ac:picMkLst>
        </pc:picChg>
        <pc:picChg chg="add mod">
          <ac:chgData name="Wichser, Nathan" userId="S::wichsern@spu.edu::ce6a2e86-2a55-42c4-ad73-a4ca891ca69f" providerId="AD" clId="Web-{29A19FDE-DA09-4C2E-8F5B-B42F112D393B}" dt="2020-10-15T19:32:35.439" v="244"/>
          <ac:picMkLst>
            <pc:docMk/>
            <pc:sldMk cId="3879256250" sldId="262"/>
            <ac:picMk id="6" creationId="{2EEDE255-BE60-4EA0-B04C-5C293BABEE75}"/>
          </ac:picMkLst>
        </pc:picChg>
      </pc:sldChg>
      <pc:sldChg chg="addSp delSp modSp">
        <pc:chgData name="Wichser, Nathan" userId="S::wichsern@spu.edu::ce6a2e86-2a55-42c4-ad73-a4ca891ca69f" providerId="AD" clId="Web-{29A19FDE-DA09-4C2E-8F5B-B42F112D393B}" dt="2020-10-15T19:06:23.501" v="216" actId="1076"/>
        <pc:sldMkLst>
          <pc:docMk/>
          <pc:sldMk cId="3592503405" sldId="263"/>
        </pc:sldMkLst>
        <pc:spChg chg="mod">
          <ac:chgData name="Wichser, Nathan" userId="S::wichsern@spu.edu::ce6a2e86-2a55-42c4-ad73-a4ca891ca69f" providerId="AD" clId="Web-{29A19FDE-DA09-4C2E-8F5B-B42F112D393B}" dt="2020-10-15T19:06:17.689" v="215" actId="1076"/>
          <ac:spMkLst>
            <pc:docMk/>
            <pc:sldMk cId="3592503405" sldId="263"/>
            <ac:spMk id="2" creationId="{39158681-ADBE-4F64-93AD-03BD12B8B564}"/>
          </ac:spMkLst>
        </pc:spChg>
        <pc:spChg chg="del">
          <ac:chgData name="Wichser, Nathan" userId="S::wichsern@spu.edu::ce6a2e86-2a55-42c4-ad73-a4ca891ca69f" providerId="AD" clId="Web-{29A19FDE-DA09-4C2E-8F5B-B42F112D393B}" dt="2020-10-15T19:05:01.939" v="200"/>
          <ac:spMkLst>
            <pc:docMk/>
            <pc:sldMk cId="3592503405" sldId="263"/>
            <ac:spMk id="3" creationId="{50065D82-B2EA-460C-B5F7-0691E5797DCD}"/>
          </ac:spMkLst>
        </pc:spChg>
        <pc:spChg chg="add del mod">
          <ac:chgData name="Wichser, Nathan" userId="S::wichsern@spu.edu::ce6a2e86-2a55-42c4-ad73-a4ca891ca69f" providerId="AD" clId="Web-{29A19FDE-DA09-4C2E-8F5B-B42F112D393B}" dt="2020-10-15T19:05:17.111" v="204"/>
          <ac:spMkLst>
            <pc:docMk/>
            <pc:sldMk cId="3592503405" sldId="263"/>
            <ac:spMk id="6" creationId="{7E427B12-B886-4E79-84FF-803BC3FA0871}"/>
          </ac:spMkLst>
        </pc:spChg>
        <pc:graphicFrameChg chg="add mod ord modGraphic">
          <ac:chgData name="Wichser, Nathan" userId="S::wichsern@spu.edu::ce6a2e86-2a55-42c4-ad73-a4ca891ca69f" providerId="AD" clId="Web-{29A19FDE-DA09-4C2E-8F5B-B42F112D393B}" dt="2020-10-15T19:06:23.501" v="216" actId="1076"/>
          <ac:graphicFrameMkLst>
            <pc:docMk/>
            <pc:sldMk cId="3592503405" sldId="263"/>
            <ac:graphicFrameMk id="5" creationId="{6E88B472-AAD3-4589-B59C-08366718E5AF}"/>
          </ac:graphicFrameMkLst>
        </pc:graphicFrameChg>
      </pc:sldChg>
      <pc:sldChg chg="modSp">
        <pc:chgData name="Wichser, Nathan" userId="S::wichsern@spu.edu::ce6a2e86-2a55-42c4-ad73-a4ca891ca69f" providerId="AD" clId="Web-{29A19FDE-DA09-4C2E-8F5B-B42F112D393B}" dt="2020-10-15T19:18:45.034" v="237" actId="20577"/>
        <pc:sldMkLst>
          <pc:docMk/>
          <pc:sldMk cId="538814324" sldId="264"/>
        </pc:sldMkLst>
        <pc:spChg chg="mod">
          <ac:chgData name="Wichser, Nathan" userId="S::wichsern@spu.edu::ce6a2e86-2a55-42c4-ad73-a4ca891ca69f" providerId="AD" clId="Web-{29A19FDE-DA09-4C2E-8F5B-B42F112D393B}" dt="2020-10-15T19:18:45.034" v="237" actId="20577"/>
          <ac:spMkLst>
            <pc:docMk/>
            <pc:sldMk cId="538814324" sldId="264"/>
            <ac:spMk id="3" creationId="{604A58CB-D3CB-4551-8241-195E993CF0DD}"/>
          </ac:spMkLst>
        </pc:spChg>
      </pc:sldChg>
    </pc:docChg>
  </pc:docChgLst>
  <pc:docChgLst>
    <pc:chgData name="Buzakouk, Suliman" userId="S::buzakouks@spu.edu::25b799a2-5699-4a96-ad89-60960aa54e95" providerId="AD" clId="Web-{A995FA87-C5AB-40EC-94CB-B654A088F4D8}"/>
    <pc:docChg chg="modSld">
      <pc:chgData name="Buzakouk, Suliman" userId="S::buzakouks@spu.edu::25b799a2-5699-4a96-ad89-60960aa54e95" providerId="AD" clId="Web-{A995FA87-C5AB-40EC-94CB-B654A088F4D8}" dt="2020-10-18T19:17:44.636" v="1"/>
      <pc:docMkLst>
        <pc:docMk/>
      </pc:docMkLst>
      <pc:sldChg chg="modSp">
        <pc:chgData name="Buzakouk, Suliman" userId="S::buzakouks@spu.edu::25b799a2-5699-4a96-ad89-60960aa54e95" providerId="AD" clId="Web-{A995FA87-C5AB-40EC-94CB-B654A088F4D8}" dt="2020-10-18T19:17:44.636" v="1"/>
        <pc:sldMkLst>
          <pc:docMk/>
          <pc:sldMk cId="3841495486" sldId="266"/>
        </pc:sldMkLst>
        <pc:graphicFrameChg chg="mod modGraphic">
          <ac:chgData name="Buzakouk, Suliman" userId="S::buzakouks@spu.edu::25b799a2-5699-4a96-ad89-60960aa54e95" providerId="AD" clId="Web-{A995FA87-C5AB-40EC-94CB-B654A088F4D8}" dt="2020-10-18T19:17:44.636" v="1"/>
          <ac:graphicFrameMkLst>
            <pc:docMk/>
            <pc:sldMk cId="3841495486" sldId="266"/>
            <ac:graphicFrameMk id="6" creationId="{CE2AE430-F2F3-4F54-84D3-E575713886BA}"/>
          </ac:graphicFrameMkLst>
        </pc:graphicFrameChg>
      </pc:sldChg>
    </pc:docChg>
  </pc:docChgLst>
  <pc:docChgLst>
    <pc:chgData name="Olund, Kenji" userId="S::olundk@spu.edu::4f2b93f4-c716-40b0-9d74-9e83997d7ccc" providerId="AD" clId="Web-{5BE62779-72AF-4465-A0A3-14C293B53628}"/>
    <pc:docChg chg="">
      <pc:chgData name="Olund, Kenji" userId="S::olundk@spu.edu::4f2b93f4-c716-40b0-9d74-9e83997d7ccc" providerId="AD" clId="Web-{5BE62779-72AF-4465-A0A3-14C293B53628}" dt="2020-10-17T00:38:56.472" v="0"/>
      <pc:docMkLst>
        <pc:docMk/>
      </pc:docMkLst>
      <pc:sldChg chg="addCm">
        <pc:chgData name="Olund, Kenji" userId="S::olundk@spu.edu::4f2b93f4-c716-40b0-9d74-9e83997d7ccc" providerId="AD" clId="Web-{5BE62779-72AF-4465-A0A3-14C293B53628}" dt="2020-10-17T00:38:56.472" v="0"/>
        <pc:sldMkLst>
          <pc:docMk/>
          <pc:sldMk cId="2194480960" sldId="259"/>
        </pc:sldMkLst>
      </pc:sldChg>
    </pc:docChg>
  </pc:docChgLst>
  <pc:docChgLst>
    <pc:chgData name="Buzakouk, Suliman" userId="S::buzakouks@spu.edu::25b799a2-5699-4a96-ad89-60960aa54e95" providerId="AD" clId="Web-{693396D5-26C8-486C-A4FB-39754B052CF0}"/>
    <pc:docChg chg="modSld sldOrd">
      <pc:chgData name="Buzakouk, Suliman" userId="S::buzakouks@spu.edu::25b799a2-5699-4a96-ad89-60960aa54e95" providerId="AD" clId="Web-{693396D5-26C8-486C-A4FB-39754B052CF0}" dt="2020-10-18T17:54:58.342" v="132"/>
      <pc:docMkLst>
        <pc:docMk/>
      </pc:docMkLst>
      <pc:sldChg chg="ord">
        <pc:chgData name="Buzakouk, Suliman" userId="S::buzakouks@spu.edu::25b799a2-5699-4a96-ad89-60960aa54e95" providerId="AD" clId="Web-{693396D5-26C8-486C-A4FB-39754B052CF0}" dt="2020-10-18T17:54:58.342" v="132"/>
        <pc:sldMkLst>
          <pc:docMk/>
          <pc:sldMk cId="1720272522" sldId="265"/>
        </pc:sldMkLst>
      </pc:sldChg>
      <pc:sldChg chg="modSp">
        <pc:chgData name="Buzakouk, Suliman" userId="S::buzakouks@spu.edu::25b799a2-5699-4a96-ad89-60960aa54e95" providerId="AD" clId="Web-{693396D5-26C8-486C-A4FB-39754B052CF0}" dt="2020-10-18T17:52:10.462" v="131"/>
        <pc:sldMkLst>
          <pc:docMk/>
          <pc:sldMk cId="3841495486" sldId="266"/>
        </pc:sldMkLst>
        <pc:graphicFrameChg chg="mod modGraphic">
          <ac:chgData name="Buzakouk, Suliman" userId="S::buzakouks@spu.edu::25b799a2-5699-4a96-ad89-60960aa54e95" providerId="AD" clId="Web-{693396D5-26C8-486C-A4FB-39754B052CF0}" dt="2020-10-18T17:52:10.462" v="131"/>
          <ac:graphicFrameMkLst>
            <pc:docMk/>
            <pc:sldMk cId="3841495486" sldId="266"/>
            <ac:graphicFrameMk id="6" creationId="{CE2AE430-F2F3-4F54-84D3-E575713886BA}"/>
          </ac:graphicFrameMkLst>
        </pc:graphicFrameChg>
      </pc:sldChg>
    </pc:docChg>
  </pc:docChgLst>
  <pc:docChgLst>
    <pc:chgData name="Olund, Kenji" userId="S::olundk@spu.edu::4f2b93f4-c716-40b0-9d74-9e83997d7ccc" providerId="AD" clId="Web-{DF683CE3-E96F-43C4-AF35-ED97BF809744}"/>
    <pc:docChg chg="addSld modSld sldOrd">
      <pc:chgData name="Olund, Kenji" userId="S::olundk@spu.edu::4f2b93f4-c716-40b0-9d74-9e83997d7ccc" providerId="AD" clId="Web-{DF683CE3-E96F-43C4-AF35-ED97BF809744}" dt="2020-10-15T18:18:58.962" v="160" actId="14100"/>
      <pc:docMkLst>
        <pc:docMk/>
      </pc:docMkLst>
      <pc:sldChg chg="modSp">
        <pc:chgData name="Olund, Kenji" userId="S::olundk@spu.edu::4f2b93f4-c716-40b0-9d74-9e83997d7ccc" providerId="AD" clId="Web-{DF683CE3-E96F-43C4-AF35-ED97BF809744}" dt="2020-10-15T18:09:00.473" v="83" actId="14100"/>
        <pc:sldMkLst>
          <pc:docMk/>
          <pc:sldMk cId="1614524102" sldId="258"/>
        </pc:sldMkLst>
        <pc:picChg chg="mod">
          <ac:chgData name="Olund, Kenji" userId="S::olundk@spu.edu::4f2b93f4-c716-40b0-9d74-9e83997d7ccc" providerId="AD" clId="Web-{DF683CE3-E96F-43C4-AF35-ED97BF809744}" dt="2020-10-15T18:09:00.473" v="83" actId="14100"/>
          <ac:picMkLst>
            <pc:docMk/>
            <pc:sldMk cId="1614524102" sldId="258"/>
            <ac:picMk id="2" creationId="{F425FAD1-83B5-4BD4-9C87-1CE4D3DEFD39}"/>
          </ac:picMkLst>
        </pc:picChg>
      </pc:sldChg>
      <pc:sldChg chg="addSp delSp modSp new ord">
        <pc:chgData name="Olund, Kenji" userId="S::olundk@spu.edu::4f2b93f4-c716-40b0-9d74-9e83997d7ccc" providerId="AD" clId="Web-{DF683CE3-E96F-43C4-AF35-ED97BF809744}" dt="2020-10-15T18:18:58.962" v="160" actId="14100"/>
        <pc:sldMkLst>
          <pc:docMk/>
          <pc:sldMk cId="2194480960" sldId="259"/>
        </pc:sldMkLst>
        <pc:spChg chg="del mod">
          <ac:chgData name="Olund, Kenji" userId="S::olundk@spu.edu::4f2b93f4-c716-40b0-9d74-9e83997d7ccc" providerId="AD" clId="Web-{DF683CE3-E96F-43C4-AF35-ED97BF809744}" dt="2020-10-15T18:17:59.055" v="154"/>
          <ac:spMkLst>
            <pc:docMk/>
            <pc:sldMk cId="2194480960" sldId="259"/>
            <ac:spMk id="2" creationId="{793926F3-7880-4A8D-9DAF-2B8032172E33}"/>
          </ac:spMkLst>
        </pc:spChg>
        <pc:spChg chg="add del mod">
          <ac:chgData name="Olund, Kenji" userId="S::olundk@spu.edu::4f2b93f4-c716-40b0-9d74-9e83997d7ccc" providerId="AD" clId="Web-{DF683CE3-E96F-43C4-AF35-ED97BF809744}" dt="2020-10-15T18:05:34.861" v="38"/>
          <ac:spMkLst>
            <pc:docMk/>
            <pc:sldMk cId="2194480960" sldId="259"/>
            <ac:spMk id="2" creationId="{CD05BFC6-60FD-4FC5-8283-8BEC72EBD81D}"/>
          </ac:spMkLst>
        </pc:spChg>
        <pc:spChg chg="add del">
          <ac:chgData name="Olund, Kenji" userId="S::olundk@spu.edu::4f2b93f4-c716-40b0-9d74-9e83997d7ccc" providerId="AD" clId="Web-{DF683CE3-E96F-43C4-AF35-ED97BF809744}" dt="2020-10-15T18:05:38.252" v="39"/>
          <ac:spMkLst>
            <pc:docMk/>
            <pc:sldMk cId="2194480960" sldId="259"/>
            <ac:spMk id="3" creationId="{1B63617F-51B1-4F02-9A01-F10376F934A0}"/>
          </ac:spMkLst>
        </pc:spChg>
        <pc:spChg chg="add mod">
          <ac:chgData name="Olund, Kenji" userId="S::olundk@spu.edu::4f2b93f4-c716-40b0-9d74-9e83997d7ccc" providerId="AD" clId="Web-{DF683CE3-E96F-43C4-AF35-ED97BF809744}" dt="2020-10-15T18:16:37.883" v="137" actId="20577"/>
          <ac:spMkLst>
            <pc:docMk/>
            <pc:sldMk cId="2194480960" sldId="259"/>
            <ac:spMk id="7" creationId="{8DAF0A78-1E3C-4269-B536-1F62C0C70783}"/>
          </ac:spMkLst>
        </pc:spChg>
        <pc:spChg chg="add mod">
          <ac:chgData name="Olund, Kenji" userId="S::olundk@spu.edu::4f2b93f4-c716-40b0-9d74-9e83997d7ccc" providerId="AD" clId="Web-{DF683CE3-E96F-43C4-AF35-ED97BF809744}" dt="2020-10-15T18:17:38.258" v="152" actId="1076"/>
          <ac:spMkLst>
            <pc:docMk/>
            <pc:sldMk cId="2194480960" sldId="259"/>
            <ac:spMk id="8" creationId="{5D9FBDE6-1146-485B-B4DB-BF76EA1B99B4}"/>
          </ac:spMkLst>
        </pc:spChg>
        <pc:spChg chg="add mod">
          <ac:chgData name="Olund, Kenji" userId="S::olundk@spu.edu::4f2b93f4-c716-40b0-9d74-9e83997d7ccc" providerId="AD" clId="Web-{DF683CE3-E96F-43C4-AF35-ED97BF809744}" dt="2020-10-15T18:17:17.727" v="149" actId="1076"/>
          <ac:spMkLst>
            <pc:docMk/>
            <pc:sldMk cId="2194480960" sldId="259"/>
            <ac:spMk id="9" creationId="{C74111F7-CBA3-482D-997C-A5E69E2D3D46}"/>
          </ac:spMkLst>
        </pc:spChg>
        <pc:spChg chg="add mod">
          <ac:chgData name="Olund, Kenji" userId="S::olundk@spu.edu::4f2b93f4-c716-40b0-9d74-9e83997d7ccc" providerId="AD" clId="Web-{DF683CE3-E96F-43C4-AF35-ED97BF809744}" dt="2020-10-15T18:17:10.914" v="148" actId="1076"/>
          <ac:spMkLst>
            <pc:docMk/>
            <pc:sldMk cId="2194480960" sldId="259"/>
            <ac:spMk id="10" creationId="{B0124E62-AFA0-444D-8472-5F5BD2ADE9F1}"/>
          </ac:spMkLst>
        </pc:spChg>
        <pc:picChg chg="add del mod">
          <ac:chgData name="Olund, Kenji" userId="S::olundk@spu.edu::4f2b93f4-c716-40b0-9d74-9e83997d7ccc" providerId="AD" clId="Web-{DF683CE3-E96F-43C4-AF35-ED97BF809744}" dt="2020-10-15T18:03:59.751" v="18"/>
          <ac:picMkLst>
            <pc:docMk/>
            <pc:sldMk cId="2194480960" sldId="259"/>
            <ac:picMk id="4" creationId="{D682EB4B-065A-4F66-9498-4F3C5BBFB991}"/>
          </ac:picMkLst>
        </pc:picChg>
        <pc:picChg chg="add mod">
          <ac:chgData name="Olund, Kenji" userId="S::olundk@spu.edu::4f2b93f4-c716-40b0-9d74-9e83997d7ccc" providerId="AD" clId="Web-{DF683CE3-E96F-43C4-AF35-ED97BF809744}" dt="2020-10-15T18:09:22.504" v="85" actId="1076"/>
          <ac:picMkLst>
            <pc:docMk/>
            <pc:sldMk cId="2194480960" sldId="259"/>
            <ac:picMk id="5" creationId="{EAC87EF6-0DCA-406D-8F0F-5FEC5AFEDF68}"/>
          </ac:picMkLst>
        </pc:picChg>
        <pc:picChg chg="add mod">
          <ac:chgData name="Olund, Kenji" userId="S::olundk@spu.edu::4f2b93f4-c716-40b0-9d74-9e83997d7ccc" providerId="AD" clId="Web-{DF683CE3-E96F-43C4-AF35-ED97BF809744}" dt="2020-10-15T18:09:28.582" v="86" actId="1076"/>
          <ac:picMkLst>
            <pc:docMk/>
            <pc:sldMk cId="2194480960" sldId="259"/>
            <ac:picMk id="6" creationId="{6CC1A829-9CED-4F7B-A382-1AC0AE6FEEED}"/>
          </ac:picMkLst>
        </pc:picChg>
        <pc:picChg chg="add del mod">
          <ac:chgData name="Olund, Kenji" userId="S::olundk@spu.edu::4f2b93f4-c716-40b0-9d74-9e83997d7ccc" providerId="AD" clId="Web-{DF683CE3-E96F-43C4-AF35-ED97BF809744}" dt="2020-10-15T18:10:57.020" v="98"/>
          <ac:picMkLst>
            <pc:docMk/>
            <pc:sldMk cId="2194480960" sldId="259"/>
            <ac:picMk id="11" creationId="{7C3F9E91-580B-4753-BB0D-655E216396B8}"/>
          </ac:picMkLst>
        </pc:picChg>
        <pc:cxnChg chg="add mod">
          <ac:chgData name="Olund, Kenji" userId="S::olundk@spu.edu::4f2b93f4-c716-40b0-9d74-9e83997d7ccc" providerId="AD" clId="Web-{DF683CE3-E96F-43C4-AF35-ED97BF809744}" dt="2020-10-15T18:18:58.962" v="160" actId="14100"/>
          <ac:cxnSpMkLst>
            <pc:docMk/>
            <pc:sldMk cId="2194480960" sldId="259"/>
            <ac:cxnSpMk id="3" creationId="{CC367339-0E55-4FCF-9DA0-8E5F7E729813}"/>
          </ac:cxnSpMkLst>
        </pc:cxnChg>
        <pc:cxnChg chg="add mod">
          <ac:chgData name="Olund, Kenji" userId="S::olundk@spu.edu::4f2b93f4-c716-40b0-9d74-9e83997d7ccc" providerId="AD" clId="Web-{DF683CE3-E96F-43C4-AF35-ED97BF809744}" dt="2020-10-15T18:17:24.633" v="151" actId="1076"/>
          <ac:cxnSpMkLst>
            <pc:docMk/>
            <pc:sldMk cId="2194480960" sldId="259"/>
            <ac:cxnSpMk id="12" creationId="{297CD533-B352-42A4-A03D-9E9D65EA2613}"/>
          </ac:cxnSpMkLst>
        </pc:cxnChg>
        <pc:cxnChg chg="add mod">
          <ac:chgData name="Olund, Kenji" userId="S::olundk@spu.edu::4f2b93f4-c716-40b0-9d74-9e83997d7ccc" providerId="AD" clId="Web-{DF683CE3-E96F-43C4-AF35-ED97BF809744}" dt="2020-10-15T18:16:21.429" v="134" actId="14100"/>
          <ac:cxnSpMkLst>
            <pc:docMk/>
            <pc:sldMk cId="2194480960" sldId="259"/>
            <ac:cxnSpMk id="13" creationId="{99BA4118-1995-45D6-8D7B-ECDA2A46CB96}"/>
          </ac:cxnSpMkLst>
        </pc:cxnChg>
      </pc:sldChg>
    </pc:docChg>
  </pc:docChgLst>
  <pc:docChgLst>
    <pc:chgData name="Mckinstry, Cody" userId="3e2d7b98-b608-44d1-a8bc-9764b0c34c10" providerId="ADAL" clId="{DF84B363-2820-4D20-8863-E0DDC7F69602}"/>
    <pc:docChg chg="undo custSel mod addSld delSld modSld sldOrd">
      <pc:chgData name="Mckinstry, Cody" userId="3e2d7b98-b608-44d1-a8bc-9764b0c34c10" providerId="ADAL" clId="{DF84B363-2820-4D20-8863-E0DDC7F69602}" dt="2020-11-23T05:27:15.047" v="245" actId="2696"/>
      <pc:docMkLst>
        <pc:docMk/>
      </pc:docMkLst>
      <pc:sldChg chg="modNotesTx">
        <pc:chgData name="Mckinstry, Cody" userId="3e2d7b98-b608-44d1-a8bc-9764b0c34c10" providerId="ADAL" clId="{DF84B363-2820-4D20-8863-E0DDC7F69602}" dt="2020-11-22T18:36:50.646" v="126" actId="20577"/>
        <pc:sldMkLst>
          <pc:docMk/>
          <pc:sldMk cId="109857222" sldId="256"/>
        </pc:sldMkLst>
      </pc:sldChg>
      <pc:sldChg chg="modSp del mod">
        <pc:chgData name="Mckinstry, Cody" userId="3e2d7b98-b608-44d1-a8bc-9764b0c34c10" providerId="ADAL" clId="{DF84B363-2820-4D20-8863-E0DDC7F69602}" dt="2020-11-22T18:53:13.155" v="204" actId="2696"/>
        <pc:sldMkLst>
          <pc:docMk/>
          <pc:sldMk cId="3879256250" sldId="262"/>
        </pc:sldMkLst>
        <pc:picChg chg="mod">
          <ac:chgData name="Mckinstry, Cody" userId="3e2d7b98-b608-44d1-a8bc-9764b0c34c10" providerId="ADAL" clId="{DF84B363-2820-4D20-8863-E0DDC7F69602}" dt="2020-11-22T18:38:31.252" v="135" actId="1076"/>
          <ac:picMkLst>
            <pc:docMk/>
            <pc:sldMk cId="3879256250" sldId="262"/>
            <ac:picMk id="6" creationId="{2EEDE255-BE60-4EA0-B04C-5C293BABEE75}"/>
          </ac:picMkLst>
        </pc:picChg>
      </pc:sldChg>
      <pc:sldChg chg="modSp mod modNotesTx">
        <pc:chgData name="Mckinstry, Cody" userId="3e2d7b98-b608-44d1-a8bc-9764b0c34c10" providerId="ADAL" clId="{DF84B363-2820-4D20-8863-E0DDC7F69602}" dt="2020-11-22T18:39:40.541" v="161" actId="20577"/>
        <pc:sldMkLst>
          <pc:docMk/>
          <pc:sldMk cId="3592503405" sldId="263"/>
        </pc:sldMkLst>
        <pc:spChg chg="mod">
          <ac:chgData name="Mckinstry, Cody" userId="3e2d7b98-b608-44d1-a8bc-9764b0c34c10" providerId="ADAL" clId="{DF84B363-2820-4D20-8863-E0DDC7F69602}" dt="2020-11-22T04:18:36.444" v="2" actId="1076"/>
          <ac:spMkLst>
            <pc:docMk/>
            <pc:sldMk cId="3592503405" sldId="263"/>
            <ac:spMk id="2" creationId="{39158681-ADBE-4F64-93AD-03BD12B8B564}"/>
          </ac:spMkLst>
        </pc:spChg>
      </pc:sldChg>
      <pc:sldChg chg="modNotesTx">
        <pc:chgData name="Mckinstry, Cody" userId="3e2d7b98-b608-44d1-a8bc-9764b0c34c10" providerId="ADAL" clId="{DF84B363-2820-4D20-8863-E0DDC7F69602}" dt="2020-11-22T18:43:53.396" v="174" actId="20577"/>
        <pc:sldMkLst>
          <pc:docMk/>
          <pc:sldMk cId="538814324" sldId="264"/>
        </pc:sldMkLst>
      </pc:sldChg>
      <pc:sldChg chg="modNotesTx">
        <pc:chgData name="Mckinstry, Cody" userId="3e2d7b98-b608-44d1-a8bc-9764b0c34c10" providerId="ADAL" clId="{DF84B363-2820-4D20-8863-E0DDC7F69602}" dt="2020-11-22T18:39:11.611" v="142" actId="20577"/>
        <pc:sldMkLst>
          <pc:docMk/>
          <pc:sldMk cId="2273076209" sldId="267"/>
        </pc:sldMkLst>
      </pc:sldChg>
      <pc:sldChg chg="ord">
        <pc:chgData name="Mckinstry, Cody" userId="3e2d7b98-b608-44d1-a8bc-9764b0c34c10" providerId="ADAL" clId="{DF84B363-2820-4D20-8863-E0DDC7F69602}" dt="2020-11-22T05:54:26.169" v="10"/>
        <pc:sldMkLst>
          <pc:docMk/>
          <pc:sldMk cId="914932482" sldId="268"/>
        </pc:sldMkLst>
      </pc:sldChg>
      <pc:sldChg chg="modNotesTx">
        <pc:chgData name="Mckinstry, Cody" userId="3e2d7b98-b608-44d1-a8bc-9764b0c34c10" providerId="ADAL" clId="{DF84B363-2820-4D20-8863-E0DDC7F69602}" dt="2020-11-22T18:42:29.223" v="170" actId="20577"/>
        <pc:sldMkLst>
          <pc:docMk/>
          <pc:sldMk cId="3182990276" sldId="270"/>
        </pc:sldMkLst>
      </pc:sldChg>
      <pc:sldChg chg="ord">
        <pc:chgData name="Mckinstry, Cody" userId="3e2d7b98-b608-44d1-a8bc-9764b0c34c10" providerId="ADAL" clId="{DF84B363-2820-4D20-8863-E0DDC7F69602}" dt="2020-11-21T23:09:37.669" v="1"/>
        <pc:sldMkLst>
          <pc:docMk/>
          <pc:sldMk cId="1849601329" sldId="272"/>
        </pc:sldMkLst>
      </pc:sldChg>
      <pc:sldChg chg="modNotesTx">
        <pc:chgData name="Mckinstry, Cody" userId="3e2d7b98-b608-44d1-a8bc-9764b0c34c10" providerId="ADAL" clId="{DF84B363-2820-4D20-8863-E0DDC7F69602}" dt="2020-11-22T18:40:00.394" v="165" actId="20577"/>
        <pc:sldMkLst>
          <pc:docMk/>
          <pc:sldMk cId="4141093321" sldId="273"/>
        </pc:sldMkLst>
      </pc:sldChg>
      <pc:sldChg chg="modNotesTx">
        <pc:chgData name="Mckinstry, Cody" userId="3e2d7b98-b608-44d1-a8bc-9764b0c34c10" providerId="ADAL" clId="{DF84B363-2820-4D20-8863-E0DDC7F69602}" dt="2020-11-22T18:47:57.034" v="203" actId="20577"/>
        <pc:sldMkLst>
          <pc:docMk/>
          <pc:sldMk cId="2942124699" sldId="274"/>
        </pc:sldMkLst>
      </pc:sldChg>
      <pc:sldChg chg="modSp mod modNotesTx">
        <pc:chgData name="Mckinstry, Cody" userId="3e2d7b98-b608-44d1-a8bc-9764b0c34c10" providerId="ADAL" clId="{DF84B363-2820-4D20-8863-E0DDC7F69602}" dt="2020-11-22T18:35:57.151" v="103" actId="20577"/>
        <pc:sldMkLst>
          <pc:docMk/>
          <pc:sldMk cId="3759904647" sldId="277"/>
        </pc:sldMkLst>
        <pc:spChg chg="mod">
          <ac:chgData name="Mckinstry, Cody" userId="3e2d7b98-b608-44d1-a8bc-9764b0c34c10" providerId="ADAL" clId="{DF84B363-2820-4D20-8863-E0DDC7F69602}" dt="2020-11-22T05:53:43.289" v="8" actId="20577"/>
          <ac:spMkLst>
            <pc:docMk/>
            <pc:sldMk cId="3759904647" sldId="277"/>
            <ac:spMk id="8" creationId="{3E4BF8D6-9ABC-48CB-85EF-71948DAA4E44}"/>
          </ac:spMkLst>
        </pc:spChg>
      </pc:sldChg>
      <pc:sldChg chg="modSp mod modNotesTx">
        <pc:chgData name="Mckinstry, Cody" userId="3e2d7b98-b608-44d1-a8bc-9764b0c34c10" providerId="ADAL" clId="{DF84B363-2820-4D20-8863-E0DDC7F69602}" dt="2020-11-23T05:25:25.514" v="237" actId="20577"/>
        <pc:sldMkLst>
          <pc:docMk/>
          <pc:sldMk cId="1865330138" sldId="278"/>
        </pc:sldMkLst>
        <pc:spChg chg="mod">
          <ac:chgData name="Mckinstry, Cody" userId="3e2d7b98-b608-44d1-a8bc-9764b0c34c10" providerId="ADAL" clId="{DF84B363-2820-4D20-8863-E0DDC7F69602}" dt="2020-11-22T21:03:21.617" v="231" actId="1076"/>
          <ac:spMkLst>
            <pc:docMk/>
            <pc:sldMk cId="1865330138" sldId="278"/>
            <ac:spMk id="3" creationId="{D132E4C2-9683-4F20-AC45-8E8547CA6C39}"/>
          </ac:spMkLst>
        </pc:spChg>
        <pc:spChg chg="mod">
          <ac:chgData name="Mckinstry, Cody" userId="3e2d7b98-b608-44d1-a8bc-9764b0c34c10" providerId="ADAL" clId="{DF84B363-2820-4D20-8863-E0DDC7F69602}" dt="2020-11-23T05:25:25.514" v="237" actId="20577"/>
          <ac:spMkLst>
            <pc:docMk/>
            <pc:sldMk cId="1865330138" sldId="278"/>
            <ac:spMk id="7" creationId="{F29C9F8B-E9AE-4944-BDFE-FADE6FF968B6}"/>
          </ac:spMkLst>
        </pc:spChg>
      </pc:sldChg>
      <pc:sldChg chg="modNotesTx">
        <pc:chgData name="Mckinstry, Cody" userId="3e2d7b98-b608-44d1-a8bc-9764b0c34c10" providerId="ADAL" clId="{DF84B363-2820-4D20-8863-E0DDC7F69602}" dt="2020-11-22T18:36:17.903" v="113" actId="20577"/>
        <pc:sldMkLst>
          <pc:docMk/>
          <pc:sldMk cId="2984712992" sldId="279"/>
        </pc:sldMkLst>
      </pc:sldChg>
      <pc:sldChg chg="addSp delSp modSp mod setBg modNotesTx">
        <pc:chgData name="Mckinstry, Cody" userId="3e2d7b98-b608-44d1-a8bc-9764b0c34c10" providerId="ADAL" clId="{DF84B363-2820-4D20-8863-E0DDC7F69602}" dt="2020-11-22T18:36:21.897" v="119" actId="20577"/>
        <pc:sldMkLst>
          <pc:docMk/>
          <pc:sldMk cId="3007126371" sldId="280"/>
        </pc:sldMkLst>
        <pc:spChg chg="mod ord">
          <ac:chgData name="Mckinstry, Cody" userId="3e2d7b98-b608-44d1-a8bc-9764b0c34c10" providerId="ADAL" clId="{DF84B363-2820-4D20-8863-E0DDC7F69602}" dt="2020-11-22T18:29:18.198" v="87" actId="14100"/>
          <ac:spMkLst>
            <pc:docMk/>
            <pc:sldMk cId="3007126371" sldId="280"/>
            <ac:spMk id="2" creationId="{8675B58B-20E1-4B52-985E-5F9FBE02AD50}"/>
          </ac:spMkLst>
        </pc:spChg>
        <pc:spChg chg="mod ord">
          <ac:chgData name="Mckinstry, Cody" userId="3e2d7b98-b608-44d1-a8bc-9764b0c34c10" providerId="ADAL" clId="{DF84B363-2820-4D20-8863-E0DDC7F69602}" dt="2020-11-22T18:28:37.565" v="76" actId="26606"/>
          <ac:spMkLst>
            <pc:docMk/>
            <pc:sldMk cId="3007126371" sldId="280"/>
            <ac:spMk id="5" creationId="{FBFDA1BB-D2DF-4CFA-A5C1-0881CB15B5AA}"/>
          </ac:spMkLst>
        </pc:spChg>
        <pc:spChg chg="add del">
          <ac:chgData name="Mckinstry, Cody" userId="3e2d7b98-b608-44d1-a8bc-9764b0c34c10" providerId="ADAL" clId="{DF84B363-2820-4D20-8863-E0DDC7F69602}" dt="2020-11-22T18:26:47.994" v="16" actId="26606"/>
          <ac:spMkLst>
            <pc:docMk/>
            <pc:sldMk cId="3007126371" sldId="280"/>
            <ac:spMk id="7" creationId="{E2A53059-D7B9-4249-ACFA-426AA0C68351}"/>
          </ac:spMkLst>
        </pc:spChg>
        <pc:spChg chg="add del">
          <ac:chgData name="Mckinstry, Cody" userId="3e2d7b98-b608-44d1-a8bc-9764b0c34c10" providerId="ADAL" clId="{DF84B363-2820-4D20-8863-E0DDC7F69602}" dt="2020-11-22T18:26:47.994" v="16" actId="26606"/>
          <ac:spMkLst>
            <pc:docMk/>
            <pc:sldMk cId="3007126371" sldId="280"/>
            <ac:spMk id="8" creationId="{F230AD75-6717-4566-9CA9-25308C0596EE}"/>
          </ac:spMkLst>
        </pc:spChg>
        <pc:spChg chg="add del">
          <ac:chgData name="Mckinstry, Cody" userId="3e2d7b98-b608-44d1-a8bc-9764b0c34c10" providerId="ADAL" clId="{DF84B363-2820-4D20-8863-E0DDC7F69602}" dt="2020-11-22T18:27:03.495" v="28" actId="26606"/>
          <ac:spMkLst>
            <pc:docMk/>
            <pc:sldMk cId="3007126371" sldId="280"/>
            <ac:spMk id="9" creationId="{E2A53059-D7B9-4249-ACFA-426AA0C68351}"/>
          </ac:spMkLst>
        </pc:spChg>
        <pc:spChg chg="add del">
          <ac:chgData name="Mckinstry, Cody" userId="3e2d7b98-b608-44d1-a8bc-9764b0c34c10" providerId="ADAL" clId="{DF84B363-2820-4D20-8863-E0DDC7F69602}" dt="2020-11-22T18:26:45.823" v="12" actId="26606"/>
          <ac:spMkLst>
            <pc:docMk/>
            <pc:sldMk cId="3007126371" sldId="280"/>
            <ac:spMk id="10" creationId="{D1039D44-D9E7-4F27-B51A-A9D87AB787F6}"/>
          </ac:spMkLst>
        </pc:spChg>
        <pc:spChg chg="add del">
          <ac:chgData name="Mckinstry, Cody" userId="3e2d7b98-b608-44d1-a8bc-9764b0c34c10" providerId="ADAL" clId="{DF84B363-2820-4D20-8863-E0DDC7F69602}" dt="2020-11-22T18:26:52.785" v="18" actId="26606"/>
          <ac:spMkLst>
            <pc:docMk/>
            <pc:sldMk cId="3007126371" sldId="280"/>
            <ac:spMk id="11" creationId="{E2A53059-D7B9-4249-ACFA-426AA0C68351}"/>
          </ac:spMkLst>
        </pc:spChg>
        <pc:spChg chg="add del">
          <ac:chgData name="Mckinstry, Cody" userId="3e2d7b98-b608-44d1-a8bc-9764b0c34c10" providerId="ADAL" clId="{DF84B363-2820-4D20-8863-E0DDC7F69602}" dt="2020-11-22T18:26:45.823" v="12" actId="26606"/>
          <ac:spMkLst>
            <pc:docMk/>
            <pc:sldMk cId="3007126371" sldId="280"/>
            <ac:spMk id="12" creationId="{C2C1DDAA-D882-4FF1-A3CE-E86DB88D440E}"/>
          </ac:spMkLst>
        </pc:spChg>
        <pc:spChg chg="add del">
          <ac:chgData name="Mckinstry, Cody" userId="3e2d7b98-b608-44d1-a8bc-9764b0c34c10" providerId="ADAL" clId="{DF84B363-2820-4D20-8863-E0DDC7F69602}" dt="2020-11-22T18:26:52.785" v="18" actId="26606"/>
          <ac:spMkLst>
            <pc:docMk/>
            <pc:sldMk cId="3007126371" sldId="280"/>
            <ac:spMk id="13" creationId="{F230AD75-6717-4566-9CA9-25308C0596EE}"/>
          </ac:spMkLst>
        </pc:spChg>
        <pc:spChg chg="add del">
          <ac:chgData name="Mckinstry, Cody" userId="3e2d7b98-b608-44d1-a8bc-9764b0c34c10" providerId="ADAL" clId="{DF84B363-2820-4D20-8863-E0DDC7F69602}" dt="2020-11-22T18:26:45.823" v="12" actId="26606"/>
          <ac:spMkLst>
            <pc:docMk/>
            <pc:sldMk cId="3007126371" sldId="280"/>
            <ac:spMk id="14" creationId="{E3010638-0FEA-47F7-8EC7-88B0FE33ECD4}"/>
          </ac:spMkLst>
        </pc:spChg>
        <pc:spChg chg="add del">
          <ac:chgData name="Mckinstry, Cody" userId="3e2d7b98-b608-44d1-a8bc-9764b0c34c10" providerId="ADAL" clId="{DF84B363-2820-4D20-8863-E0DDC7F69602}" dt="2020-11-22T18:26:56.052" v="20" actId="26606"/>
          <ac:spMkLst>
            <pc:docMk/>
            <pc:sldMk cId="3007126371" sldId="280"/>
            <ac:spMk id="15" creationId="{94DB5839-12B9-4BA0-98A8-CAE44ED19D7F}"/>
          </ac:spMkLst>
        </pc:spChg>
        <pc:spChg chg="add del">
          <ac:chgData name="Mckinstry, Cody" userId="3e2d7b98-b608-44d1-a8bc-9764b0c34c10" providerId="ADAL" clId="{DF84B363-2820-4D20-8863-E0DDC7F69602}" dt="2020-11-22T18:27:03.495" v="28" actId="26606"/>
          <ac:spMkLst>
            <pc:docMk/>
            <pc:sldMk cId="3007126371" sldId="280"/>
            <ac:spMk id="17" creationId="{F230AD75-6717-4566-9CA9-25308C0596EE}"/>
          </ac:spMkLst>
        </pc:spChg>
        <pc:spChg chg="add del">
          <ac:chgData name="Mckinstry, Cody" userId="3e2d7b98-b608-44d1-a8bc-9764b0c34c10" providerId="ADAL" clId="{DF84B363-2820-4D20-8863-E0DDC7F69602}" dt="2020-11-22T18:27:00.083" v="22" actId="26606"/>
          <ac:spMkLst>
            <pc:docMk/>
            <pc:sldMk cId="3007126371" sldId="280"/>
            <ac:spMk id="18" creationId="{6FAC2A80-44B3-424E-9614-534D5F430967}"/>
          </ac:spMkLst>
        </pc:spChg>
        <pc:spChg chg="add del">
          <ac:chgData name="Mckinstry, Cody" userId="3e2d7b98-b608-44d1-a8bc-9764b0c34c10" providerId="ADAL" clId="{DF84B363-2820-4D20-8863-E0DDC7F69602}" dt="2020-11-22T18:27:00.083" v="22" actId="26606"/>
          <ac:spMkLst>
            <pc:docMk/>
            <pc:sldMk cId="3007126371" sldId="280"/>
            <ac:spMk id="19" creationId="{7CBFFB10-5F3C-45A5-9821-92FB368A3C33}"/>
          </ac:spMkLst>
        </pc:spChg>
        <pc:spChg chg="add del">
          <ac:chgData name="Mckinstry, Cody" userId="3e2d7b98-b608-44d1-a8bc-9764b0c34c10" providerId="ADAL" clId="{DF84B363-2820-4D20-8863-E0DDC7F69602}" dt="2020-11-22T18:27:00.083" v="22" actId="26606"/>
          <ac:spMkLst>
            <pc:docMk/>
            <pc:sldMk cId="3007126371" sldId="280"/>
            <ac:spMk id="20" creationId="{F2D1D0DF-B556-464D-8B70-C84F513E51CC}"/>
          </ac:spMkLst>
        </pc:spChg>
        <pc:spChg chg="add del">
          <ac:chgData name="Mckinstry, Cody" userId="3e2d7b98-b608-44d1-a8bc-9764b0c34c10" providerId="ADAL" clId="{DF84B363-2820-4D20-8863-E0DDC7F69602}" dt="2020-11-22T18:27:00.083" v="22" actId="26606"/>
          <ac:spMkLst>
            <pc:docMk/>
            <pc:sldMk cId="3007126371" sldId="280"/>
            <ac:spMk id="21" creationId="{812316E4-8A32-4D31-BCBA-DA0E40A9B030}"/>
          </ac:spMkLst>
        </pc:spChg>
        <pc:spChg chg="add del">
          <ac:chgData name="Mckinstry, Cody" userId="3e2d7b98-b608-44d1-a8bc-9764b0c34c10" providerId="ADAL" clId="{DF84B363-2820-4D20-8863-E0DDC7F69602}" dt="2020-11-22T18:27:00.083" v="22" actId="26606"/>
          <ac:spMkLst>
            <pc:docMk/>
            <pc:sldMk cId="3007126371" sldId="280"/>
            <ac:spMk id="22" creationId="{7CD16D11-6E07-4936-9174-D33F9D88ED44}"/>
          </ac:spMkLst>
        </pc:spChg>
        <pc:spChg chg="add del">
          <ac:chgData name="Mckinstry, Cody" userId="3e2d7b98-b608-44d1-a8bc-9764b0c34c10" providerId="ADAL" clId="{DF84B363-2820-4D20-8863-E0DDC7F69602}" dt="2020-11-22T18:27:12.718" v="30" actId="26606"/>
          <ac:spMkLst>
            <pc:docMk/>
            <pc:sldMk cId="3007126371" sldId="280"/>
            <ac:spMk id="23" creationId="{E2A53059-D7B9-4249-ACFA-426AA0C68351}"/>
          </ac:spMkLst>
        </pc:spChg>
        <pc:spChg chg="add del">
          <ac:chgData name="Mckinstry, Cody" userId="3e2d7b98-b608-44d1-a8bc-9764b0c34c10" providerId="ADAL" clId="{DF84B363-2820-4D20-8863-E0DDC7F69602}" dt="2020-11-22T18:27:00.989" v="24" actId="26606"/>
          <ac:spMkLst>
            <pc:docMk/>
            <pc:sldMk cId="3007126371" sldId="280"/>
            <ac:spMk id="24" creationId="{D1039D44-D9E7-4F27-B51A-A9D87AB787F6}"/>
          </ac:spMkLst>
        </pc:spChg>
        <pc:spChg chg="add del">
          <ac:chgData name="Mckinstry, Cody" userId="3e2d7b98-b608-44d1-a8bc-9764b0c34c10" providerId="ADAL" clId="{DF84B363-2820-4D20-8863-E0DDC7F69602}" dt="2020-11-22T18:27:00.989" v="24" actId="26606"/>
          <ac:spMkLst>
            <pc:docMk/>
            <pc:sldMk cId="3007126371" sldId="280"/>
            <ac:spMk id="25" creationId="{C2C1DDAA-D882-4FF1-A3CE-E86DB88D440E}"/>
          </ac:spMkLst>
        </pc:spChg>
        <pc:spChg chg="add del">
          <ac:chgData name="Mckinstry, Cody" userId="3e2d7b98-b608-44d1-a8bc-9764b0c34c10" providerId="ADAL" clId="{DF84B363-2820-4D20-8863-E0DDC7F69602}" dt="2020-11-22T18:27:00.989" v="24" actId="26606"/>
          <ac:spMkLst>
            <pc:docMk/>
            <pc:sldMk cId="3007126371" sldId="280"/>
            <ac:spMk id="26" creationId="{E3010638-0FEA-47F7-8EC7-88B0FE33ECD4}"/>
          </ac:spMkLst>
        </pc:spChg>
        <pc:spChg chg="add del">
          <ac:chgData name="Mckinstry, Cody" userId="3e2d7b98-b608-44d1-a8bc-9764b0c34c10" providerId="ADAL" clId="{DF84B363-2820-4D20-8863-E0DDC7F69602}" dt="2020-11-22T18:27:12.718" v="30" actId="26606"/>
          <ac:spMkLst>
            <pc:docMk/>
            <pc:sldMk cId="3007126371" sldId="280"/>
            <ac:spMk id="27" creationId="{F230AD75-6717-4566-9CA9-25308C0596EE}"/>
          </ac:spMkLst>
        </pc:spChg>
        <pc:spChg chg="add del">
          <ac:chgData name="Mckinstry, Cody" userId="3e2d7b98-b608-44d1-a8bc-9764b0c34c10" providerId="ADAL" clId="{DF84B363-2820-4D20-8863-E0DDC7F69602}" dt="2020-11-22T18:27:19.808" v="36" actId="26606"/>
          <ac:spMkLst>
            <pc:docMk/>
            <pc:sldMk cId="3007126371" sldId="280"/>
            <ac:spMk id="28" creationId="{B4147794-66B7-4CDE-BC75-BBDC48B2FCEB}"/>
          </ac:spMkLst>
        </pc:spChg>
        <pc:spChg chg="add del">
          <ac:chgData name="Mckinstry, Cody" userId="3e2d7b98-b608-44d1-a8bc-9764b0c34c10" providerId="ADAL" clId="{DF84B363-2820-4D20-8863-E0DDC7F69602}" dt="2020-11-22T18:27:37.704" v="46" actId="26606"/>
          <ac:spMkLst>
            <pc:docMk/>
            <pc:sldMk cId="3007126371" sldId="280"/>
            <ac:spMk id="29" creationId="{E2A53059-D7B9-4249-ACFA-426AA0C68351}"/>
          </ac:spMkLst>
        </pc:spChg>
        <pc:spChg chg="add del">
          <ac:chgData name="Mckinstry, Cody" userId="3e2d7b98-b608-44d1-a8bc-9764b0c34c10" providerId="ADAL" clId="{DF84B363-2820-4D20-8863-E0DDC7F69602}" dt="2020-11-22T18:27:22.202" v="38" actId="26606"/>
          <ac:spMkLst>
            <pc:docMk/>
            <pc:sldMk cId="3007126371" sldId="280"/>
            <ac:spMk id="30" creationId="{2C23C1A9-F93B-4CA9-AAAA-50D11F4FC529}"/>
          </ac:spMkLst>
        </pc:spChg>
        <pc:spChg chg="add del">
          <ac:chgData name="Mckinstry, Cody" userId="3e2d7b98-b608-44d1-a8bc-9764b0c34c10" providerId="ADAL" clId="{DF84B363-2820-4D20-8863-E0DDC7F69602}" dt="2020-11-22T18:27:37.704" v="46" actId="26606"/>
          <ac:spMkLst>
            <pc:docMk/>
            <pc:sldMk cId="3007126371" sldId="280"/>
            <ac:spMk id="31" creationId="{F230AD75-6717-4566-9CA9-25308C0596EE}"/>
          </ac:spMkLst>
        </pc:spChg>
        <pc:spChg chg="add del">
          <ac:chgData name="Mckinstry, Cody" userId="3e2d7b98-b608-44d1-a8bc-9764b0c34c10" providerId="ADAL" clId="{DF84B363-2820-4D20-8863-E0DDC7F69602}" dt="2020-11-22T18:27:38.950" v="48" actId="26606"/>
          <ac:spMkLst>
            <pc:docMk/>
            <pc:sldMk cId="3007126371" sldId="280"/>
            <ac:spMk id="33" creationId="{E2A53059-D7B9-4249-ACFA-426AA0C68351}"/>
          </ac:spMkLst>
        </pc:spChg>
        <pc:spChg chg="add del">
          <ac:chgData name="Mckinstry, Cody" userId="3e2d7b98-b608-44d1-a8bc-9764b0c34c10" providerId="ADAL" clId="{DF84B363-2820-4D20-8863-E0DDC7F69602}" dt="2020-11-22T18:27:38.950" v="48" actId="26606"/>
          <ac:spMkLst>
            <pc:docMk/>
            <pc:sldMk cId="3007126371" sldId="280"/>
            <ac:spMk id="34" creationId="{F230AD75-6717-4566-9CA9-25308C0596EE}"/>
          </ac:spMkLst>
        </pc:spChg>
        <pc:spChg chg="add del">
          <ac:chgData name="Mckinstry, Cody" userId="3e2d7b98-b608-44d1-a8bc-9764b0c34c10" providerId="ADAL" clId="{DF84B363-2820-4D20-8863-E0DDC7F69602}" dt="2020-11-22T18:28:37.565" v="76" actId="26606"/>
          <ac:spMkLst>
            <pc:docMk/>
            <pc:sldMk cId="3007126371" sldId="280"/>
            <ac:spMk id="36" creationId="{E53F4E5A-C9EE-4859-B46B-F018F7D73A03}"/>
          </ac:spMkLst>
        </pc:spChg>
        <pc:spChg chg="add del">
          <ac:chgData name="Mckinstry, Cody" userId="3e2d7b98-b608-44d1-a8bc-9764b0c34c10" providerId="ADAL" clId="{DF84B363-2820-4D20-8863-E0DDC7F69602}" dt="2020-11-22T18:28:21.382" v="61" actId="26606"/>
          <ac:spMkLst>
            <pc:docMk/>
            <pc:sldMk cId="3007126371" sldId="280"/>
            <ac:spMk id="39" creationId="{B632AE7B-9F64-4DA0-908C-FF0274747A55}"/>
          </ac:spMkLst>
        </pc:spChg>
        <pc:spChg chg="add del">
          <ac:chgData name="Mckinstry, Cody" userId="3e2d7b98-b608-44d1-a8bc-9764b0c34c10" providerId="ADAL" clId="{DF84B363-2820-4D20-8863-E0DDC7F69602}" dt="2020-11-22T18:28:24.321" v="65" actId="26606"/>
          <ac:spMkLst>
            <pc:docMk/>
            <pc:sldMk cId="3007126371" sldId="280"/>
            <ac:spMk id="40" creationId="{E2A53059-D7B9-4249-ACFA-426AA0C68351}"/>
          </ac:spMkLst>
        </pc:spChg>
        <pc:spChg chg="add del">
          <ac:chgData name="Mckinstry, Cody" userId="3e2d7b98-b608-44d1-a8bc-9764b0c34c10" providerId="ADAL" clId="{DF84B363-2820-4D20-8863-E0DDC7F69602}" dt="2020-11-22T18:28:24.321" v="65" actId="26606"/>
          <ac:spMkLst>
            <pc:docMk/>
            <pc:sldMk cId="3007126371" sldId="280"/>
            <ac:spMk id="41" creationId="{F230AD75-6717-4566-9CA9-25308C0596EE}"/>
          </ac:spMkLst>
        </pc:spChg>
        <pc:spChg chg="add del">
          <ac:chgData name="Mckinstry, Cody" userId="3e2d7b98-b608-44d1-a8bc-9764b0c34c10" providerId="ADAL" clId="{DF84B363-2820-4D20-8863-E0DDC7F69602}" dt="2020-11-22T18:28:14.844" v="57" actId="26606"/>
          <ac:spMkLst>
            <pc:docMk/>
            <pc:sldMk cId="3007126371" sldId="280"/>
            <ac:spMk id="42" creationId="{E2A53059-D7B9-4249-ACFA-426AA0C68351}"/>
          </ac:spMkLst>
        </pc:spChg>
        <pc:spChg chg="add del">
          <ac:chgData name="Mckinstry, Cody" userId="3e2d7b98-b608-44d1-a8bc-9764b0c34c10" providerId="ADAL" clId="{DF84B363-2820-4D20-8863-E0DDC7F69602}" dt="2020-11-22T18:28:31.059" v="69" actId="26606"/>
          <ac:spMkLst>
            <pc:docMk/>
            <pc:sldMk cId="3007126371" sldId="280"/>
            <ac:spMk id="43" creationId="{E53F4E5A-C9EE-4859-B46B-F018F7D73A03}"/>
          </ac:spMkLst>
        </pc:spChg>
        <pc:spChg chg="add del">
          <ac:chgData name="Mckinstry, Cody" userId="3e2d7b98-b608-44d1-a8bc-9764b0c34c10" providerId="ADAL" clId="{DF84B363-2820-4D20-8863-E0DDC7F69602}" dt="2020-11-22T18:28:14.844" v="57" actId="26606"/>
          <ac:spMkLst>
            <pc:docMk/>
            <pc:sldMk cId="3007126371" sldId="280"/>
            <ac:spMk id="44" creationId="{F230AD75-6717-4566-9CA9-25308C0596EE}"/>
          </ac:spMkLst>
        </pc:spChg>
        <pc:spChg chg="add del">
          <ac:chgData name="Mckinstry, Cody" userId="3e2d7b98-b608-44d1-a8bc-9764b0c34c10" providerId="ADAL" clId="{DF84B363-2820-4D20-8863-E0DDC7F69602}" dt="2020-11-22T18:28:31.824" v="71" actId="26606"/>
          <ac:spMkLst>
            <pc:docMk/>
            <pc:sldMk cId="3007126371" sldId="280"/>
            <ac:spMk id="47" creationId="{E2A53059-D7B9-4249-ACFA-426AA0C68351}"/>
          </ac:spMkLst>
        </pc:spChg>
        <pc:spChg chg="add del">
          <ac:chgData name="Mckinstry, Cody" userId="3e2d7b98-b608-44d1-a8bc-9764b0c34c10" providerId="ADAL" clId="{DF84B363-2820-4D20-8863-E0DDC7F69602}" dt="2020-11-22T18:28:31.824" v="71" actId="26606"/>
          <ac:spMkLst>
            <pc:docMk/>
            <pc:sldMk cId="3007126371" sldId="280"/>
            <ac:spMk id="48" creationId="{F230AD75-6717-4566-9CA9-25308C0596EE}"/>
          </ac:spMkLst>
        </pc:spChg>
        <pc:spChg chg="add del">
          <ac:chgData name="Mckinstry, Cody" userId="3e2d7b98-b608-44d1-a8bc-9764b0c34c10" providerId="ADAL" clId="{DF84B363-2820-4D20-8863-E0DDC7F69602}" dt="2020-11-22T18:28:32.593" v="73" actId="26606"/>
          <ac:spMkLst>
            <pc:docMk/>
            <pc:sldMk cId="3007126371" sldId="280"/>
            <ac:spMk id="50" creationId="{E53F4E5A-C9EE-4859-B46B-F018F7D73A03}"/>
          </ac:spMkLst>
        </pc:spChg>
        <pc:spChg chg="add del">
          <ac:chgData name="Mckinstry, Cody" userId="3e2d7b98-b608-44d1-a8bc-9764b0c34c10" providerId="ADAL" clId="{DF84B363-2820-4D20-8863-E0DDC7F69602}" dt="2020-11-22T18:28:37.559" v="75" actId="26606"/>
          <ac:spMkLst>
            <pc:docMk/>
            <pc:sldMk cId="3007126371" sldId="280"/>
            <ac:spMk id="53" creationId="{E2A53059-D7B9-4249-ACFA-426AA0C68351}"/>
          </ac:spMkLst>
        </pc:spChg>
        <pc:spChg chg="add del">
          <ac:chgData name="Mckinstry, Cody" userId="3e2d7b98-b608-44d1-a8bc-9764b0c34c10" providerId="ADAL" clId="{DF84B363-2820-4D20-8863-E0DDC7F69602}" dt="2020-11-22T18:28:37.559" v="75" actId="26606"/>
          <ac:spMkLst>
            <pc:docMk/>
            <pc:sldMk cId="3007126371" sldId="280"/>
            <ac:spMk id="54" creationId="{F230AD75-6717-4566-9CA9-25308C0596EE}"/>
          </ac:spMkLst>
        </pc:spChg>
        <pc:picChg chg="mod ord">
          <ac:chgData name="Mckinstry, Cody" userId="3e2d7b98-b608-44d1-a8bc-9764b0c34c10" providerId="ADAL" clId="{DF84B363-2820-4D20-8863-E0DDC7F69602}" dt="2020-11-22T18:28:58.815" v="83" actId="14100"/>
          <ac:picMkLst>
            <pc:docMk/>
            <pc:sldMk cId="3007126371" sldId="280"/>
            <ac:picMk id="3" creationId="{98E7C4E6-312E-426E-B9B6-6BEEE59CC13C}"/>
          </ac:picMkLst>
        </pc:picChg>
        <pc:picChg chg="mod ord">
          <ac:chgData name="Mckinstry, Cody" userId="3e2d7b98-b608-44d1-a8bc-9764b0c34c10" providerId="ADAL" clId="{DF84B363-2820-4D20-8863-E0DDC7F69602}" dt="2020-11-22T18:28:43.352" v="77" actId="1076"/>
          <ac:picMkLst>
            <pc:docMk/>
            <pc:sldMk cId="3007126371" sldId="280"/>
            <ac:picMk id="4" creationId="{47BFE020-1A86-4BB5-8BC1-5830B44A610B}"/>
          </ac:picMkLst>
        </pc:picChg>
        <pc:cxnChg chg="add del">
          <ac:chgData name="Mckinstry, Cody" userId="3e2d7b98-b608-44d1-a8bc-9764b0c34c10" providerId="ADAL" clId="{DF84B363-2820-4D20-8863-E0DDC7F69602}" dt="2020-11-22T18:26:56.052" v="20" actId="26606"/>
          <ac:cxnSpMkLst>
            <pc:docMk/>
            <pc:sldMk cId="3007126371" sldId="280"/>
            <ac:cxnSpMk id="16" creationId="{041A955B-D579-48FD-A51C-51B0C0B69F9A}"/>
          </ac:cxnSpMkLst>
        </pc:cxnChg>
        <pc:cxnChg chg="add del">
          <ac:chgData name="Mckinstry, Cody" userId="3e2d7b98-b608-44d1-a8bc-9764b0c34c10" providerId="ADAL" clId="{DF84B363-2820-4D20-8863-E0DDC7F69602}" dt="2020-11-22T18:28:37.565" v="76" actId="26606"/>
          <ac:cxnSpMkLst>
            <pc:docMk/>
            <pc:sldMk cId="3007126371" sldId="280"/>
            <ac:cxnSpMk id="37" creationId="{041A955B-D579-48FD-A51C-51B0C0B69F9A}"/>
          </ac:cxnSpMkLst>
        </pc:cxnChg>
        <pc:cxnChg chg="add del">
          <ac:chgData name="Mckinstry, Cody" userId="3e2d7b98-b608-44d1-a8bc-9764b0c34c10" providerId="ADAL" clId="{DF84B363-2820-4D20-8863-E0DDC7F69602}" dt="2020-11-22T18:28:31.059" v="69" actId="26606"/>
          <ac:cxnSpMkLst>
            <pc:docMk/>
            <pc:sldMk cId="3007126371" sldId="280"/>
            <ac:cxnSpMk id="45" creationId="{041A955B-D579-48FD-A51C-51B0C0B69F9A}"/>
          </ac:cxnSpMkLst>
        </pc:cxnChg>
        <pc:cxnChg chg="add del">
          <ac:chgData name="Mckinstry, Cody" userId="3e2d7b98-b608-44d1-a8bc-9764b0c34c10" providerId="ADAL" clId="{DF84B363-2820-4D20-8863-E0DDC7F69602}" dt="2020-11-22T18:28:32.593" v="73" actId="26606"/>
          <ac:cxnSpMkLst>
            <pc:docMk/>
            <pc:sldMk cId="3007126371" sldId="280"/>
            <ac:cxnSpMk id="51" creationId="{041A955B-D579-48FD-A51C-51B0C0B69F9A}"/>
          </ac:cxnSpMkLst>
        </pc:cxnChg>
      </pc:sldChg>
      <pc:sldChg chg="modNotesTx">
        <pc:chgData name="Mckinstry, Cody" userId="3e2d7b98-b608-44d1-a8bc-9764b0c34c10" providerId="ADAL" clId="{DF84B363-2820-4D20-8863-E0DDC7F69602}" dt="2020-11-22T18:44:13.359" v="181" actId="20577"/>
        <pc:sldMkLst>
          <pc:docMk/>
          <pc:sldMk cId="1147028434" sldId="281"/>
        </pc:sldMkLst>
      </pc:sldChg>
      <pc:sldChg chg="modNotesTx">
        <pc:chgData name="Mckinstry, Cody" userId="3e2d7b98-b608-44d1-a8bc-9764b0c34c10" providerId="ADAL" clId="{DF84B363-2820-4D20-8863-E0DDC7F69602}" dt="2020-11-22T18:44:35.884" v="186" actId="20577"/>
        <pc:sldMkLst>
          <pc:docMk/>
          <pc:sldMk cId="1861923312" sldId="283"/>
        </pc:sldMkLst>
      </pc:sldChg>
      <pc:sldChg chg="modNotesTx">
        <pc:chgData name="Mckinstry, Cody" userId="3e2d7b98-b608-44d1-a8bc-9764b0c34c10" providerId="ADAL" clId="{DF84B363-2820-4D20-8863-E0DDC7F69602}" dt="2020-11-22T18:37:02.096" v="133" actId="20577"/>
        <pc:sldMkLst>
          <pc:docMk/>
          <pc:sldMk cId="4115360105" sldId="286"/>
        </pc:sldMkLst>
      </pc:sldChg>
      <pc:sldChg chg="new del">
        <pc:chgData name="Mckinstry, Cody" userId="3e2d7b98-b608-44d1-a8bc-9764b0c34c10" providerId="ADAL" clId="{DF84B363-2820-4D20-8863-E0DDC7F69602}" dt="2020-11-23T05:26:51.953" v="239" actId="680"/>
        <pc:sldMkLst>
          <pc:docMk/>
          <pc:sldMk cId="3883645323" sldId="287"/>
        </pc:sldMkLst>
      </pc:sldChg>
      <pc:sldChg chg="modSp new del mod">
        <pc:chgData name="Mckinstry, Cody" userId="3e2d7b98-b608-44d1-a8bc-9764b0c34c10" providerId="ADAL" clId="{DF84B363-2820-4D20-8863-E0DDC7F69602}" dt="2020-11-23T05:27:15.047" v="245" actId="2696"/>
        <pc:sldMkLst>
          <pc:docMk/>
          <pc:sldMk cId="4086873821" sldId="287"/>
        </pc:sldMkLst>
        <pc:spChg chg="mod">
          <ac:chgData name="Mckinstry, Cody" userId="3e2d7b98-b608-44d1-a8bc-9764b0c34c10" providerId="ADAL" clId="{DF84B363-2820-4D20-8863-E0DDC7F69602}" dt="2020-11-23T05:27:09.946" v="244" actId="14100"/>
          <ac:spMkLst>
            <pc:docMk/>
            <pc:sldMk cId="4086873821" sldId="287"/>
            <ac:spMk id="3" creationId="{C4C31F8E-A05B-47CB-805C-7A21082CEF66}"/>
          </ac:spMkLst>
        </pc:spChg>
      </pc:sldChg>
    </pc:docChg>
  </pc:docChgLst>
  <pc:docChgLst>
    <pc:chgData name="Olund, Kenji" userId="S::olundk@spu.edu::4f2b93f4-c716-40b0-9d74-9e83997d7ccc" providerId="AD" clId="Web-{2C359CFC-42B7-4767-B17C-3734D65550E5}"/>
    <pc:docChg chg="modSld">
      <pc:chgData name="Olund, Kenji" userId="S::olundk@spu.edu::4f2b93f4-c716-40b0-9d74-9e83997d7ccc" providerId="AD" clId="Web-{2C359CFC-42B7-4767-B17C-3734D65550E5}" dt="2020-10-15T18:01:42.181" v="333" actId="14100"/>
      <pc:docMkLst>
        <pc:docMk/>
      </pc:docMkLst>
      <pc:sldChg chg="addSp modSp">
        <pc:chgData name="Olund, Kenji" userId="S::olundk@spu.edu::4f2b93f4-c716-40b0-9d74-9e83997d7ccc" providerId="AD" clId="Web-{2C359CFC-42B7-4767-B17C-3734D65550E5}" dt="2020-10-15T18:01:32.462" v="332" actId="1076"/>
        <pc:sldMkLst>
          <pc:docMk/>
          <pc:sldMk cId="98150476" sldId="257"/>
        </pc:sldMkLst>
        <pc:spChg chg="add mod">
          <ac:chgData name="Olund, Kenji" userId="S::olundk@spu.edu::4f2b93f4-c716-40b0-9d74-9e83997d7ccc" providerId="AD" clId="Web-{2C359CFC-42B7-4767-B17C-3734D65550E5}" dt="2020-10-15T17:55:16.179" v="331" actId="14100"/>
          <ac:spMkLst>
            <pc:docMk/>
            <pc:sldMk cId="98150476" sldId="257"/>
            <ac:spMk id="2" creationId="{10BE7168-00C3-4689-A5D5-D8117B4DB08E}"/>
          </ac:spMkLst>
        </pc:spChg>
        <pc:spChg chg="mod">
          <ac:chgData name="Olund, Kenji" userId="S::olundk@spu.edu::4f2b93f4-c716-40b0-9d74-9e83997d7ccc" providerId="AD" clId="Web-{2C359CFC-42B7-4767-B17C-3734D65550E5}" dt="2020-10-15T18:01:32.462" v="332" actId="1076"/>
          <ac:spMkLst>
            <pc:docMk/>
            <pc:sldMk cId="98150476" sldId="257"/>
            <ac:spMk id="5" creationId="{449C6831-93BF-4A50-AB0A-424612E9DEDC}"/>
          </ac:spMkLst>
        </pc:spChg>
      </pc:sldChg>
      <pc:sldChg chg="modSp">
        <pc:chgData name="Olund, Kenji" userId="S::olundk@spu.edu::4f2b93f4-c716-40b0-9d74-9e83997d7ccc" providerId="AD" clId="Web-{2C359CFC-42B7-4767-B17C-3734D65550E5}" dt="2020-10-15T18:01:42.181" v="333" actId="14100"/>
        <pc:sldMkLst>
          <pc:docMk/>
          <pc:sldMk cId="1614524102" sldId="258"/>
        </pc:sldMkLst>
        <pc:picChg chg="mod">
          <ac:chgData name="Olund, Kenji" userId="S::olundk@spu.edu::4f2b93f4-c716-40b0-9d74-9e83997d7ccc" providerId="AD" clId="Web-{2C359CFC-42B7-4767-B17C-3734D65550E5}" dt="2020-10-15T18:01:42.181" v="333" actId="14100"/>
          <ac:picMkLst>
            <pc:docMk/>
            <pc:sldMk cId="1614524102" sldId="258"/>
            <ac:picMk id="2" creationId="{F425FAD1-83B5-4BD4-9C87-1CE4D3DEFD39}"/>
          </ac:picMkLst>
        </pc:picChg>
      </pc:sldChg>
    </pc:docChg>
  </pc:docChgLst>
  <pc:docChgLst>
    <pc:chgData name="Wichser, Nathan" userId="S::wichsern@spu.edu::ce6a2e86-2a55-42c4-ad73-a4ca891ca69f" providerId="AD" clId="Web-{2B3EF0FD-C7CB-4641-AEF7-794AF56DD4FA}"/>
    <pc:docChg chg="modSld">
      <pc:chgData name="Wichser, Nathan" userId="S::wichsern@spu.edu::ce6a2e86-2a55-42c4-ad73-a4ca891ca69f" providerId="AD" clId="Web-{2B3EF0FD-C7CB-4641-AEF7-794AF56DD4FA}" dt="2020-11-22T19:27:31.047" v="3" actId="20577"/>
      <pc:docMkLst>
        <pc:docMk/>
      </pc:docMkLst>
      <pc:sldChg chg="modSp">
        <pc:chgData name="Wichser, Nathan" userId="S::wichsern@spu.edu::ce6a2e86-2a55-42c4-ad73-a4ca891ca69f" providerId="AD" clId="Web-{2B3EF0FD-C7CB-4641-AEF7-794AF56DD4FA}" dt="2020-11-22T19:27:31.047" v="2" actId="20577"/>
        <pc:sldMkLst>
          <pc:docMk/>
          <pc:sldMk cId="2984712992" sldId="279"/>
        </pc:sldMkLst>
        <pc:spChg chg="mod">
          <ac:chgData name="Wichser, Nathan" userId="S::wichsern@spu.edu::ce6a2e86-2a55-42c4-ad73-a4ca891ca69f" providerId="AD" clId="Web-{2B3EF0FD-C7CB-4641-AEF7-794AF56DD4FA}" dt="2020-11-22T19:27:31.047" v="2" actId="20577"/>
          <ac:spMkLst>
            <pc:docMk/>
            <pc:sldMk cId="2984712992" sldId="279"/>
            <ac:spMk id="3" creationId="{DA045F07-B4F8-43E2-96C7-4097622CA726}"/>
          </ac:spMkLst>
        </pc:spChg>
      </pc:sldChg>
    </pc:docChg>
  </pc:docChgLst>
  <pc:docChgLst>
    <pc:chgData name="Kenji Olund" userId="4f2b93f4-c716-40b0-9d74-9e83997d7ccc" providerId="ADAL" clId="{8DA96144-CC8B-4F44-9BA1-E6AC5E9C81DD}"/>
    <pc:docChg chg="undo custSel addSld delSld modSld sldOrd">
      <pc:chgData name="Kenji Olund" userId="4f2b93f4-c716-40b0-9d74-9e83997d7ccc" providerId="ADAL" clId="{8DA96144-CC8B-4F44-9BA1-E6AC5E9C81DD}" dt="2020-11-22T20:48:26.621" v="2987" actId="1076"/>
      <pc:docMkLst>
        <pc:docMk/>
      </pc:docMkLst>
      <pc:sldChg chg="del">
        <pc:chgData name="Kenji Olund" userId="4f2b93f4-c716-40b0-9d74-9e83997d7ccc" providerId="ADAL" clId="{8DA96144-CC8B-4F44-9BA1-E6AC5E9C81DD}" dt="2020-11-22T04:29:24.275" v="526" actId="2696"/>
        <pc:sldMkLst>
          <pc:docMk/>
          <pc:sldMk cId="2194480960" sldId="259"/>
        </pc:sldMkLst>
      </pc:sldChg>
      <pc:sldChg chg="del">
        <pc:chgData name="Kenji Olund" userId="4f2b93f4-c716-40b0-9d74-9e83997d7ccc" providerId="ADAL" clId="{8DA96144-CC8B-4F44-9BA1-E6AC5E9C81DD}" dt="2020-11-22T04:29:35.450" v="527" actId="2696"/>
        <pc:sldMkLst>
          <pc:docMk/>
          <pc:sldMk cId="29632255" sldId="261"/>
        </pc:sldMkLst>
      </pc:sldChg>
      <pc:sldChg chg="modSp mod">
        <pc:chgData name="Kenji Olund" userId="4f2b93f4-c716-40b0-9d74-9e83997d7ccc" providerId="ADAL" clId="{8DA96144-CC8B-4F44-9BA1-E6AC5E9C81DD}" dt="2020-11-22T04:31:05.336" v="583" actId="20577"/>
        <pc:sldMkLst>
          <pc:docMk/>
          <pc:sldMk cId="3879256250" sldId="262"/>
        </pc:sldMkLst>
        <pc:spChg chg="mod">
          <ac:chgData name="Kenji Olund" userId="4f2b93f4-c716-40b0-9d74-9e83997d7ccc" providerId="ADAL" clId="{8DA96144-CC8B-4F44-9BA1-E6AC5E9C81DD}" dt="2020-11-22T04:31:05.336" v="583" actId="20577"/>
          <ac:spMkLst>
            <pc:docMk/>
            <pc:sldMk cId="3879256250" sldId="262"/>
            <ac:spMk id="2" creationId="{A8AA73A7-BD2C-4F9D-AE37-5FAA45AEE57D}"/>
          </ac:spMkLst>
        </pc:spChg>
      </pc:sldChg>
      <pc:sldChg chg="modSp mod">
        <pc:chgData name="Kenji Olund" userId="4f2b93f4-c716-40b0-9d74-9e83997d7ccc" providerId="ADAL" clId="{8DA96144-CC8B-4F44-9BA1-E6AC5E9C81DD}" dt="2020-11-22T04:41:30.386" v="1095" actId="20577"/>
        <pc:sldMkLst>
          <pc:docMk/>
          <pc:sldMk cId="538814324" sldId="264"/>
        </pc:sldMkLst>
        <pc:spChg chg="mod">
          <ac:chgData name="Kenji Olund" userId="4f2b93f4-c716-40b0-9d74-9e83997d7ccc" providerId="ADAL" clId="{8DA96144-CC8B-4F44-9BA1-E6AC5E9C81DD}" dt="2020-11-22T04:41:30.386" v="1095" actId="20577"/>
          <ac:spMkLst>
            <pc:docMk/>
            <pc:sldMk cId="538814324" sldId="264"/>
            <ac:spMk id="3" creationId="{604A58CB-D3CB-4551-8241-195E993CF0DD}"/>
          </ac:spMkLst>
        </pc:spChg>
      </pc:sldChg>
      <pc:sldChg chg="modSp mod modNotesTx">
        <pc:chgData name="Kenji Olund" userId="4f2b93f4-c716-40b0-9d74-9e83997d7ccc" providerId="ADAL" clId="{8DA96144-CC8B-4F44-9BA1-E6AC5E9C81DD}" dt="2020-11-22T18:45:50.764" v="2941" actId="20577"/>
        <pc:sldMkLst>
          <pc:docMk/>
          <pc:sldMk cId="3841495486" sldId="266"/>
        </pc:sldMkLst>
        <pc:graphicFrameChg chg="modGraphic">
          <ac:chgData name="Kenji Olund" userId="4f2b93f4-c716-40b0-9d74-9e83997d7ccc" providerId="ADAL" clId="{8DA96144-CC8B-4F44-9BA1-E6AC5E9C81DD}" dt="2020-11-22T14:20:17.994" v="2746" actId="207"/>
          <ac:graphicFrameMkLst>
            <pc:docMk/>
            <pc:sldMk cId="3841495486" sldId="266"/>
            <ac:graphicFrameMk id="6" creationId="{CE2AE430-F2F3-4F54-84D3-E575713886BA}"/>
          </ac:graphicFrameMkLst>
        </pc:graphicFrameChg>
      </pc:sldChg>
      <pc:sldChg chg="addSp">
        <pc:chgData name="Kenji Olund" userId="4f2b93f4-c716-40b0-9d74-9e83997d7ccc" providerId="ADAL" clId="{8DA96144-CC8B-4F44-9BA1-E6AC5E9C81DD}" dt="2020-11-22T04:21:16.545" v="513"/>
        <pc:sldMkLst>
          <pc:docMk/>
          <pc:sldMk cId="1125127649" sldId="270"/>
        </pc:sldMkLst>
        <pc:picChg chg="add">
          <ac:chgData name="Kenji Olund" userId="4f2b93f4-c716-40b0-9d74-9e83997d7ccc" providerId="ADAL" clId="{8DA96144-CC8B-4F44-9BA1-E6AC5E9C81DD}" dt="2020-11-22T04:21:16.545" v="513"/>
          <ac:picMkLst>
            <pc:docMk/>
            <pc:sldMk cId="1125127649" sldId="270"/>
            <ac:picMk id="1026" creationId="{91A15AA2-2869-4828-8BDC-B263BA56C1C2}"/>
          </ac:picMkLst>
        </pc:picChg>
      </pc:sldChg>
      <pc:sldChg chg="addSp delSp modSp add del mod modAnim modNotesTx">
        <pc:chgData name="Kenji Olund" userId="4f2b93f4-c716-40b0-9d74-9e83997d7ccc" providerId="ADAL" clId="{8DA96144-CC8B-4F44-9BA1-E6AC5E9C81DD}" dt="2020-11-22T20:48:26.621" v="2987" actId="1076"/>
        <pc:sldMkLst>
          <pc:docMk/>
          <pc:sldMk cId="3182990276" sldId="270"/>
        </pc:sldMkLst>
        <pc:spChg chg="add del">
          <ac:chgData name="Kenji Olund" userId="4f2b93f4-c716-40b0-9d74-9e83997d7ccc" providerId="ADAL" clId="{8DA96144-CC8B-4F44-9BA1-E6AC5E9C81DD}" dt="2020-11-22T20:46:08.760" v="2977" actId="22"/>
          <ac:spMkLst>
            <pc:docMk/>
            <pc:sldMk cId="3182990276" sldId="270"/>
            <ac:spMk id="8" creationId="{C2388F43-4DB4-4397-8CC8-B80F43E37F31}"/>
          </ac:spMkLst>
        </pc:spChg>
        <pc:picChg chg="add mod">
          <ac:chgData name="Kenji Olund" userId="4f2b93f4-c716-40b0-9d74-9e83997d7ccc" providerId="ADAL" clId="{8DA96144-CC8B-4F44-9BA1-E6AC5E9C81DD}" dt="2020-11-22T20:48:26.621" v="2987" actId="1076"/>
          <ac:picMkLst>
            <pc:docMk/>
            <pc:sldMk cId="3182990276" sldId="270"/>
            <ac:picMk id="3" creationId="{1BD6C92A-00A1-460F-8744-BFF4432A1731}"/>
          </ac:picMkLst>
        </pc:picChg>
        <pc:picChg chg="add del mod">
          <ac:chgData name="Kenji Olund" userId="4f2b93f4-c716-40b0-9d74-9e83997d7ccc" providerId="ADAL" clId="{8DA96144-CC8B-4F44-9BA1-E6AC5E9C81DD}" dt="2020-11-22T20:46:32.709" v="2979" actId="478"/>
          <ac:picMkLst>
            <pc:docMk/>
            <pc:sldMk cId="3182990276" sldId="270"/>
            <ac:picMk id="9" creationId="{EB3B6E0B-5D1B-49BF-93CE-B68AA0D102A3}"/>
          </ac:picMkLst>
        </pc:picChg>
        <pc:picChg chg="del">
          <ac:chgData name="Kenji Olund" userId="4f2b93f4-c716-40b0-9d74-9e83997d7ccc" providerId="ADAL" clId="{8DA96144-CC8B-4F44-9BA1-E6AC5E9C81DD}" dt="2020-11-22T20:48:16.437" v="2985" actId="478"/>
          <ac:picMkLst>
            <pc:docMk/>
            <pc:sldMk cId="3182990276" sldId="270"/>
            <ac:picMk id="13" creationId="{7979F396-CB2C-40AE-A531-B615C13EB3C7}"/>
          </ac:picMkLst>
        </pc:picChg>
        <pc:picChg chg="mod">
          <ac:chgData name="Kenji Olund" userId="4f2b93f4-c716-40b0-9d74-9e83997d7ccc" providerId="ADAL" clId="{8DA96144-CC8B-4F44-9BA1-E6AC5E9C81DD}" dt="2020-11-22T04:22:32.913" v="524" actId="14100"/>
          <ac:picMkLst>
            <pc:docMk/>
            <pc:sldMk cId="3182990276" sldId="270"/>
            <ac:picMk id="1026" creationId="{91A15AA2-2869-4828-8BDC-B263BA56C1C2}"/>
          </ac:picMkLst>
        </pc:picChg>
        <pc:picChg chg="mod">
          <ac:chgData name="Kenji Olund" userId="4f2b93f4-c716-40b0-9d74-9e83997d7ccc" providerId="ADAL" clId="{8DA96144-CC8B-4F44-9BA1-E6AC5E9C81DD}" dt="2020-11-22T04:22:40.817" v="525" actId="1076"/>
          <ac:picMkLst>
            <pc:docMk/>
            <pc:sldMk cId="3182990276" sldId="270"/>
            <ac:picMk id="2050" creationId="{21DF91E5-9DB8-4C8D-93BD-7AAB680C8A7E}"/>
          </ac:picMkLst>
        </pc:picChg>
      </pc:sldChg>
      <pc:sldChg chg="addSp">
        <pc:chgData name="Kenji Olund" userId="4f2b93f4-c716-40b0-9d74-9e83997d7ccc" providerId="ADAL" clId="{8DA96144-CC8B-4F44-9BA1-E6AC5E9C81DD}" dt="2020-11-22T04:22:21.623" v="519"/>
        <pc:sldMkLst>
          <pc:docMk/>
          <pc:sldMk cId="3665758751" sldId="270"/>
        </pc:sldMkLst>
        <pc:picChg chg="add">
          <ac:chgData name="Kenji Olund" userId="4f2b93f4-c716-40b0-9d74-9e83997d7ccc" providerId="ADAL" clId="{8DA96144-CC8B-4F44-9BA1-E6AC5E9C81DD}" dt="2020-11-22T04:22:21.623" v="519"/>
          <ac:picMkLst>
            <pc:docMk/>
            <pc:sldMk cId="3665758751" sldId="270"/>
            <ac:picMk id="2050" creationId="{21DF91E5-9DB8-4C8D-93BD-7AAB680C8A7E}"/>
          </ac:picMkLst>
        </pc:picChg>
      </pc:sldChg>
      <pc:sldChg chg="modNotesTx">
        <pc:chgData name="Kenji Olund" userId="4f2b93f4-c716-40b0-9d74-9e83997d7ccc" providerId="ADAL" clId="{8DA96144-CC8B-4F44-9BA1-E6AC5E9C81DD}" dt="2020-11-22T18:46:25.682" v="2974" actId="20577"/>
        <pc:sldMkLst>
          <pc:docMk/>
          <pc:sldMk cId="1202411236" sldId="275"/>
        </pc:sldMkLst>
      </pc:sldChg>
      <pc:sldChg chg="modSp new mod ord modNotesTx">
        <pc:chgData name="Kenji Olund" userId="4f2b93f4-c716-40b0-9d74-9e83997d7ccc" providerId="ADAL" clId="{8DA96144-CC8B-4F44-9BA1-E6AC5E9C81DD}" dt="2020-11-22T04:30:41.952" v="579" actId="20577"/>
        <pc:sldMkLst>
          <pc:docMk/>
          <pc:sldMk cId="1190405412" sldId="276"/>
        </pc:sldMkLst>
        <pc:spChg chg="mod">
          <ac:chgData name="Kenji Olund" userId="4f2b93f4-c716-40b0-9d74-9e83997d7ccc" providerId="ADAL" clId="{8DA96144-CC8B-4F44-9BA1-E6AC5E9C81DD}" dt="2020-11-22T04:30:24.664" v="554" actId="20577"/>
          <ac:spMkLst>
            <pc:docMk/>
            <pc:sldMk cId="1190405412" sldId="276"/>
            <ac:spMk id="2" creationId="{A303B3A9-7710-477A-B31A-71988B4FEDAA}"/>
          </ac:spMkLst>
        </pc:spChg>
      </pc:sldChg>
      <pc:sldChg chg="addSp delSp modSp new mod">
        <pc:chgData name="Kenji Olund" userId="4f2b93f4-c716-40b0-9d74-9e83997d7ccc" providerId="ADAL" clId="{8DA96144-CC8B-4F44-9BA1-E6AC5E9C81DD}" dt="2020-11-22T05:07:47.404" v="1934" actId="1076"/>
        <pc:sldMkLst>
          <pc:docMk/>
          <pc:sldMk cId="3759904647" sldId="277"/>
        </pc:sldMkLst>
        <pc:spChg chg="mod">
          <ac:chgData name="Kenji Olund" userId="4f2b93f4-c716-40b0-9d74-9e83997d7ccc" providerId="ADAL" clId="{8DA96144-CC8B-4F44-9BA1-E6AC5E9C81DD}" dt="2020-11-22T04:36:54.689" v="817" actId="20577"/>
          <ac:spMkLst>
            <pc:docMk/>
            <pc:sldMk cId="3759904647" sldId="277"/>
            <ac:spMk id="2" creationId="{0BF12796-91C3-48E9-8C36-46347FEA549F}"/>
          </ac:spMkLst>
        </pc:spChg>
        <pc:spChg chg="mod">
          <ac:chgData name="Kenji Olund" userId="4f2b93f4-c716-40b0-9d74-9e83997d7ccc" providerId="ADAL" clId="{8DA96144-CC8B-4F44-9BA1-E6AC5E9C81DD}" dt="2020-11-22T05:00:24.948" v="1823" actId="1076"/>
          <ac:spMkLst>
            <pc:docMk/>
            <pc:sldMk cId="3759904647" sldId="277"/>
            <ac:spMk id="3" creationId="{BD8910D8-8B4F-44DC-B255-72FC48EAF7E7}"/>
          </ac:spMkLst>
        </pc:spChg>
        <pc:spChg chg="add del mod">
          <ac:chgData name="Kenji Olund" userId="4f2b93f4-c716-40b0-9d74-9e83997d7ccc" providerId="ADAL" clId="{8DA96144-CC8B-4F44-9BA1-E6AC5E9C81DD}" dt="2020-11-22T05:02:26.317" v="1883"/>
          <ac:spMkLst>
            <pc:docMk/>
            <pc:sldMk cId="3759904647" sldId="277"/>
            <ac:spMk id="6" creationId="{D22F54E7-E8E8-4DE1-8D0C-01648DF74A28}"/>
          </ac:spMkLst>
        </pc:spChg>
        <pc:spChg chg="add mod">
          <ac:chgData name="Kenji Olund" userId="4f2b93f4-c716-40b0-9d74-9e83997d7ccc" providerId="ADAL" clId="{8DA96144-CC8B-4F44-9BA1-E6AC5E9C81DD}" dt="2020-11-22T05:07:31" v="1929" actId="1076"/>
          <ac:spMkLst>
            <pc:docMk/>
            <pc:sldMk cId="3759904647" sldId="277"/>
            <ac:spMk id="7" creationId="{AC66DECF-0921-407C-81FD-F70F5C0E1DCB}"/>
          </ac:spMkLst>
        </pc:spChg>
        <pc:spChg chg="add mod">
          <ac:chgData name="Kenji Olund" userId="4f2b93f4-c716-40b0-9d74-9e83997d7ccc" providerId="ADAL" clId="{8DA96144-CC8B-4F44-9BA1-E6AC5E9C81DD}" dt="2020-11-22T05:07:47.404" v="1934" actId="1076"/>
          <ac:spMkLst>
            <pc:docMk/>
            <pc:sldMk cId="3759904647" sldId="277"/>
            <ac:spMk id="8" creationId="{3E4BF8D6-9ABC-48CB-85EF-71948DAA4E44}"/>
          </ac:spMkLst>
        </pc:spChg>
        <pc:spChg chg="add mod">
          <ac:chgData name="Kenji Olund" userId="4f2b93f4-c716-40b0-9d74-9e83997d7ccc" providerId="ADAL" clId="{8DA96144-CC8B-4F44-9BA1-E6AC5E9C81DD}" dt="2020-11-22T05:07:33.875" v="1930" actId="1076"/>
          <ac:spMkLst>
            <pc:docMk/>
            <pc:sldMk cId="3759904647" sldId="277"/>
            <ac:spMk id="9" creationId="{859927F4-74AD-4BBB-98A3-BE06CF355D18}"/>
          </ac:spMkLst>
        </pc:spChg>
        <pc:picChg chg="add mod">
          <ac:chgData name="Kenji Olund" userId="4f2b93f4-c716-40b0-9d74-9e83997d7ccc" providerId="ADAL" clId="{8DA96144-CC8B-4F44-9BA1-E6AC5E9C81DD}" dt="2020-11-22T05:07:27.499" v="1928" actId="1076"/>
          <ac:picMkLst>
            <pc:docMk/>
            <pc:sldMk cId="3759904647" sldId="277"/>
            <ac:picMk id="4" creationId="{9810045E-A598-417C-B9E8-3454AEC2A55B}"/>
          </ac:picMkLst>
        </pc:picChg>
        <pc:picChg chg="add mod modCrop">
          <ac:chgData name="Kenji Olund" userId="4f2b93f4-c716-40b0-9d74-9e83997d7ccc" providerId="ADAL" clId="{8DA96144-CC8B-4F44-9BA1-E6AC5E9C81DD}" dt="2020-11-22T05:07:41.728" v="1933" actId="14100"/>
          <ac:picMkLst>
            <pc:docMk/>
            <pc:sldMk cId="3759904647" sldId="277"/>
            <ac:picMk id="5" creationId="{4036FCFA-2F67-4495-B327-DFA057BADCEC}"/>
          </ac:picMkLst>
        </pc:picChg>
        <pc:picChg chg="add mod modCrop">
          <ac:chgData name="Kenji Olund" userId="4f2b93f4-c716-40b0-9d74-9e83997d7ccc" providerId="ADAL" clId="{8DA96144-CC8B-4F44-9BA1-E6AC5E9C81DD}" dt="2020-11-22T05:07:36.547" v="1931" actId="1076"/>
          <ac:picMkLst>
            <pc:docMk/>
            <pc:sldMk cId="3759904647" sldId="277"/>
            <ac:picMk id="10" creationId="{DBA24109-6EF9-4606-B6E4-D967A9BF410B}"/>
          </ac:picMkLst>
        </pc:picChg>
      </pc:sldChg>
      <pc:sldChg chg="addSp">
        <pc:chgData name="Kenji Olund" userId="4f2b93f4-c716-40b0-9d74-9e83997d7ccc" providerId="ADAL" clId="{8DA96144-CC8B-4F44-9BA1-E6AC5E9C81DD}" dt="2020-11-22T05:16:05.154" v="2308"/>
        <pc:sldMkLst>
          <pc:docMk/>
          <pc:sldMk cId="1172734382" sldId="278"/>
        </pc:sldMkLst>
        <pc:picChg chg="add">
          <ac:chgData name="Kenji Olund" userId="4f2b93f4-c716-40b0-9d74-9e83997d7ccc" providerId="ADAL" clId="{8DA96144-CC8B-4F44-9BA1-E6AC5E9C81DD}" dt="2020-11-22T05:16:05.154" v="2308"/>
          <ac:picMkLst>
            <pc:docMk/>
            <pc:sldMk cId="1172734382" sldId="278"/>
            <ac:picMk id="4098" creationId="{EA3B95C7-EF74-49AF-AF7D-26BB01EE3BCE}"/>
          </ac:picMkLst>
        </pc:picChg>
      </pc:sldChg>
      <pc:sldChg chg="addSp delSp modSp new add del mod modNotesTx">
        <pc:chgData name="Kenji Olund" userId="4f2b93f4-c716-40b0-9d74-9e83997d7ccc" providerId="ADAL" clId="{8DA96144-CC8B-4F44-9BA1-E6AC5E9C81DD}" dt="2020-11-22T05:25:32.573" v="2673" actId="20577"/>
        <pc:sldMkLst>
          <pc:docMk/>
          <pc:sldMk cId="1865330138" sldId="278"/>
        </pc:sldMkLst>
        <pc:spChg chg="mod">
          <ac:chgData name="Kenji Olund" userId="4f2b93f4-c716-40b0-9d74-9e83997d7ccc" providerId="ADAL" clId="{8DA96144-CC8B-4F44-9BA1-E6AC5E9C81DD}" dt="2020-11-22T05:14:39.508" v="2294" actId="1076"/>
          <ac:spMkLst>
            <pc:docMk/>
            <pc:sldMk cId="1865330138" sldId="278"/>
            <ac:spMk id="2" creationId="{B804740D-54FB-4EF7-B880-08F86928ECC5}"/>
          </ac:spMkLst>
        </pc:spChg>
        <pc:spChg chg="mod">
          <ac:chgData name="Kenji Olund" userId="4f2b93f4-c716-40b0-9d74-9e83997d7ccc" providerId="ADAL" clId="{8DA96144-CC8B-4F44-9BA1-E6AC5E9C81DD}" dt="2020-11-22T05:14:42.137" v="2295" actId="1076"/>
          <ac:spMkLst>
            <pc:docMk/>
            <pc:sldMk cId="1865330138" sldId="278"/>
            <ac:spMk id="3" creationId="{D132E4C2-9683-4F20-AC45-8E8547CA6C39}"/>
          </ac:spMkLst>
        </pc:spChg>
        <pc:spChg chg="add del mod">
          <ac:chgData name="Kenji Olund" userId="4f2b93f4-c716-40b0-9d74-9e83997d7ccc" providerId="ADAL" clId="{8DA96144-CC8B-4F44-9BA1-E6AC5E9C81DD}" dt="2020-11-22T05:16:25.971" v="2314" actId="478"/>
          <ac:spMkLst>
            <pc:docMk/>
            <pc:sldMk cId="1865330138" sldId="278"/>
            <ac:spMk id="4" creationId="{AA0F0ABC-B06B-4C24-94C9-5DE1FAB56C6E}"/>
          </ac:spMkLst>
        </pc:spChg>
        <pc:spChg chg="add mod">
          <ac:chgData name="Kenji Olund" userId="4f2b93f4-c716-40b0-9d74-9e83997d7ccc" providerId="ADAL" clId="{8DA96144-CC8B-4F44-9BA1-E6AC5E9C81DD}" dt="2020-11-22T05:14:54.148" v="2300" actId="1076"/>
          <ac:spMkLst>
            <pc:docMk/>
            <pc:sldMk cId="1865330138" sldId="278"/>
            <ac:spMk id="5" creationId="{80180DFB-999A-4EF3-AE42-8948C57B9217}"/>
          </ac:spMkLst>
        </pc:spChg>
        <pc:spChg chg="add del mod">
          <ac:chgData name="Kenji Olund" userId="4f2b93f4-c716-40b0-9d74-9e83997d7ccc" providerId="ADAL" clId="{8DA96144-CC8B-4F44-9BA1-E6AC5E9C81DD}" dt="2020-11-22T05:13:30.419" v="2269" actId="478"/>
          <ac:spMkLst>
            <pc:docMk/>
            <pc:sldMk cId="1865330138" sldId="278"/>
            <ac:spMk id="6" creationId="{A0A3D939-31E7-4EA5-AED4-EF6023D60560}"/>
          </ac:spMkLst>
        </pc:spChg>
        <pc:spChg chg="add mod">
          <ac:chgData name="Kenji Olund" userId="4f2b93f4-c716-40b0-9d74-9e83997d7ccc" providerId="ADAL" clId="{8DA96144-CC8B-4F44-9BA1-E6AC5E9C81DD}" dt="2020-11-22T05:17:11.391" v="2326" actId="1076"/>
          <ac:spMkLst>
            <pc:docMk/>
            <pc:sldMk cId="1865330138" sldId="278"/>
            <ac:spMk id="7" creationId="{F29C9F8B-E9AE-4944-BDFE-FADE6FF968B6}"/>
          </ac:spMkLst>
        </pc:spChg>
        <pc:spChg chg="add mod">
          <ac:chgData name="Kenji Olund" userId="4f2b93f4-c716-40b0-9d74-9e83997d7ccc" providerId="ADAL" clId="{8DA96144-CC8B-4F44-9BA1-E6AC5E9C81DD}" dt="2020-11-22T05:17:03.934" v="2324" actId="1076"/>
          <ac:spMkLst>
            <pc:docMk/>
            <pc:sldMk cId="1865330138" sldId="278"/>
            <ac:spMk id="9" creationId="{3CBFBCB0-EB58-4E87-902A-C15D71F17225}"/>
          </ac:spMkLst>
        </pc:spChg>
        <pc:picChg chg="add mod">
          <ac:chgData name="Kenji Olund" userId="4f2b93f4-c716-40b0-9d74-9e83997d7ccc" providerId="ADAL" clId="{8DA96144-CC8B-4F44-9BA1-E6AC5E9C81DD}" dt="2020-11-22T05:14:51.608" v="2299" actId="1076"/>
          <ac:picMkLst>
            <pc:docMk/>
            <pc:sldMk cId="1865330138" sldId="278"/>
            <ac:picMk id="8" creationId="{4E667445-18B4-4819-9B3D-2411EC64ABF8}"/>
          </ac:picMkLst>
        </pc:picChg>
        <pc:picChg chg="mod">
          <ac:chgData name="Kenji Olund" userId="4f2b93f4-c716-40b0-9d74-9e83997d7ccc" providerId="ADAL" clId="{8DA96144-CC8B-4F44-9BA1-E6AC5E9C81DD}" dt="2020-11-22T05:17:06.476" v="2325" actId="1076"/>
          <ac:picMkLst>
            <pc:docMk/>
            <pc:sldMk cId="1865330138" sldId="278"/>
            <ac:picMk id="3074" creationId="{D4612399-E2C8-45AB-9780-F7CC5C4F910C}"/>
          </ac:picMkLst>
        </pc:picChg>
      </pc:sldChg>
      <pc:sldChg chg="addSp">
        <pc:chgData name="Kenji Olund" userId="4f2b93f4-c716-40b0-9d74-9e83997d7ccc" providerId="ADAL" clId="{8DA96144-CC8B-4F44-9BA1-E6AC5E9C81DD}" dt="2020-11-22T05:15:47.968" v="2301"/>
        <pc:sldMkLst>
          <pc:docMk/>
          <pc:sldMk cId="4033366478" sldId="278"/>
        </pc:sldMkLst>
        <pc:picChg chg="add">
          <ac:chgData name="Kenji Olund" userId="4f2b93f4-c716-40b0-9d74-9e83997d7ccc" providerId="ADAL" clId="{8DA96144-CC8B-4F44-9BA1-E6AC5E9C81DD}" dt="2020-11-22T05:15:47.968" v="2301"/>
          <ac:picMkLst>
            <pc:docMk/>
            <pc:sldMk cId="4033366478" sldId="278"/>
            <ac:picMk id="3074" creationId="{D4612399-E2C8-45AB-9780-F7CC5C4F910C}"/>
          </ac:picMkLst>
        </pc:picChg>
      </pc:sldChg>
      <pc:sldChg chg="addSp delSp modSp new mod">
        <pc:chgData name="Kenji Olund" userId="4f2b93f4-c716-40b0-9d74-9e83997d7ccc" providerId="ADAL" clId="{8DA96144-CC8B-4F44-9BA1-E6AC5E9C81DD}" dt="2020-11-22T05:28:44.722" v="2743"/>
        <pc:sldMkLst>
          <pc:docMk/>
          <pc:sldMk cId="2984712992" sldId="279"/>
        </pc:sldMkLst>
        <pc:spChg chg="mod">
          <ac:chgData name="Kenji Olund" userId="4f2b93f4-c716-40b0-9d74-9e83997d7ccc" providerId="ADAL" clId="{8DA96144-CC8B-4F44-9BA1-E6AC5E9C81DD}" dt="2020-11-22T04:37:30.337" v="867" actId="20577"/>
          <ac:spMkLst>
            <pc:docMk/>
            <pc:sldMk cId="2984712992" sldId="279"/>
            <ac:spMk id="2" creationId="{EC6DDFB7-C55E-4118-8FBF-0EDD774C7A15}"/>
          </ac:spMkLst>
        </pc:spChg>
        <pc:spChg chg="mod">
          <ac:chgData name="Kenji Olund" userId="4f2b93f4-c716-40b0-9d74-9e83997d7ccc" providerId="ADAL" clId="{8DA96144-CC8B-4F44-9BA1-E6AC5E9C81DD}" dt="2020-11-22T05:23:57.092" v="2646" actId="20577"/>
          <ac:spMkLst>
            <pc:docMk/>
            <pc:sldMk cId="2984712992" sldId="279"/>
            <ac:spMk id="3" creationId="{DA045F07-B4F8-43E2-96C7-4097622CA726}"/>
          </ac:spMkLst>
        </pc:spChg>
        <pc:spChg chg="add mod">
          <ac:chgData name="Kenji Olund" userId="4f2b93f4-c716-40b0-9d74-9e83997d7ccc" providerId="ADAL" clId="{8DA96144-CC8B-4F44-9BA1-E6AC5E9C81DD}" dt="2020-11-22T05:28:43.355" v="2741" actId="1076"/>
          <ac:spMkLst>
            <pc:docMk/>
            <pc:sldMk cId="2984712992" sldId="279"/>
            <ac:spMk id="7" creationId="{88588333-6918-46F6-B2EC-46B5B29485F5}"/>
          </ac:spMkLst>
        </pc:spChg>
        <pc:spChg chg="add mod">
          <ac:chgData name="Kenji Olund" userId="4f2b93f4-c716-40b0-9d74-9e83997d7ccc" providerId="ADAL" clId="{8DA96144-CC8B-4F44-9BA1-E6AC5E9C81DD}" dt="2020-11-22T05:28:08.540" v="2721" actId="1076"/>
          <ac:spMkLst>
            <pc:docMk/>
            <pc:sldMk cId="2984712992" sldId="279"/>
            <ac:spMk id="8" creationId="{AFA97BC3-4AAD-467F-84FC-CD4C3353436D}"/>
          </ac:spMkLst>
        </pc:spChg>
        <pc:spChg chg="add del mod">
          <ac:chgData name="Kenji Olund" userId="4f2b93f4-c716-40b0-9d74-9e83997d7ccc" providerId="ADAL" clId="{8DA96144-CC8B-4F44-9BA1-E6AC5E9C81DD}" dt="2020-11-22T05:28:44.722" v="2743"/>
          <ac:spMkLst>
            <pc:docMk/>
            <pc:sldMk cId="2984712992" sldId="279"/>
            <ac:spMk id="9" creationId="{A339C2E2-35CD-426D-B911-A89AA79B5BC9}"/>
          </ac:spMkLst>
        </pc:spChg>
        <pc:picChg chg="add mod">
          <ac:chgData name="Kenji Olund" userId="4f2b93f4-c716-40b0-9d74-9e83997d7ccc" providerId="ADAL" clId="{8DA96144-CC8B-4F44-9BA1-E6AC5E9C81DD}" dt="2020-11-22T05:28:39.903" v="2740" actId="1076"/>
          <ac:picMkLst>
            <pc:docMk/>
            <pc:sldMk cId="2984712992" sldId="279"/>
            <ac:picMk id="4" creationId="{1914BCDB-6BED-4936-9F70-4E9D81B9A462}"/>
          </ac:picMkLst>
        </pc:picChg>
        <pc:picChg chg="add mod modCrop">
          <ac:chgData name="Kenji Olund" userId="4f2b93f4-c716-40b0-9d74-9e83997d7ccc" providerId="ADAL" clId="{8DA96144-CC8B-4F44-9BA1-E6AC5E9C81DD}" dt="2020-11-22T05:26:45.504" v="2683" actId="1076"/>
          <ac:picMkLst>
            <pc:docMk/>
            <pc:sldMk cId="2984712992" sldId="279"/>
            <ac:picMk id="5" creationId="{9DD1613D-61F5-4480-A339-C14333C5581C}"/>
          </ac:picMkLst>
        </pc:picChg>
        <pc:picChg chg="add mod">
          <ac:chgData name="Kenji Olund" userId="4f2b93f4-c716-40b0-9d74-9e83997d7ccc" providerId="ADAL" clId="{8DA96144-CC8B-4F44-9BA1-E6AC5E9C81DD}" dt="2020-11-22T05:28:35.861" v="2739" actId="1076"/>
          <ac:picMkLst>
            <pc:docMk/>
            <pc:sldMk cId="2984712992" sldId="279"/>
            <ac:picMk id="6" creationId="{F99DCF74-2F6E-4E26-891C-B295CBA24C58}"/>
          </ac:picMkLst>
        </pc:picChg>
      </pc:sldChg>
      <pc:sldChg chg="modSp new mod">
        <pc:chgData name="Kenji Olund" userId="4f2b93f4-c716-40b0-9d74-9e83997d7ccc" providerId="ADAL" clId="{8DA96144-CC8B-4F44-9BA1-E6AC5E9C81DD}" dt="2020-11-22T04:37:45.896" v="887" actId="20577"/>
        <pc:sldMkLst>
          <pc:docMk/>
          <pc:sldMk cId="3007126371" sldId="280"/>
        </pc:sldMkLst>
        <pc:spChg chg="mod">
          <ac:chgData name="Kenji Olund" userId="4f2b93f4-c716-40b0-9d74-9e83997d7ccc" providerId="ADAL" clId="{8DA96144-CC8B-4F44-9BA1-E6AC5E9C81DD}" dt="2020-11-22T04:37:45.896" v="887" actId="20577"/>
          <ac:spMkLst>
            <pc:docMk/>
            <pc:sldMk cId="3007126371" sldId="280"/>
            <ac:spMk id="2" creationId="{8675B58B-20E1-4B52-985E-5F9FBE02AD50}"/>
          </ac:spMkLst>
        </pc:spChg>
        <pc:spChg chg="mod">
          <ac:chgData name="Kenji Olund" userId="4f2b93f4-c716-40b0-9d74-9e83997d7ccc" providerId="ADAL" clId="{8DA96144-CC8B-4F44-9BA1-E6AC5E9C81DD}" dt="2020-11-22T04:34:29.875" v="756" actId="20577"/>
          <ac:spMkLst>
            <pc:docMk/>
            <pc:sldMk cId="3007126371" sldId="280"/>
            <ac:spMk id="3" creationId="{BF253289-26D7-4FFD-A349-FB38D9E6758B}"/>
          </ac:spMkLst>
        </pc:spChg>
      </pc:sldChg>
      <pc:sldChg chg="modSp new mod">
        <pc:chgData name="Kenji Olund" userId="4f2b93f4-c716-40b0-9d74-9e83997d7ccc" providerId="ADAL" clId="{8DA96144-CC8B-4F44-9BA1-E6AC5E9C81DD}" dt="2020-11-22T04:38:06.729" v="927" actId="20577"/>
        <pc:sldMkLst>
          <pc:docMk/>
          <pc:sldMk cId="1147028434" sldId="281"/>
        </pc:sldMkLst>
        <pc:spChg chg="mod">
          <ac:chgData name="Kenji Olund" userId="4f2b93f4-c716-40b0-9d74-9e83997d7ccc" providerId="ADAL" clId="{8DA96144-CC8B-4F44-9BA1-E6AC5E9C81DD}" dt="2020-11-22T04:38:06.729" v="927" actId="20577"/>
          <ac:spMkLst>
            <pc:docMk/>
            <pc:sldMk cId="1147028434" sldId="281"/>
            <ac:spMk id="2" creationId="{9E254295-26EB-4A30-A1D7-728AA4B00192}"/>
          </ac:spMkLst>
        </pc:spChg>
      </pc:sldChg>
      <pc:sldChg chg="addSp delSp modSp new add del mod modNotesTx">
        <pc:chgData name="Kenji Olund" userId="4f2b93f4-c716-40b0-9d74-9e83997d7ccc" providerId="ADAL" clId="{8DA96144-CC8B-4F44-9BA1-E6AC5E9C81DD}" dt="2020-11-22T18:44:20.131" v="2866" actId="20577"/>
        <pc:sldMkLst>
          <pc:docMk/>
          <pc:sldMk cId="1575340813" sldId="282"/>
        </pc:sldMkLst>
        <pc:spChg chg="mod">
          <ac:chgData name="Kenji Olund" userId="4f2b93f4-c716-40b0-9d74-9e83997d7ccc" providerId="ADAL" clId="{8DA96144-CC8B-4F44-9BA1-E6AC5E9C81DD}" dt="2020-11-22T04:38:22.368" v="962" actId="20577"/>
          <ac:spMkLst>
            <pc:docMk/>
            <pc:sldMk cId="1575340813" sldId="282"/>
            <ac:spMk id="2" creationId="{006CF64F-4D88-4066-8570-79BF0A1099A1}"/>
          </ac:spMkLst>
        </pc:spChg>
        <pc:graphicFrameChg chg="mod modGraphic">
          <ac:chgData name="Kenji Olund" userId="4f2b93f4-c716-40b0-9d74-9e83997d7ccc" providerId="ADAL" clId="{8DA96144-CC8B-4F44-9BA1-E6AC5E9C81DD}" dt="2020-11-22T18:26:09.811" v="2838" actId="14734"/>
          <ac:graphicFrameMkLst>
            <pc:docMk/>
            <pc:sldMk cId="1575340813" sldId="282"/>
            <ac:graphicFrameMk id="6" creationId="{9A7A74C3-EA96-4589-BE7D-2A43BE3FB22A}"/>
          </ac:graphicFrameMkLst>
        </pc:graphicFrameChg>
        <pc:picChg chg="del mod">
          <ac:chgData name="Kenji Olund" userId="4f2b93f4-c716-40b0-9d74-9e83997d7ccc" providerId="ADAL" clId="{8DA96144-CC8B-4F44-9BA1-E6AC5E9C81DD}" dt="2020-11-22T18:13:21.052" v="2750" actId="478"/>
          <ac:picMkLst>
            <pc:docMk/>
            <pc:sldMk cId="1575340813" sldId="282"/>
            <ac:picMk id="5" creationId="{59EAFCA7-C9E9-4B65-8D11-F2F49385F6FE}"/>
          </ac:picMkLst>
        </pc:picChg>
        <pc:picChg chg="add mod">
          <ac:chgData name="Kenji Olund" userId="4f2b93f4-c716-40b0-9d74-9e83997d7ccc" providerId="ADAL" clId="{8DA96144-CC8B-4F44-9BA1-E6AC5E9C81DD}" dt="2020-11-22T18:27:08.159" v="2851" actId="1076"/>
          <ac:picMkLst>
            <pc:docMk/>
            <pc:sldMk cId="1575340813" sldId="282"/>
            <ac:picMk id="7" creationId="{6F8CC589-6FDE-431F-B552-CCB4AEBE3263}"/>
          </ac:picMkLst>
        </pc:picChg>
        <pc:picChg chg="add mod">
          <ac:chgData name="Kenji Olund" userId="4f2b93f4-c716-40b0-9d74-9e83997d7ccc" providerId="ADAL" clId="{8DA96144-CC8B-4F44-9BA1-E6AC5E9C81DD}" dt="2020-11-22T18:27:11.152" v="2852" actId="1076"/>
          <ac:picMkLst>
            <pc:docMk/>
            <pc:sldMk cId="1575340813" sldId="282"/>
            <ac:picMk id="8" creationId="{1522D9BC-6523-4920-880A-7B5DED9023A6}"/>
          </ac:picMkLst>
        </pc:picChg>
        <pc:picChg chg="add mod">
          <ac:chgData name="Kenji Olund" userId="4f2b93f4-c716-40b0-9d74-9e83997d7ccc" providerId="ADAL" clId="{8DA96144-CC8B-4F44-9BA1-E6AC5E9C81DD}" dt="2020-11-22T18:27:12.881" v="2853" actId="1076"/>
          <ac:picMkLst>
            <pc:docMk/>
            <pc:sldMk cId="1575340813" sldId="282"/>
            <ac:picMk id="9" creationId="{D38B240F-80C6-4DDA-B996-0A5E6B570E74}"/>
          </ac:picMkLst>
        </pc:picChg>
      </pc:sldChg>
      <pc:sldChg chg="addSp">
        <pc:chgData name="Kenji Olund" userId="4f2b93f4-c716-40b0-9d74-9e83997d7ccc" providerId="ADAL" clId="{8DA96144-CC8B-4F44-9BA1-E6AC5E9C81DD}" dt="2020-11-22T18:13:18.330" v="2748"/>
        <pc:sldMkLst>
          <pc:docMk/>
          <pc:sldMk cId="2990739238" sldId="282"/>
        </pc:sldMkLst>
        <pc:spChg chg="add">
          <ac:chgData name="Kenji Olund" userId="4f2b93f4-c716-40b0-9d74-9e83997d7ccc" providerId="ADAL" clId="{8DA96144-CC8B-4F44-9BA1-E6AC5E9C81DD}" dt="2020-11-22T18:13:18.330" v="2748"/>
          <ac:spMkLst>
            <pc:docMk/>
            <pc:sldMk cId="2990739238" sldId="282"/>
            <ac:spMk id="3" creationId="{4A92BAA4-E693-41DD-834D-857B3B4ED555}"/>
          </ac:spMkLst>
        </pc:spChg>
      </pc:sldChg>
      <pc:sldChg chg="addSp delSp modSp new mod ord setBg modNotesTx">
        <pc:chgData name="Kenji Olund" userId="4f2b93f4-c716-40b0-9d74-9e83997d7ccc" providerId="ADAL" clId="{8DA96144-CC8B-4F44-9BA1-E6AC5E9C81DD}" dt="2020-11-22T18:44:39.195" v="2880" actId="20577"/>
        <pc:sldMkLst>
          <pc:docMk/>
          <pc:sldMk cId="1861923312" sldId="283"/>
        </pc:sldMkLst>
        <pc:spChg chg="mod">
          <ac:chgData name="Kenji Olund" userId="4f2b93f4-c716-40b0-9d74-9e83997d7ccc" providerId="ADAL" clId="{8DA96144-CC8B-4F44-9BA1-E6AC5E9C81DD}" dt="2020-11-22T04:48:22.778" v="1389" actId="1076"/>
          <ac:spMkLst>
            <pc:docMk/>
            <pc:sldMk cId="1861923312" sldId="283"/>
            <ac:spMk id="2" creationId="{663761DD-6EC2-4770-ACF1-255129531F82}"/>
          </ac:spMkLst>
        </pc:spChg>
        <pc:spChg chg="del mod">
          <ac:chgData name="Kenji Olund" userId="4f2b93f4-c716-40b0-9d74-9e83997d7ccc" providerId="ADAL" clId="{8DA96144-CC8B-4F44-9BA1-E6AC5E9C81DD}" dt="2020-11-22T04:43:11.001" v="1128" actId="931"/>
          <ac:spMkLst>
            <pc:docMk/>
            <pc:sldMk cId="1861923312" sldId="283"/>
            <ac:spMk id="3" creationId="{2F873066-48D8-4DDC-B88B-C0E7CAEE47CF}"/>
          </ac:spMkLst>
        </pc:spChg>
        <pc:spChg chg="add mod">
          <ac:chgData name="Kenji Olund" userId="4f2b93f4-c716-40b0-9d74-9e83997d7ccc" providerId="ADAL" clId="{8DA96144-CC8B-4F44-9BA1-E6AC5E9C81DD}" dt="2020-11-22T04:48:26.266" v="1390" actId="1076"/>
          <ac:spMkLst>
            <pc:docMk/>
            <pc:sldMk cId="1861923312" sldId="283"/>
            <ac:spMk id="9" creationId="{11DBDF3C-A378-471D-8F08-4C2DCFD5755F}"/>
          </ac:spMkLst>
        </pc:spChg>
        <pc:picChg chg="add mod modCrop">
          <ac:chgData name="Kenji Olund" userId="4f2b93f4-c716-40b0-9d74-9e83997d7ccc" providerId="ADAL" clId="{8DA96144-CC8B-4F44-9BA1-E6AC5E9C81DD}" dt="2020-11-22T04:48:30.017" v="1391" actId="1076"/>
          <ac:picMkLst>
            <pc:docMk/>
            <pc:sldMk cId="1861923312" sldId="283"/>
            <ac:picMk id="5" creationId="{4A2807E7-5C2B-4D6F-87A8-7AB07D078C5F}"/>
          </ac:picMkLst>
        </pc:picChg>
      </pc:sldChg>
    </pc:docChg>
  </pc:docChgLst>
  <pc:docChgLst>
    <pc:chgData name="Wichser, Nathan" userId="S::wichsern@spu.edu::ce6a2e86-2a55-42c4-ad73-a4ca891ca69f" providerId="AD" clId="Web-{E31DBF5E-6EE9-467E-9EB1-CCEECA6CDED7}"/>
    <pc:docChg chg="modSld">
      <pc:chgData name="Wichser, Nathan" userId="S::wichsern@spu.edu::ce6a2e86-2a55-42c4-ad73-a4ca891ca69f" providerId="AD" clId="Web-{E31DBF5E-6EE9-467E-9EB1-CCEECA6CDED7}" dt="2020-10-27T23:22:29.510" v="35" actId="14100"/>
      <pc:docMkLst>
        <pc:docMk/>
      </pc:docMkLst>
      <pc:sldChg chg="modSp">
        <pc:chgData name="Wichser, Nathan" userId="S::wichsern@spu.edu::ce6a2e86-2a55-42c4-ad73-a4ca891ca69f" providerId="AD" clId="Web-{E31DBF5E-6EE9-467E-9EB1-CCEECA6CDED7}" dt="2020-10-27T23:22:29.510" v="35" actId="14100"/>
        <pc:sldMkLst>
          <pc:docMk/>
          <pc:sldMk cId="2194480960" sldId="259"/>
        </pc:sldMkLst>
        <pc:spChg chg="mod">
          <ac:chgData name="Wichser, Nathan" userId="S::wichsern@spu.edu::ce6a2e86-2a55-42c4-ad73-a4ca891ca69f" providerId="AD" clId="Web-{E31DBF5E-6EE9-467E-9EB1-CCEECA6CDED7}" dt="2020-10-27T23:22:29.510" v="35" actId="14100"/>
          <ac:spMkLst>
            <pc:docMk/>
            <pc:sldMk cId="2194480960" sldId="259"/>
            <ac:spMk id="8" creationId="{5D9FBDE6-1146-485B-B4DB-BF76EA1B99B4}"/>
          </ac:spMkLst>
        </pc:spChg>
      </pc:sldChg>
    </pc:docChg>
  </pc:docChgLst>
  <pc:docChgLst>
    <pc:chgData name="Olund, Kenji" userId="S::olundk@spu.edu::4f2b93f4-c716-40b0-9d74-9e83997d7ccc" providerId="AD" clId="Web-{B2650D1C-90D0-4B19-81F7-6BA3E5753C2B}"/>
    <pc:docChg chg="modSld">
      <pc:chgData name="Olund, Kenji" userId="S::olundk@spu.edu::4f2b93f4-c716-40b0-9d74-9e83997d7ccc" providerId="AD" clId="Web-{B2650D1C-90D0-4B19-81F7-6BA3E5753C2B}" dt="2020-10-15T18:36:25.356" v="794" actId="14100"/>
      <pc:docMkLst>
        <pc:docMk/>
      </pc:docMkLst>
      <pc:sldChg chg="addSp delSp modSp">
        <pc:chgData name="Olund, Kenji" userId="S::olundk@spu.edu::4f2b93f4-c716-40b0-9d74-9e83997d7ccc" providerId="AD" clId="Web-{B2650D1C-90D0-4B19-81F7-6BA3E5753C2B}" dt="2020-10-15T18:36:25.356" v="794" actId="14100"/>
        <pc:sldMkLst>
          <pc:docMk/>
          <pc:sldMk cId="2194480960" sldId="259"/>
        </pc:sldMkLst>
        <pc:spChg chg="add del mod">
          <ac:chgData name="Olund, Kenji" userId="S::olundk@spu.edu::4f2b93f4-c716-40b0-9d74-9e83997d7ccc" providerId="AD" clId="Web-{B2650D1C-90D0-4B19-81F7-6BA3E5753C2B}" dt="2020-10-15T18:24:45.819" v="380"/>
          <ac:spMkLst>
            <pc:docMk/>
            <pc:sldMk cId="2194480960" sldId="259"/>
            <ac:spMk id="2" creationId="{37BC03C3-C17D-4633-B6CE-CCF6E440F369}"/>
          </ac:spMkLst>
        </pc:spChg>
        <pc:spChg chg="add mod">
          <ac:chgData name="Olund, Kenji" userId="S::olundk@spu.edu::4f2b93f4-c716-40b0-9d74-9e83997d7ccc" providerId="AD" clId="Web-{B2650D1C-90D0-4B19-81F7-6BA3E5753C2B}" dt="2020-10-15T18:26:53.242" v="464" actId="1076"/>
          <ac:spMkLst>
            <pc:docMk/>
            <pc:sldMk cId="2194480960" sldId="259"/>
            <ac:spMk id="4" creationId="{197796F6-37AF-4549-ADCC-591F3934171E}"/>
          </ac:spMkLst>
        </pc:spChg>
        <pc:spChg chg="mod">
          <ac:chgData name="Olund, Kenji" userId="S::olundk@spu.edu::4f2b93f4-c716-40b0-9d74-9e83997d7ccc" providerId="AD" clId="Web-{B2650D1C-90D0-4B19-81F7-6BA3E5753C2B}" dt="2020-10-15T18:21:17.083" v="60" actId="1076"/>
          <ac:spMkLst>
            <pc:docMk/>
            <pc:sldMk cId="2194480960" sldId="259"/>
            <ac:spMk id="7" creationId="{8DAF0A78-1E3C-4269-B536-1F62C0C70783}"/>
          </ac:spMkLst>
        </pc:spChg>
        <pc:spChg chg="mod">
          <ac:chgData name="Olund, Kenji" userId="S::olundk@spu.edu::4f2b93f4-c716-40b0-9d74-9e83997d7ccc" providerId="AD" clId="Web-{B2650D1C-90D0-4B19-81F7-6BA3E5753C2B}" dt="2020-10-15T18:33:03.589" v="778" actId="1076"/>
          <ac:spMkLst>
            <pc:docMk/>
            <pc:sldMk cId="2194480960" sldId="259"/>
            <ac:spMk id="9" creationId="{C74111F7-CBA3-482D-997C-A5E69E2D3D46}"/>
          </ac:spMkLst>
        </pc:spChg>
        <pc:spChg chg="mod">
          <ac:chgData name="Olund, Kenji" userId="S::olundk@spu.edu::4f2b93f4-c716-40b0-9d74-9e83997d7ccc" providerId="AD" clId="Web-{B2650D1C-90D0-4B19-81F7-6BA3E5753C2B}" dt="2020-10-15T18:32:55.307" v="777" actId="1076"/>
          <ac:spMkLst>
            <pc:docMk/>
            <pc:sldMk cId="2194480960" sldId="259"/>
            <ac:spMk id="10" creationId="{B0124E62-AFA0-444D-8472-5F5BD2ADE9F1}"/>
          </ac:spMkLst>
        </pc:spChg>
        <pc:spChg chg="add mod">
          <ac:chgData name="Olund, Kenji" userId="S::olundk@spu.edu::4f2b93f4-c716-40b0-9d74-9e83997d7ccc" providerId="AD" clId="Web-{B2650D1C-90D0-4B19-81F7-6BA3E5753C2B}" dt="2020-10-15T18:30:14.040" v="766" actId="20577"/>
          <ac:spMkLst>
            <pc:docMk/>
            <pc:sldMk cId="2194480960" sldId="259"/>
            <ac:spMk id="11" creationId="{87251B29-4305-485F-AB13-D05BD42EFC17}"/>
          </ac:spMkLst>
        </pc:spChg>
        <pc:spChg chg="add mod">
          <ac:chgData name="Olund, Kenji" userId="S::olundk@spu.edu::4f2b93f4-c716-40b0-9d74-9e83997d7ccc" providerId="AD" clId="Web-{B2650D1C-90D0-4B19-81F7-6BA3E5753C2B}" dt="2020-10-15T18:30:45.447" v="775" actId="1076"/>
          <ac:spMkLst>
            <pc:docMk/>
            <pc:sldMk cId="2194480960" sldId="259"/>
            <ac:spMk id="14" creationId="{383A272C-91E8-40FF-87FC-4E06F674C656}"/>
          </ac:spMkLst>
        </pc:spChg>
        <pc:picChg chg="del mod">
          <ac:chgData name="Olund, Kenji" userId="S::olundk@spu.edu::4f2b93f4-c716-40b0-9d74-9e83997d7ccc" providerId="AD" clId="Web-{B2650D1C-90D0-4B19-81F7-6BA3E5753C2B}" dt="2020-10-15T18:30:54.838" v="776"/>
          <ac:picMkLst>
            <pc:docMk/>
            <pc:sldMk cId="2194480960" sldId="259"/>
            <ac:picMk id="5" creationId="{EAC87EF6-0DCA-406D-8F0F-5FEC5AFEDF68}"/>
          </ac:picMkLst>
        </pc:picChg>
        <pc:cxnChg chg="mod">
          <ac:chgData name="Olund, Kenji" userId="S::olundk@spu.edu::4f2b93f4-c716-40b0-9d74-9e83997d7ccc" providerId="AD" clId="Web-{B2650D1C-90D0-4B19-81F7-6BA3E5753C2B}" dt="2020-10-15T18:36:01.699" v="793" actId="1076"/>
          <ac:cxnSpMkLst>
            <pc:docMk/>
            <pc:sldMk cId="2194480960" sldId="259"/>
            <ac:cxnSpMk id="3" creationId="{CC367339-0E55-4FCF-9DA0-8E5F7E729813}"/>
          </ac:cxnSpMkLst>
        </pc:cxnChg>
        <pc:cxnChg chg="mod">
          <ac:chgData name="Olund, Kenji" userId="S::olundk@spu.edu::4f2b93f4-c716-40b0-9d74-9e83997d7ccc" providerId="AD" clId="Web-{B2650D1C-90D0-4B19-81F7-6BA3E5753C2B}" dt="2020-10-15T18:35:58.309" v="792" actId="1076"/>
          <ac:cxnSpMkLst>
            <pc:docMk/>
            <pc:sldMk cId="2194480960" sldId="259"/>
            <ac:cxnSpMk id="12" creationId="{297CD533-B352-42A4-A03D-9E9D65EA2613}"/>
          </ac:cxnSpMkLst>
        </pc:cxnChg>
        <pc:cxnChg chg="mod">
          <ac:chgData name="Olund, Kenji" userId="S::olundk@spu.edu::4f2b93f4-c716-40b0-9d74-9e83997d7ccc" providerId="AD" clId="Web-{B2650D1C-90D0-4B19-81F7-6BA3E5753C2B}" dt="2020-10-15T18:36:25.356" v="794" actId="14100"/>
          <ac:cxnSpMkLst>
            <pc:docMk/>
            <pc:sldMk cId="2194480960" sldId="259"/>
            <ac:cxnSpMk id="13" creationId="{99BA4118-1995-45D6-8D7B-ECDA2A46CB96}"/>
          </ac:cxnSpMkLst>
        </pc:cxnChg>
      </pc:sldChg>
    </pc:docChg>
  </pc:docChgLst>
  <pc:docChgLst>
    <pc:chgData name="Olund, Kenji" userId="S::olundk@spu.edu::4f2b93f4-c716-40b0-9d74-9e83997d7ccc" providerId="AD" clId="Web-{7B491E60-126B-4626-B736-0428330C7239}"/>
    <pc:docChg chg="modSld">
      <pc:chgData name="Olund, Kenji" userId="S::olundk@spu.edu::4f2b93f4-c716-40b0-9d74-9e83997d7ccc" providerId="AD" clId="Web-{7B491E60-126B-4626-B736-0428330C7239}" dt="2020-11-22T04:06:43.028" v="92"/>
      <pc:docMkLst>
        <pc:docMk/>
      </pc:docMkLst>
      <pc:sldChg chg="modSp">
        <pc:chgData name="Olund, Kenji" userId="S::olundk@spu.edu::4f2b93f4-c716-40b0-9d74-9e83997d7ccc" providerId="AD" clId="Web-{7B491E60-126B-4626-B736-0428330C7239}" dt="2020-11-22T04:06:43.028" v="92"/>
        <pc:sldMkLst>
          <pc:docMk/>
          <pc:sldMk cId="3841495486" sldId="266"/>
        </pc:sldMkLst>
        <pc:spChg chg="mod">
          <ac:chgData name="Olund, Kenji" userId="S::olundk@spu.edu::4f2b93f4-c716-40b0-9d74-9e83997d7ccc" providerId="AD" clId="Web-{7B491E60-126B-4626-B736-0428330C7239}" dt="2020-11-22T04:06:09.184" v="26" actId="20577"/>
          <ac:spMkLst>
            <pc:docMk/>
            <pc:sldMk cId="3841495486" sldId="266"/>
            <ac:spMk id="2" creationId="{71997889-83E4-4F24-9181-BA131137AF26}"/>
          </ac:spMkLst>
        </pc:spChg>
        <pc:graphicFrameChg chg="mod modGraphic">
          <ac:chgData name="Olund, Kenji" userId="S::olundk@spu.edu::4f2b93f4-c716-40b0-9d74-9e83997d7ccc" providerId="AD" clId="Web-{7B491E60-126B-4626-B736-0428330C7239}" dt="2020-11-22T04:06:43.028" v="92"/>
          <ac:graphicFrameMkLst>
            <pc:docMk/>
            <pc:sldMk cId="3841495486" sldId="266"/>
            <ac:graphicFrameMk id="6" creationId="{CE2AE430-F2F3-4F54-84D3-E575713886BA}"/>
          </ac:graphicFrameMkLst>
        </pc:graphicFrameChg>
      </pc:sldChg>
    </pc:docChg>
  </pc:docChgLst>
  <pc:docChgLst>
    <pc:chgData name="Bates, Chelsea" userId="S::batesc2@spu.edu::8df98d34-6da2-45be-a0fe-49ad65a20f11" providerId="AD" clId="Web-{E2CA88F0-536A-4D59-6398-CC3571181F71}"/>
    <pc:docChg chg="addSld delSld modSld sldOrd addMainMaster delMainMaster">
      <pc:chgData name="Bates, Chelsea" userId="S::batesc2@spu.edu::8df98d34-6da2-45be-a0fe-49ad65a20f11" providerId="AD" clId="Web-{E2CA88F0-536A-4D59-6398-CC3571181F71}" dt="2020-11-22T06:17:59.570" v="1714"/>
      <pc:docMkLst>
        <pc:docMk/>
      </pc:docMkLst>
      <pc:sldChg chg="modSp mod modClrScheme chgLayout">
        <pc:chgData name="Bates, Chelsea" userId="S::batesc2@spu.edu::8df98d34-6da2-45be-a0fe-49ad65a20f11" providerId="AD" clId="Web-{E2CA88F0-536A-4D59-6398-CC3571181F71}" dt="2020-11-22T04:21:32.171" v="1"/>
        <pc:sldMkLst>
          <pc:docMk/>
          <pc:sldMk cId="109857222" sldId="256"/>
        </pc:sldMkLst>
        <pc:spChg chg="mod ord">
          <ac:chgData name="Bates, Chelsea" userId="S::batesc2@spu.edu::8df98d34-6da2-45be-a0fe-49ad65a20f11" providerId="AD" clId="Web-{E2CA88F0-536A-4D59-6398-CC3571181F71}" dt="2020-11-22T04:21:32.171" v="1"/>
          <ac:spMkLst>
            <pc:docMk/>
            <pc:sldMk cId="109857222" sldId="256"/>
            <ac:spMk id="2" creationId="{00000000-0000-0000-0000-000000000000}"/>
          </ac:spMkLst>
        </pc:spChg>
        <pc:spChg chg="mod ord">
          <ac:chgData name="Bates, Chelsea" userId="S::batesc2@spu.edu::8df98d34-6da2-45be-a0fe-49ad65a20f11" providerId="AD" clId="Web-{E2CA88F0-536A-4D59-6398-CC3571181F71}" dt="2020-11-22T04:21:32.171" v="1"/>
          <ac:spMkLst>
            <pc:docMk/>
            <pc:sldMk cId="109857222" sldId="256"/>
            <ac:spMk id="3" creationId="{00000000-0000-0000-0000-000000000000}"/>
          </ac:spMkLst>
        </pc:spChg>
      </pc:sldChg>
      <pc:sldChg chg="mod modClrScheme chgLayout">
        <pc:chgData name="Bates, Chelsea" userId="S::batesc2@spu.edu::8df98d34-6da2-45be-a0fe-49ad65a20f11" providerId="AD" clId="Web-{E2CA88F0-536A-4D59-6398-CC3571181F71}" dt="2020-11-22T04:21:32.171" v="1"/>
        <pc:sldMkLst>
          <pc:docMk/>
          <pc:sldMk cId="2194480960" sldId="259"/>
        </pc:sldMkLst>
      </pc:sldChg>
      <pc:sldChg chg="modSp mod modClrScheme chgLayout">
        <pc:chgData name="Bates, Chelsea" userId="S::batesc2@spu.edu::8df98d34-6da2-45be-a0fe-49ad65a20f11" providerId="AD" clId="Web-{E2CA88F0-536A-4D59-6398-CC3571181F71}" dt="2020-11-22T04:21:32.171" v="1"/>
        <pc:sldMkLst>
          <pc:docMk/>
          <pc:sldMk cId="29632255" sldId="261"/>
        </pc:sldMkLst>
        <pc:spChg chg="mod ord">
          <ac:chgData name="Bates, Chelsea" userId="S::batesc2@spu.edu::8df98d34-6da2-45be-a0fe-49ad65a20f11" providerId="AD" clId="Web-{E2CA88F0-536A-4D59-6398-CC3571181F71}" dt="2020-11-22T04:21:32.171" v="1"/>
          <ac:spMkLst>
            <pc:docMk/>
            <pc:sldMk cId="29632255" sldId="261"/>
            <ac:spMk id="2" creationId="{D4653778-77B0-4B89-9055-5B7E8F8209B6}"/>
          </ac:spMkLst>
        </pc:spChg>
        <pc:spChg chg="mod ord">
          <ac:chgData name="Bates, Chelsea" userId="S::batesc2@spu.edu::8df98d34-6da2-45be-a0fe-49ad65a20f11" providerId="AD" clId="Web-{E2CA88F0-536A-4D59-6398-CC3571181F71}" dt="2020-11-22T04:21:32.171" v="1"/>
          <ac:spMkLst>
            <pc:docMk/>
            <pc:sldMk cId="29632255" sldId="261"/>
            <ac:spMk id="8" creationId="{36BE1F6F-E171-4982-9458-53068FCBA811}"/>
          </ac:spMkLst>
        </pc:spChg>
      </pc:sldChg>
      <pc:sldChg chg="modSp mod ord modClrScheme chgLayout">
        <pc:chgData name="Bates, Chelsea" userId="S::batesc2@spu.edu::8df98d34-6da2-45be-a0fe-49ad65a20f11" providerId="AD" clId="Web-{E2CA88F0-536A-4D59-6398-CC3571181F71}" dt="2020-11-22T04:48:52.797" v="266"/>
        <pc:sldMkLst>
          <pc:docMk/>
          <pc:sldMk cId="3879256250" sldId="262"/>
        </pc:sldMkLst>
        <pc:spChg chg="mod ord">
          <ac:chgData name="Bates, Chelsea" userId="S::batesc2@spu.edu::8df98d34-6da2-45be-a0fe-49ad65a20f11" providerId="AD" clId="Web-{E2CA88F0-536A-4D59-6398-CC3571181F71}" dt="2020-11-22T04:21:32.171" v="1"/>
          <ac:spMkLst>
            <pc:docMk/>
            <pc:sldMk cId="3879256250" sldId="262"/>
            <ac:spMk id="2" creationId="{A8AA73A7-BD2C-4F9D-AE37-5FAA45AEE57D}"/>
          </ac:spMkLst>
        </pc:spChg>
        <pc:spChg chg="mod ord">
          <ac:chgData name="Bates, Chelsea" userId="S::batesc2@spu.edu::8df98d34-6da2-45be-a0fe-49ad65a20f11" providerId="AD" clId="Web-{E2CA88F0-536A-4D59-6398-CC3571181F71}" dt="2020-11-22T04:21:32.171" v="1"/>
          <ac:spMkLst>
            <pc:docMk/>
            <pc:sldMk cId="3879256250" sldId="262"/>
            <ac:spMk id="3" creationId="{280214A5-6C53-48DD-9D92-7264F09A337E}"/>
          </ac:spMkLst>
        </pc:spChg>
      </pc:sldChg>
      <pc:sldChg chg="addSp modSp mod modClrScheme chgLayout">
        <pc:chgData name="Bates, Chelsea" userId="S::batesc2@spu.edu::8df98d34-6da2-45be-a0fe-49ad65a20f11" providerId="AD" clId="Web-{E2CA88F0-536A-4D59-6398-CC3571181F71}" dt="2020-11-22T06:00:13.921" v="1387"/>
        <pc:sldMkLst>
          <pc:docMk/>
          <pc:sldMk cId="3592503405" sldId="263"/>
        </pc:sldMkLst>
        <pc:spChg chg="mod ord">
          <ac:chgData name="Bates, Chelsea" userId="S::batesc2@spu.edu::8df98d34-6da2-45be-a0fe-49ad65a20f11" providerId="AD" clId="Web-{E2CA88F0-536A-4D59-6398-CC3571181F71}" dt="2020-11-22T04:56:42.957" v="623" actId="20577"/>
          <ac:spMkLst>
            <pc:docMk/>
            <pc:sldMk cId="3592503405" sldId="263"/>
            <ac:spMk id="2" creationId="{39158681-ADBE-4F64-93AD-03BD12B8B564}"/>
          </ac:spMkLst>
        </pc:spChg>
        <pc:graphicFrameChg chg="mod ord modGraphic">
          <ac:chgData name="Bates, Chelsea" userId="S::batesc2@spu.edu::8df98d34-6da2-45be-a0fe-49ad65a20f11" providerId="AD" clId="Web-{E2CA88F0-536A-4D59-6398-CC3571181F71}" dt="2020-11-22T06:00:13.921" v="1387"/>
          <ac:graphicFrameMkLst>
            <pc:docMk/>
            <pc:sldMk cId="3592503405" sldId="263"/>
            <ac:graphicFrameMk id="5" creationId="{6E88B472-AAD3-4589-B59C-08366718E5AF}"/>
          </ac:graphicFrameMkLst>
        </pc:graphicFrameChg>
        <pc:picChg chg="add mod">
          <ac:chgData name="Bates, Chelsea" userId="S::batesc2@spu.edu::8df98d34-6da2-45be-a0fe-49ad65a20f11" providerId="AD" clId="Web-{E2CA88F0-536A-4D59-6398-CC3571181F71}" dt="2020-11-22T05:57:47.640" v="1339" actId="1076"/>
          <ac:picMkLst>
            <pc:docMk/>
            <pc:sldMk cId="3592503405" sldId="263"/>
            <ac:picMk id="3" creationId="{2DE75DF7-3334-4202-82AE-63E8CC364583}"/>
          </ac:picMkLst>
        </pc:picChg>
        <pc:picChg chg="add mod">
          <ac:chgData name="Bates, Chelsea" userId="S::batesc2@spu.edu::8df98d34-6da2-45be-a0fe-49ad65a20f11" providerId="AD" clId="Web-{E2CA88F0-536A-4D59-6398-CC3571181F71}" dt="2020-11-22T05:57:44.718" v="1338" actId="1076"/>
          <ac:picMkLst>
            <pc:docMk/>
            <pc:sldMk cId="3592503405" sldId="263"/>
            <ac:picMk id="4" creationId="{4ADA4026-E17A-4C03-A198-E3195ABB0903}"/>
          </ac:picMkLst>
        </pc:picChg>
        <pc:picChg chg="add mod">
          <ac:chgData name="Bates, Chelsea" userId="S::batesc2@spu.edu::8df98d34-6da2-45be-a0fe-49ad65a20f11" providerId="AD" clId="Web-{E2CA88F0-536A-4D59-6398-CC3571181F71}" dt="2020-11-22T05:57:40.031" v="1336" actId="14100"/>
          <ac:picMkLst>
            <pc:docMk/>
            <pc:sldMk cId="3592503405" sldId="263"/>
            <ac:picMk id="6" creationId="{A6C88B2E-C0F7-42AF-B72D-30ACF01666AF}"/>
          </ac:picMkLst>
        </pc:picChg>
      </pc:sldChg>
      <pc:sldChg chg="modSp mod modClrScheme chgLayout">
        <pc:chgData name="Bates, Chelsea" userId="S::batesc2@spu.edu::8df98d34-6da2-45be-a0fe-49ad65a20f11" providerId="AD" clId="Web-{E2CA88F0-536A-4D59-6398-CC3571181F71}" dt="2020-11-22T04:21:32.171" v="1"/>
        <pc:sldMkLst>
          <pc:docMk/>
          <pc:sldMk cId="538814324" sldId="264"/>
        </pc:sldMkLst>
        <pc:spChg chg="mod ord">
          <ac:chgData name="Bates, Chelsea" userId="S::batesc2@spu.edu::8df98d34-6da2-45be-a0fe-49ad65a20f11" providerId="AD" clId="Web-{E2CA88F0-536A-4D59-6398-CC3571181F71}" dt="2020-11-22T04:21:32.171" v="1"/>
          <ac:spMkLst>
            <pc:docMk/>
            <pc:sldMk cId="538814324" sldId="264"/>
            <ac:spMk id="2" creationId="{3952885A-7329-4590-BDB1-87C2359415BC}"/>
          </ac:spMkLst>
        </pc:spChg>
        <pc:spChg chg="mod ord">
          <ac:chgData name="Bates, Chelsea" userId="S::batesc2@spu.edu::8df98d34-6da2-45be-a0fe-49ad65a20f11" providerId="AD" clId="Web-{E2CA88F0-536A-4D59-6398-CC3571181F71}" dt="2020-11-22T04:21:32.171" v="1"/>
          <ac:spMkLst>
            <pc:docMk/>
            <pc:sldMk cId="538814324" sldId="264"/>
            <ac:spMk id="3" creationId="{604A58CB-D3CB-4551-8241-195E993CF0DD}"/>
          </ac:spMkLst>
        </pc:spChg>
      </pc:sldChg>
      <pc:sldChg chg="modSp mod modClrScheme chgLayout">
        <pc:chgData name="Bates, Chelsea" userId="S::batesc2@spu.edu::8df98d34-6da2-45be-a0fe-49ad65a20f11" providerId="AD" clId="Web-{E2CA88F0-536A-4D59-6398-CC3571181F71}" dt="2020-11-22T05:08:30.719" v="833"/>
        <pc:sldMkLst>
          <pc:docMk/>
          <pc:sldMk cId="3841495486" sldId="266"/>
        </pc:sldMkLst>
        <pc:spChg chg="mod ord">
          <ac:chgData name="Bates, Chelsea" userId="S::batesc2@spu.edu::8df98d34-6da2-45be-a0fe-49ad65a20f11" providerId="AD" clId="Web-{E2CA88F0-536A-4D59-6398-CC3571181F71}" dt="2020-11-22T04:21:32.171" v="1"/>
          <ac:spMkLst>
            <pc:docMk/>
            <pc:sldMk cId="3841495486" sldId="266"/>
            <ac:spMk id="2" creationId="{71997889-83E4-4F24-9181-BA131137AF26}"/>
          </ac:spMkLst>
        </pc:spChg>
        <pc:graphicFrameChg chg="mod ord modGraphic">
          <ac:chgData name="Bates, Chelsea" userId="S::batesc2@spu.edu::8df98d34-6da2-45be-a0fe-49ad65a20f11" providerId="AD" clId="Web-{E2CA88F0-536A-4D59-6398-CC3571181F71}" dt="2020-11-22T05:08:30.719" v="833"/>
          <ac:graphicFrameMkLst>
            <pc:docMk/>
            <pc:sldMk cId="3841495486" sldId="266"/>
            <ac:graphicFrameMk id="6" creationId="{CE2AE430-F2F3-4F54-84D3-E575713886BA}"/>
          </ac:graphicFrameMkLst>
        </pc:graphicFrameChg>
      </pc:sldChg>
      <pc:sldChg chg="modSp mod ord modClrScheme chgLayout">
        <pc:chgData name="Bates, Chelsea" userId="S::batesc2@spu.edu::8df98d34-6da2-45be-a0fe-49ad65a20f11" providerId="AD" clId="Web-{E2CA88F0-536A-4D59-6398-CC3571181F71}" dt="2020-11-22T05:09:13.109" v="834"/>
        <pc:sldMkLst>
          <pc:docMk/>
          <pc:sldMk cId="2273076209" sldId="267"/>
        </pc:sldMkLst>
        <pc:spChg chg="mod ord">
          <ac:chgData name="Bates, Chelsea" userId="S::batesc2@spu.edu::8df98d34-6da2-45be-a0fe-49ad65a20f11" providerId="AD" clId="Web-{E2CA88F0-536A-4D59-6398-CC3571181F71}" dt="2020-11-22T04:21:32.171" v="1"/>
          <ac:spMkLst>
            <pc:docMk/>
            <pc:sldMk cId="2273076209" sldId="267"/>
            <ac:spMk id="2" creationId="{7729E9B2-3C54-4287-A868-316B865F0083}"/>
          </ac:spMkLst>
        </pc:spChg>
        <pc:spChg chg="mod ord">
          <ac:chgData name="Bates, Chelsea" userId="S::batesc2@spu.edu::8df98d34-6da2-45be-a0fe-49ad65a20f11" providerId="AD" clId="Web-{E2CA88F0-536A-4D59-6398-CC3571181F71}" dt="2020-11-22T04:21:32.171" v="1"/>
          <ac:spMkLst>
            <pc:docMk/>
            <pc:sldMk cId="2273076209" sldId="267"/>
            <ac:spMk id="3" creationId="{0865C4EB-5C59-4BF1-9BD4-3011448280AD}"/>
          </ac:spMkLst>
        </pc:spChg>
      </pc:sldChg>
      <pc:sldChg chg="modSp mod ord modClrScheme chgLayout">
        <pc:chgData name="Bates, Chelsea" userId="S::batesc2@spu.edu::8df98d34-6da2-45be-a0fe-49ad65a20f11" providerId="AD" clId="Web-{E2CA88F0-536A-4D59-6398-CC3571181F71}" dt="2020-11-22T05:11:34.703" v="837"/>
        <pc:sldMkLst>
          <pc:docMk/>
          <pc:sldMk cId="914932482" sldId="268"/>
        </pc:sldMkLst>
        <pc:spChg chg="mod ord">
          <ac:chgData name="Bates, Chelsea" userId="S::batesc2@spu.edu::8df98d34-6da2-45be-a0fe-49ad65a20f11" providerId="AD" clId="Web-{E2CA88F0-536A-4D59-6398-CC3571181F71}" dt="2020-11-22T04:21:32.171" v="1"/>
          <ac:spMkLst>
            <pc:docMk/>
            <pc:sldMk cId="914932482" sldId="268"/>
            <ac:spMk id="2" creationId="{A295BA83-5246-426A-B4E0-C2B08EF756DB}"/>
          </ac:spMkLst>
        </pc:spChg>
      </pc:sldChg>
      <pc:sldChg chg="modSp mod modClrScheme chgLayout">
        <pc:chgData name="Bates, Chelsea" userId="S::batesc2@spu.edu::8df98d34-6da2-45be-a0fe-49ad65a20f11" providerId="AD" clId="Web-{E2CA88F0-536A-4D59-6398-CC3571181F71}" dt="2020-11-22T04:21:32.171" v="1"/>
        <pc:sldMkLst>
          <pc:docMk/>
          <pc:sldMk cId="1330521022" sldId="269"/>
        </pc:sldMkLst>
        <pc:spChg chg="mod ord">
          <ac:chgData name="Bates, Chelsea" userId="S::batesc2@spu.edu::8df98d34-6da2-45be-a0fe-49ad65a20f11" providerId="AD" clId="Web-{E2CA88F0-536A-4D59-6398-CC3571181F71}" dt="2020-11-22T04:21:32.171" v="1"/>
          <ac:spMkLst>
            <pc:docMk/>
            <pc:sldMk cId="1330521022" sldId="269"/>
            <ac:spMk id="2" creationId="{E7C5B49D-80E9-4015-9FCC-447799CBA9FD}"/>
          </ac:spMkLst>
        </pc:spChg>
        <pc:spChg chg="mod ord">
          <ac:chgData name="Bates, Chelsea" userId="S::batesc2@spu.edu::8df98d34-6da2-45be-a0fe-49ad65a20f11" providerId="AD" clId="Web-{E2CA88F0-536A-4D59-6398-CC3571181F71}" dt="2020-11-22T04:21:32.171" v="1"/>
          <ac:spMkLst>
            <pc:docMk/>
            <pc:sldMk cId="1330521022" sldId="269"/>
            <ac:spMk id="3" creationId="{852503B8-24C8-4B5F-9D98-767FDC19D21E}"/>
          </ac:spMkLst>
        </pc:spChg>
      </pc:sldChg>
      <pc:sldChg chg="addSp delSp modSp mod modClrScheme chgLayout">
        <pc:chgData name="Bates, Chelsea" userId="S::batesc2@spu.edu::8df98d34-6da2-45be-a0fe-49ad65a20f11" providerId="AD" clId="Web-{E2CA88F0-536A-4D59-6398-CC3571181F71}" dt="2020-11-22T06:04:51.982" v="1566" actId="1076"/>
        <pc:sldMkLst>
          <pc:docMk/>
          <pc:sldMk cId="3182990276" sldId="270"/>
        </pc:sldMkLst>
        <pc:spChg chg="del mod ord">
          <ac:chgData name="Bates, Chelsea" userId="S::batesc2@spu.edu::8df98d34-6da2-45be-a0fe-49ad65a20f11" providerId="AD" clId="Web-{E2CA88F0-536A-4D59-6398-CC3571181F71}" dt="2020-11-22T04:57:08.847" v="632"/>
          <ac:spMkLst>
            <pc:docMk/>
            <pc:sldMk cId="3182990276" sldId="270"/>
            <ac:spMk id="2" creationId="{39158681-ADBE-4F64-93AD-03BD12B8B564}"/>
          </ac:spMkLst>
        </pc:spChg>
        <pc:spChg chg="add del mod">
          <ac:chgData name="Bates, Chelsea" userId="S::batesc2@spu.edu::8df98d34-6da2-45be-a0fe-49ad65a20f11" providerId="AD" clId="Web-{E2CA88F0-536A-4D59-6398-CC3571181F71}" dt="2020-11-22T04:29:56.278" v="27"/>
          <ac:spMkLst>
            <pc:docMk/>
            <pc:sldMk cId="3182990276" sldId="270"/>
            <ac:spMk id="7" creationId="{1041D22C-2561-477D-AD27-AE5B3298E462}"/>
          </ac:spMkLst>
        </pc:spChg>
        <pc:spChg chg="add del mod">
          <ac:chgData name="Bates, Chelsea" userId="S::batesc2@spu.edu::8df98d34-6da2-45be-a0fe-49ad65a20f11" providerId="AD" clId="Web-{E2CA88F0-536A-4D59-6398-CC3571181F71}" dt="2020-11-22T04:57:15.488" v="634"/>
          <ac:spMkLst>
            <pc:docMk/>
            <pc:sldMk cId="3182990276" sldId="270"/>
            <ac:spMk id="11" creationId="{97B606F6-0B27-438C-B4BB-88FF59D52B76}"/>
          </ac:spMkLst>
        </pc:spChg>
        <pc:spChg chg="add">
          <ac:chgData name="Bates, Chelsea" userId="S::batesc2@spu.edu::8df98d34-6da2-45be-a0fe-49ad65a20f11" providerId="AD" clId="Web-{E2CA88F0-536A-4D59-6398-CC3571181F71}" dt="2020-11-22T04:57:10.035" v="633"/>
          <ac:spMkLst>
            <pc:docMk/>
            <pc:sldMk cId="3182990276" sldId="270"/>
            <ac:spMk id="12" creationId="{C7A926B2-D278-4EFE-80EC-5098307791AB}"/>
          </ac:spMkLst>
        </pc:spChg>
        <pc:graphicFrameChg chg="add mod modGraphic">
          <ac:chgData name="Bates, Chelsea" userId="S::batesc2@spu.edu::8df98d34-6da2-45be-a0fe-49ad65a20f11" providerId="AD" clId="Web-{E2CA88F0-536A-4D59-6398-CC3571181F71}" dt="2020-11-22T06:04:51.982" v="1566" actId="1076"/>
          <ac:graphicFrameMkLst>
            <pc:docMk/>
            <pc:sldMk cId="3182990276" sldId="270"/>
            <ac:graphicFrameMk id="4" creationId="{D057CA31-28C3-415C-840F-5D801E7981EE}"/>
          </ac:graphicFrameMkLst>
        </pc:graphicFrameChg>
        <pc:graphicFrameChg chg="del mod ord modGraphic">
          <ac:chgData name="Bates, Chelsea" userId="S::batesc2@spu.edu::8df98d34-6da2-45be-a0fe-49ad65a20f11" providerId="AD" clId="Web-{E2CA88F0-536A-4D59-6398-CC3571181F71}" dt="2020-11-22T04:29:44.356" v="25"/>
          <ac:graphicFrameMkLst>
            <pc:docMk/>
            <pc:sldMk cId="3182990276" sldId="270"/>
            <ac:graphicFrameMk id="5" creationId="{6E88B472-AAD3-4589-B59C-08366718E5AF}"/>
          </ac:graphicFrameMkLst>
        </pc:graphicFrameChg>
        <pc:graphicFrameChg chg="add del mod">
          <ac:chgData name="Bates, Chelsea" userId="S::batesc2@spu.edu::8df98d34-6da2-45be-a0fe-49ad65a20f11" providerId="AD" clId="Web-{E2CA88F0-536A-4D59-6398-CC3571181F71}" dt="2020-11-22T04:37:53.375" v="83"/>
          <ac:graphicFrameMkLst>
            <pc:docMk/>
            <pc:sldMk cId="3182990276" sldId="270"/>
            <ac:graphicFrameMk id="9" creationId="{D78B2C69-B5EA-4A5C-A6F2-0DE3D7F958AC}"/>
          </ac:graphicFrameMkLst>
        </pc:graphicFrameChg>
        <pc:picChg chg="add mod">
          <ac:chgData name="Bates, Chelsea" userId="S::batesc2@spu.edu::8df98d34-6da2-45be-a0fe-49ad65a20f11" providerId="AD" clId="Web-{E2CA88F0-536A-4D59-6398-CC3571181F71}" dt="2020-11-22T06:04:32.560" v="1555" actId="1076"/>
          <ac:picMkLst>
            <pc:docMk/>
            <pc:sldMk cId="3182990276" sldId="270"/>
            <ac:picMk id="13" creationId="{7979F396-CB2C-40AE-A531-B615C13EB3C7}"/>
          </ac:picMkLst>
        </pc:picChg>
        <pc:picChg chg="mod">
          <ac:chgData name="Bates, Chelsea" userId="S::batesc2@spu.edu::8df98d34-6da2-45be-a0fe-49ad65a20f11" providerId="AD" clId="Web-{E2CA88F0-536A-4D59-6398-CC3571181F71}" dt="2020-11-22T06:04:06.529" v="1549" actId="1076"/>
          <ac:picMkLst>
            <pc:docMk/>
            <pc:sldMk cId="3182990276" sldId="270"/>
            <ac:picMk id="1026" creationId="{91A15AA2-2869-4828-8BDC-B263BA56C1C2}"/>
          </ac:picMkLst>
        </pc:picChg>
        <pc:picChg chg="mod">
          <ac:chgData name="Bates, Chelsea" userId="S::batesc2@spu.edu::8df98d34-6da2-45be-a0fe-49ad65a20f11" providerId="AD" clId="Web-{E2CA88F0-536A-4D59-6398-CC3571181F71}" dt="2020-11-22T06:04:10.888" v="1551" actId="1076"/>
          <ac:picMkLst>
            <pc:docMk/>
            <pc:sldMk cId="3182990276" sldId="270"/>
            <ac:picMk id="2050" creationId="{21DF91E5-9DB8-4C8D-93BD-7AAB680C8A7E}"/>
          </ac:picMkLst>
        </pc:picChg>
      </pc:sldChg>
      <pc:sldChg chg="modSp del mod modClrScheme chgLayout">
        <pc:chgData name="Bates, Chelsea" userId="S::batesc2@spu.edu::8df98d34-6da2-45be-a0fe-49ad65a20f11" providerId="AD" clId="Web-{E2CA88F0-536A-4D59-6398-CC3571181F71}" dt="2020-11-22T05:09:25.203" v="835"/>
        <pc:sldMkLst>
          <pc:docMk/>
          <pc:sldMk cId="3650646678" sldId="271"/>
        </pc:sldMkLst>
        <pc:spChg chg="mod ord">
          <ac:chgData name="Bates, Chelsea" userId="S::batesc2@spu.edu::8df98d34-6da2-45be-a0fe-49ad65a20f11" providerId="AD" clId="Web-{E2CA88F0-536A-4D59-6398-CC3571181F71}" dt="2020-11-22T04:21:32.171" v="1"/>
          <ac:spMkLst>
            <pc:docMk/>
            <pc:sldMk cId="3650646678" sldId="271"/>
            <ac:spMk id="2" creationId="{70332A0D-7DB4-488F-BF8B-315D4F9D9C4B}"/>
          </ac:spMkLst>
        </pc:spChg>
        <pc:spChg chg="mod ord">
          <ac:chgData name="Bates, Chelsea" userId="S::batesc2@spu.edu::8df98d34-6da2-45be-a0fe-49ad65a20f11" providerId="AD" clId="Web-{E2CA88F0-536A-4D59-6398-CC3571181F71}" dt="2020-11-22T04:21:32.171" v="1"/>
          <ac:spMkLst>
            <pc:docMk/>
            <pc:sldMk cId="3650646678" sldId="271"/>
            <ac:spMk id="3" creationId="{C303C5D6-ABC8-44A1-9107-2DE349FE9D32}"/>
          </ac:spMkLst>
        </pc:spChg>
      </pc:sldChg>
      <pc:sldChg chg="modSp del mod modClrScheme chgLayout">
        <pc:chgData name="Bates, Chelsea" userId="S::batesc2@spu.edu::8df98d34-6da2-45be-a0fe-49ad65a20f11" providerId="AD" clId="Web-{E2CA88F0-536A-4D59-6398-CC3571181F71}" dt="2020-11-22T06:11:15.261" v="1702"/>
        <pc:sldMkLst>
          <pc:docMk/>
          <pc:sldMk cId="1849601329" sldId="272"/>
        </pc:sldMkLst>
        <pc:spChg chg="mod ord">
          <ac:chgData name="Bates, Chelsea" userId="S::batesc2@spu.edu::8df98d34-6da2-45be-a0fe-49ad65a20f11" providerId="AD" clId="Web-{E2CA88F0-536A-4D59-6398-CC3571181F71}" dt="2020-11-22T04:21:32.171" v="1"/>
          <ac:spMkLst>
            <pc:docMk/>
            <pc:sldMk cId="1849601329" sldId="272"/>
            <ac:spMk id="2" creationId="{E9B3CBC9-81BB-4766-BB54-26DE1C8EF20D}"/>
          </ac:spMkLst>
        </pc:spChg>
        <pc:spChg chg="mod ord">
          <ac:chgData name="Bates, Chelsea" userId="S::batesc2@spu.edu::8df98d34-6da2-45be-a0fe-49ad65a20f11" providerId="AD" clId="Web-{E2CA88F0-536A-4D59-6398-CC3571181F71}" dt="2020-11-22T04:49:16.500" v="277" actId="20577"/>
          <ac:spMkLst>
            <pc:docMk/>
            <pc:sldMk cId="1849601329" sldId="272"/>
            <ac:spMk id="3" creationId="{BDBEFA6A-7FC1-4A0F-8662-3E40B330EE95}"/>
          </ac:spMkLst>
        </pc:spChg>
      </pc:sldChg>
      <pc:sldChg chg="addSp delSp modSp mod modClrScheme chgLayout">
        <pc:chgData name="Bates, Chelsea" userId="S::batesc2@spu.edu::8df98d34-6da2-45be-a0fe-49ad65a20f11" providerId="AD" clId="Web-{E2CA88F0-536A-4D59-6398-CC3571181F71}" dt="2020-11-22T06:03:02.701" v="1476" actId="1076"/>
        <pc:sldMkLst>
          <pc:docMk/>
          <pc:sldMk cId="4141093321" sldId="273"/>
        </pc:sldMkLst>
        <pc:spChg chg="del mod ord">
          <ac:chgData name="Bates, Chelsea" userId="S::batesc2@spu.edu::8df98d34-6da2-45be-a0fe-49ad65a20f11" providerId="AD" clId="Web-{E2CA88F0-536A-4D59-6398-CC3571181F71}" dt="2020-11-22T04:56:57.488" v="630"/>
          <ac:spMkLst>
            <pc:docMk/>
            <pc:sldMk cId="4141093321" sldId="273"/>
            <ac:spMk id="2" creationId="{39158681-ADBE-4F64-93AD-03BD12B8B564}"/>
          </ac:spMkLst>
        </pc:spChg>
        <pc:spChg chg="add mod">
          <ac:chgData name="Bates, Chelsea" userId="S::batesc2@spu.edu::8df98d34-6da2-45be-a0fe-49ad65a20f11" providerId="AD" clId="Web-{E2CA88F0-536A-4D59-6398-CC3571181F71}" dt="2020-11-22T04:57:02.831" v="631" actId="1076"/>
          <ac:spMkLst>
            <pc:docMk/>
            <pc:sldMk cId="4141093321" sldId="273"/>
            <ac:spMk id="3" creationId="{44FBADDD-6138-4CB9-8CB7-EBA7CB1C0AAC}"/>
          </ac:spMkLst>
        </pc:spChg>
        <pc:graphicFrameChg chg="mod ord modGraphic">
          <ac:chgData name="Bates, Chelsea" userId="S::batesc2@spu.edu::8df98d34-6da2-45be-a0fe-49ad65a20f11" providerId="AD" clId="Web-{E2CA88F0-536A-4D59-6398-CC3571181F71}" dt="2020-11-22T06:02:56.982" v="1475"/>
          <ac:graphicFrameMkLst>
            <pc:docMk/>
            <pc:sldMk cId="4141093321" sldId="273"/>
            <ac:graphicFrameMk id="5" creationId="{6E88B472-AAD3-4589-B59C-08366718E5AF}"/>
          </ac:graphicFrameMkLst>
        </pc:graphicFrameChg>
        <pc:picChg chg="add mod">
          <ac:chgData name="Bates, Chelsea" userId="S::batesc2@spu.edu::8df98d34-6da2-45be-a0fe-49ad65a20f11" providerId="AD" clId="Web-{E2CA88F0-536A-4D59-6398-CC3571181F71}" dt="2020-11-22T06:03:02.701" v="1476" actId="1076"/>
          <ac:picMkLst>
            <pc:docMk/>
            <pc:sldMk cId="4141093321" sldId="273"/>
            <ac:picMk id="6" creationId="{03068C2A-9C0D-4E9A-9172-6F7622A89832}"/>
          </ac:picMkLst>
        </pc:picChg>
      </pc:sldChg>
      <pc:sldChg chg="addSp delSp modSp mod modClrScheme chgLayout">
        <pc:chgData name="Bates, Chelsea" userId="S::batesc2@spu.edu::8df98d34-6da2-45be-a0fe-49ad65a20f11" providerId="AD" clId="Web-{E2CA88F0-536A-4D59-6398-CC3571181F71}" dt="2020-11-22T06:09:28.231" v="1621"/>
        <pc:sldMkLst>
          <pc:docMk/>
          <pc:sldMk cId="2942124699" sldId="274"/>
        </pc:sldMkLst>
        <pc:spChg chg="del mod ord">
          <ac:chgData name="Bates, Chelsea" userId="S::batesc2@spu.edu::8df98d34-6da2-45be-a0fe-49ad65a20f11" providerId="AD" clId="Web-{E2CA88F0-536A-4D59-6398-CC3571181F71}" dt="2020-11-22T04:57:33.175" v="637"/>
          <ac:spMkLst>
            <pc:docMk/>
            <pc:sldMk cId="2942124699" sldId="274"/>
            <ac:spMk id="2" creationId="{39158681-ADBE-4F64-93AD-03BD12B8B564}"/>
          </ac:spMkLst>
        </pc:spChg>
        <pc:spChg chg="add mod">
          <ac:chgData name="Bates, Chelsea" userId="S::batesc2@spu.edu::8df98d34-6da2-45be-a0fe-49ad65a20f11" providerId="AD" clId="Web-{E2CA88F0-536A-4D59-6398-CC3571181F71}" dt="2020-11-22T04:57:40.066" v="638" actId="1076"/>
          <ac:spMkLst>
            <pc:docMk/>
            <pc:sldMk cId="2942124699" sldId="274"/>
            <ac:spMk id="3" creationId="{5D945F5E-265C-40A5-9885-0BA0EC81718F}"/>
          </ac:spMkLst>
        </pc:spChg>
        <pc:spChg chg="add del mod">
          <ac:chgData name="Bates, Chelsea" userId="S::batesc2@spu.edu::8df98d34-6da2-45be-a0fe-49ad65a20f11" providerId="AD" clId="Web-{E2CA88F0-536A-4D59-6398-CC3571181F71}" dt="2020-11-22T04:57:50.144" v="639"/>
          <ac:spMkLst>
            <pc:docMk/>
            <pc:sldMk cId="2942124699" sldId="274"/>
            <ac:spMk id="7" creationId="{F810A2F5-E5E4-4501-AD70-416EECC419A7}"/>
          </ac:spMkLst>
        </pc:spChg>
        <pc:graphicFrameChg chg="mod ord modGraphic">
          <ac:chgData name="Bates, Chelsea" userId="S::batesc2@spu.edu::8df98d34-6da2-45be-a0fe-49ad65a20f11" providerId="AD" clId="Web-{E2CA88F0-536A-4D59-6398-CC3571181F71}" dt="2020-11-22T06:09:28.231" v="1621"/>
          <ac:graphicFrameMkLst>
            <pc:docMk/>
            <pc:sldMk cId="2942124699" sldId="274"/>
            <ac:graphicFrameMk id="5" creationId="{6E88B472-AAD3-4589-B59C-08366718E5AF}"/>
          </ac:graphicFrameMkLst>
        </pc:graphicFrameChg>
      </pc:sldChg>
      <pc:sldChg chg="modSp mod ord modClrScheme chgLayout">
        <pc:chgData name="Bates, Chelsea" userId="S::batesc2@spu.edu::8df98d34-6da2-45be-a0fe-49ad65a20f11" providerId="AD" clId="Web-{E2CA88F0-536A-4D59-6398-CC3571181F71}" dt="2020-11-22T06:07:05.684" v="1568"/>
        <pc:sldMkLst>
          <pc:docMk/>
          <pc:sldMk cId="1202411236" sldId="275"/>
        </pc:sldMkLst>
        <pc:spChg chg="mod ord">
          <ac:chgData name="Bates, Chelsea" userId="S::batesc2@spu.edu::8df98d34-6da2-45be-a0fe-49ad65a20f11" providerId="AD" clId="Web-{E2CA88F0-536A-4D59-6398-CC3571181F71}" dt="2020-11-22T04:21:32.171" v="1"/>
          <ac:spMkLst>
            <pc:docMk/>
            <pc:sldMk cId="1202411236" sldId="275"/>
            <ac:spMk id="2" creationId="{197B6B9F-254B-4112-8C10-DE574D264077}"/>
          </ac:spMkLst>
        </pc:spChg>
        <pc:graphicFrameChg chg="mod ord modGraphic">
          <ac:chgData name="Bates, Chelsea" userId="S::batesc2@spu.edu::8df98d34-6da2-45be-a0fe-49ad65a20f11" providerId="AD" clId="Web-{E2CA88F0-536A-4D59-6398-CC3571181F71}" dt="2020-11-22T06:07:05.684" v="1568"/>
          <ac:graphicFrameMkLst>
            <pc:docMk/>
            <pc:sldMk cId="1202411236" sldId="275"/>
            <ac:graphicFrameMk id="5" creationId="{428C7C0D-F556-45FF-84C4-52508876567C}"/>
          </ac:graphicFrameMkLst>
        </pc:graphicFrameChg>
      </pc:sldChg>
      <pc:sldChg chg="del">
        <pc:chgData name="Bates, Chelsea" userId="S::batesc2@spu.edu::8df98d34-6da2-45be-a0fe-49ad65a20f11" providerId="AD" clId="Web-{E2CA88F0-536A-4D59-6398-CC3571181F71}" dt="2020-11-22T05:18:52.327" v="839"/>
        <pc:sldMkLst>
          <pc:docMk/>
          <pc:sldMk cId="1190405412" sldId="276"/>
        </pc:sldMkLst>
      </pc:sldChg>
      <pc:sldChg chg="modSp">
        <pc:chgData name="Bates, Chelsea" userId="S::batesc2@spu.edu::8df98d34-6da2-45be-a0fe-49ad65a20f11" providerId="AD" clId="Web-{E2CA88F0-536A-4D59-6398-CC3571181F71}" dt="2020-11-22T05:38:34.815" v="854" actId="20577"/>
        <pc:sldMkLst>
          <pc:docMk/>
          <pc:sldMk cId="1865330138" sldId="278"/>
        </pc:sldMkLst>
        <pc:spChg chg="mod">
          <ac:chgData name="Bates, Chelsea" userId="S::batesc2@spu.edu::8df98d34-6da2-45be-a0fe-49ad65a20f11" providerId="AD" clId="Web-{E2CA88F0-536A-4D59-6398-CC3571181F71}" dt="2020-11-22T05:38:34.815" v="854" actId="20577"/>
          <ac:spMkLst>
            <pc:docMk/>
            <pc:sldMk cId="1865330138" sldId="278"/>
            <ac:spMk id="3" creationId="{D132E4C2-9683-4F20-AC45-8E8547CA6C39}"/>
          </ac:spMkLst>
        </pc:spChg>
      </pc:sldChg>
      <pc:sldChg chg="addSp delSp modSp">
        <pc:chgData name="Bates, Chelsea" userId="S::batesc2@spu.edu::8df98d34-6da2-45be-a0fe-49ad65a20f11" providerId="AD" clId="Web-{E2CA88F0-536A-4D59-6398-CC3571181F71}" dt="2020-11-22T05:41:39.316" v="907" actId="1076"/>
        <pc:sldMkLst>
          <pc:docMk/>
          <pc:sldMk cId="3007126371" sldId="280"/>
        </pc:sldMkLst>
        <pc:spChg chg="mod">
          <ac:chgData name="Bates, Chelsea" userId="S::batesc2@spu.edu::8df98d34-6da2-45be-a0fe-49ad65a20f11" providerId="AD" clId="Web-{E2CA88F0-536A-4D59-6398-CC3571181F71}" dt="2020-11-22T05:41:31.315" v="906" actId="1076"/>
          <ac:spMkLst>
            <pc:docMk/>
            <pc:sldMk cId="3007126371" sldId="280"/>
            <ac:spMk id="2" creationId="{8675B58B-20E1-4B52-985E-5F9FBE02AD50}"/>
          </ac:spMkLst>
        </pc:spChg>
        <pc:spChg chg="del">
          <ac:chgData name="Bates, Chelsea" userId="S::batesc2@spu.edu::8df98d34-6da2-45be-a0fe-49ad65a20f11" providerId="AD" clId="Web-{E2CA88F0-536A-4D59-6398-CC3571181F71}" dt="2020-11-22T05:34:23.207" v="840"/>
          <ac:spMkLst>
            <pc:docMk/>
            <pc:sldMk cId="3007126371" sldId="280"/>
            <ac:spMk id="3" creationId="{BF253289-26D7-4FFD-A349-FB38D9E6758B}"/>
          </ac:spMkLst>
        </pc:spChg>
        <pc:spChg chg="add mod">
          <ac:chgData name="Bates, Chelsea" userId="S::batesc2@spu.edu::8df98d34-6da2-45be-a0fe-49ad65a20f11" providerId="AD" clId="Web-{E2CA88F0-536A-4D59-6398-CC3571181F71}" dt="2020-11-22T05:41:18.721" v="904" actId="1076"/>
          <ac:spMkLst>
            <pc:docMk/>
            <pc:sldMk cId="3007126371" sldId="280"/>
            <ac:spMk id="5" creationId="{FBFDA1BB-D2DF-4CFA-A5C1-0881CB15B5AA}"/>
          </ac:spMkLst>
        </pc:spChg>
        <pc:picChg chg="add mod ord">
          <ac:chgData name="Bates, Chelsea" userId="S::batesc2@spu.edu::8df98d34-6da2-45be-a0fe-49ad65a20f11" providerId="AD" clId="Web-{E2CA88F0-536A-4D59-6398-CC3571181F71}" dt="2020-11-22T05:41:39.316" v="907" actId="1076"/>
          <ac:picMkLst>
            <pc:docMk/>
            <pc:sldMk cId="3007126371" sldId="280"/>
            <ac:picMk id="4" creationId="{47BFE020-1A86-4BB5-8BC1-5830B44A610B}"/>
          </ac:picMkLst>
        </pc:picChg>
      </pc:sldChg>
      <pc:sldChg chg="addSp delSp modSp">
        <pc:chgData name="Bates, Chelsea" userId="S::batesc2@spu.edu::8df98d34-6da2-45be-a0fe-49ad65a20f11" providerId="AD" clId="Web-{E2CA88F0-536A-4D59-6398-CC3571181F71}" dt="2020-11-22T05:44:01.752" v="913"/>
        <pc:sldMkLst>
          <pc:docMk/>
          <pc:sldMk cId="1575340813" sldId="282"/>
        </pc:sldMkLst>
        <pc:spChg chg="del">
          <ac:chgData name="Bates, Chelsea" userId="S::batesc2@spu.edu::8df98d34-6da2-45be-a0fe-49ad65a20f11" providerId="AD" clId="Web-{E2CA88F0-536A-4D59-6398-CC3571181F71}" dt="2020-11-22T05:44:01.752" v="913"/>
          <ac:spMkLst>
            <pc:docMk/>
            <pc:sldMk cId="1575340813" sldId="282"/>
            <ac:spMk id="3" creationId="{80A19290-49D3-4FB5-B5DE-53F1F56D6137}"/>
          </ac:spMkLst>
        </pc:spChg>
        <pc:picChg chg="add mod">
          <ac:chgData name="Bates, Chelsea" userId="S::batesc2@spu.edu::8df98d34-6da2-45be-a0fe-49ad65a20f11" providerId="AD" clId="Web-{E2CA88F0-536A-4D59-6398-CC3571181F71}" dt="2020-11-22T05:43:49.033" v="912" actId="1076"/>
          <ac:picMkLst>
            <pc:docMk/>
            <pc:sldMk cId="1575340813" sldId="282"/>
            <ac:picMk id="5" creationId="{59EAFCA7-C9E9-4B65-8D11-F2F49385F6FE}"/>
          </ac:picMkLst>
        </pc:picChg>
      </pc:sldChg>
      <pc:sldChg chg="modSp">
        <pc:chgData name="Bates, Chelsea" userId="S::batesc2@spu.edu::8df98d34-6da2-45be-a0fe-49ad65a20f11" providerId="AD" clId="Web-{E2CA88F0-536A-4D59-6398-CC3571181F71}" dt="2020-11-22T04:58:42.456" v="642" actId="20577"/>
        <pc:sldMkLst>
          <pc:docMk/>
          <pc:sldMk cId="1861923312" sldId="283"/>
        </pc:sldMkLst>
        <pc:spChg chg="mod">
          <ac:chgData name="Bates, Chelsea" userId="S::batesc2@spu.edu::8df98d34-6da2-45be-a0fe-49ad65a20f11" providerId="AD" clId="Web-{E2CA88F0-536A-4D59-6398-CC3571181F71}" dt="2020-11-22T04:58:42.456" v="642" actId="20577"/>
          <ac:spMkLst>
            <pc:docMk/>
            <pc:sldMk cId="1861923312" sldId="283"/>
            <ac:spMk id="9" creationId="{11DBDF3C-A378-471D-8F08-4C2DCFD5755F}"/>
          </ac:spMkLst>
        </pc:spChg>
      </pc:sldChg>
      <pc:sldChg chg="addSp delSp modSp new">
        <pc:chgData name="Bates, Chelsea" userId="S::batesc2@spu.edu::8df98d34-6da2-45be-a0fe-49ad65a20f11" providerId="AD" clId="Web-{E2CA88F0-536A-4D59-6398-CC3571181F71}" dt="2020-11-22T06:10:55.637" v="1701"/>
        <pc:sldMkLst>
          <pc:docMk/>
          <pc:sldMk cId="135118173" sldId="284"/>
        </pc:sldMkLst>
        <pc:spChg chg="mod">
          <ac:chgData name="Bates, Chelsea" userId="S::batesc2@spu.edu::8df98d34-6da2-45be-a0fe-49ad65a20f11" providerId="AD" clId="Web-{E2CA88F0-536A-4D59-6398-CC3571181F71}" dt="2020-11-22T05:00:47.268" v="696" actId="1076"/>
          <ac:spMkLst>
            <pc:docMk/>
            <pc:sldMk cId="135118173" sldId="284"/>
            <ac:spMk id="2" creationId="{8017BA60-9834-4D16-A4C0-6EC5F626C7F4}"/>
          </ac:spMkLst>
        </pc:spChg>
        <pc:spChg chg="del">
          <ac:chgData name="Bates, Chelsea" userId="S::batesc2@spu.edu::8df98d34-6da2-45be-a0fe-49ad65a20f11" providerId="AD" clId="Web-{E2CA88F0-536A-4D59-6398-CC3571181F71}" dt="2020-11-22T05:00:51.815" v="697"/>
          <ac:spMkLst>
            <pc:docMk/>
            <pc:sldMk cId="135118173" sldId="284"/>
            <ac:spMk id="3" creationId="{D9233F5A-295A-49B0-979D-902A91EB9AFA}"/>
          </ac:spMkLst>
        </pc:spChg>
        <pc:graphicFrameChg chg="add mod modGraphic">
          <ac:chgData name="Bates, Chelsea" userId="S::batesc2@spu.edu::8df98d34-6da2-45be-a0fe-49ad65a20f11" providerId="AD" clId="Web-{E2CA88F0-536A-4D59-6398-CC3571181F71}" dt="2020-11-22T06:10:55.637" v="1701"/>
          <ac:graphicFrameMkLst>
            <pc:docMk/>
            <pc:sldMk cId="135118173" sldId="284"/>
            <ac:graphicFrameMk id="5" creationId="{8F69FA64-717C-4184-A639-DC518C8E54AD}"/>
          </ac:graphicFrameMkLst>
        </pc:graphicFrameChg>
      </pc:sldChg>
      <pc:sldChg chg="modSp add ord replId">
        <pc:chgData name="Bates, Chelsea" userId="S::batesc2@spu.edu::8df98d34-6da2-45be-a0fe-49ad65a20f11" providerId="AD" clId="Web-{E2CA88F0-536A-4D59-6398-CC3571181F71}" dt="2020-11-22T06:10:08.856" v="1649"/>
        <pc:sldMkLst>
          <pc:docMk/>
          <pc:sldMk cId="858906950" sldId="285"/>
        </pc:sldMkLst>
        <pc:graphicFrameChg chg="mod modGraphic">
          <ac:chgData name="Bates, Chelsea" userId="S::batesc2@spu.edu::8df98d34-6da2-45be-a0fe-49ad65a20f11" providerId="AD" clId="Web-{E2CA88F0-536A-4D59-6398-CC3571181F71}" dt="2020-11-22T06:10:08.856" v="1649"/>
          <ac:graphicFrameMkLst>
            <pc:docMk/>
            <pc:sldMk cId="858906950" sldId="285"/>
            <ac:graphicFrameMk id="5" creationId="{8F69FA64-717C-4184-A639-DC518C8E54AD}"/>
          </ac:graphicFrameMkLst>
        </pc:graphicFrameChg>
      </pc:sldChg>
      <pc:sldChg chg="addSp delSp modSp new">
        <pc:chgData name="Bates, Chelsea" userId="S::batesc2@spu.edu::8df98d34-6da2-45be-a0fe-49ad65a20f11" providerId="AD" clId="Web-{E2CA88F0-536A-4D59-6398-CC3571181F71}" dt="2020-11-22T06:17:59.570" v="1714"/>
        <pc:sldMkLst>
          <pc:docMk/>
          <pc:sldMk cId="4115360105" sldId="286"/>
        </pc:sldMkLst>
        <pc:spChg chg="del">
          <ac:chgData name="Bates, Chelsea" userId="S::batesc2@spu.edu::8df98d34-6da2-45be-a0fe-49ad65a20f11" providerId="AD" clId="Web-{E2CA88F0-536A-4D59-6398-CC3571181F71}" dt="2020-11-22T06:17:10.054" v="1708"/>
          <ac:spMkLst>
            <pc:docMk/>
            <pc:sldMk cId="4115360105" sldId="286"/>
            <ac:spMk id="2" creationId="{83C686B6-0D74-4E2E-A7BB-353E572C81BE}"/>
          </ac:spMkLst>
        </pc:spChg>
        <pc:spChg chg="del">
          <ac:chgData name="Bates, Chelsea" userId="S::batesc2@spu.edu::8df98d34-6da2-45be-a0fe-49ad65a20f11" providerId="AD" clId="Web-{E2CA88F0-536A-4D59-6398-CC3571181F71}" dt="2020-11-22T06:17:11.383" v="1709"/>
          <ac:spMkLst>
            <pc:docMk/>
            <pc:sldMk cId="4115360105" sldId="286"/>
            <ac:spMk id="3" creationId="{C25D6DD4-77B3-4BCD-9521-5560079C6FD0}"/>
          </ac:spMkLst>
        </pc:spChg>
        <pc:spChg chg="add del">
          <ac:chgData name="Bates, Chelsea" userId="S::batesc2@spu.edu::8df98d34-6da2-45be-a0fe-49ad65a20f11" providerId="AD" clId="Web-{E2CA88F0-536A-4D59-6398-CC3571181F71}" dt="2020-11-22T06:16:39.617" v="1707"/>
          <ac:spMkLst>
            <pc:docMk/>
            <pc:sldMk cId="4115360105" sldId="286"/>
            <ac:spMk id="5" creationId="{07F5904C-2726-4844-AE91-8BE42A667A37}"/>
          </ac:spMkLst>
        </pc:spChg>
        <pc:spChg chg="add del">
          <ac:chgData name="Bates, Chelsea" userId="S::batesc2@spu.edu::8df98d34-6da2-45be-a0fe-49ad65a20f11" providerId="AD" clId="Web-{E2CA88F0-536A-4D59-6398-CC3571181F71}" dt="2020-11-22T06:16:39.617" v="1707"/>
          <ac:spMkLst>
            <pc:docMk/>
            <pc:sldMk cId="4115360105" sldId="286"/>
            <ac:spMk id="6" creationId="{429AADBA-ABAC-4D16-B344-4ED82CFC2B51}"/>
          </ac:spMkLst>
        </pc:spChg>
        <pc:spChg chg="add del">
          <ac:chgData name="Bates, Chelsea" userId="S::batesc2@spu.edu::8df98d34-6da2-45be-a0fe-49ad65a20f11" providerId="AD" clId="Web-{E2CA88F0-536A-4D59-6398-CC3571181F71}" dt="2020-11-22T06:16:39.617" v="1707"/>
          <ac:spMkLst>
            <pc:docMk/>
            <pc:sldMk cId="4115360105" sldId="286"/>
            <ac:spMk id="7" creationId="{137FB46B-F6B5-4371-8F68-4B2B83901EF5}"/>
          </ac:spMkLst>
        </pc:spChg>
        <pc:spChg chg="add del">
          <ac:chgData name="Bates, Chelsea" userId="S::batesc2@spu.edu::8df98d34-6da2-45be-a0fe-49ad65a20f11" providerId="AD" clId="Web-{E2CA88F0-536A-4D59-6398-CC3571181F71}" dt="2020-11-22T06:16:39.617" v="1707"/>
          <ac:spMkLst>
            <pc:docMk/>
            <pc:sldMk cId="4115360105" sldId="286"/>
            <ac:spMk id="8" creationId="{9F43119A-78B1-49D8-A0E0-6CDE4A45140C}"/>
          </ac:spMkLst>
        </pc:spChg>
        <pc:spChg chg="add del">
          <ac:chgData name="Bates, Chelsea" userId="S::batesc2@spu.edu::8df98d34-6da2-45be-a0fe-49ad65a20f11" providerId="AD" clId="Web-{E2CA88F0-536A-4D59-6398-CC3571181F71}" dt="2020-11-22T06:16:39.617" v="1707"/>
          <ac:spMkLst>
            <pc:docMk/>
            <pc:sldMk cId="4115360105" sldId="286"/>
            <ac:spMk id="9" creationId="{A11A9DA3-CAA8-41EB-A2AC-763E9AABE0EE}"/>
          </ac:spMkLst>
        </pc:spChg>
        <pc:spChg chg="add del">
          <ac:chgData name="Bates, Chelsea" userId="S::batesc2@spu.edu::8df98d34-6da2-45be-a0fe-49ad65a20f11" providerId="AD" clId="Web-{E2CA88F0-536A-4D59-6398-CC3571181F71}" dt="2020-11-22T06:16:37.867" v="1706"/>
          <ac:spMkLst>
            <pc:docMk/>
            <pc:sldMk cId="4115360105" sldId="286"/>
            <ac:spMk id="12" creationId="{07F5904C-2726-4844-AE91-8BE42A667A37}"/>
          </ac:spMkLst>
        </pc:spChg>
        <pc:spChg chg="add del">
          <ac:chgData name="Bates, Chelsea" userId="S::batesc2@spu.edu::8df98d34-6da2-45be-a0fe-49ad65a20f11" providerId="AD" clId="Web-{E2CA88F0-536A-4D59-6398-CC3571181F71}" dt="2020-11-22T06:16:37.867" v="1706"/>
          <ac:spMkLst>
            <pc:docMk/>
            <pc:sldMk cId="4115360105" sldId="286"/>
            <ac:spMk id="13" creationId="{429AADBA-ABAC-4D16-B344-4ED82CFC2B51}"/>
          </ac:spMkLst>
        </pc:spChg>
        <pc:spChg chg="add del">
          <ac:chgData name="Bates, Chelsea" userId="S::batesc2@spu.edu::8df98d34-6da2-45be-a0fe-49ad65a20f11" providerId="AD" clId="Web-{E2CA88F0-536A-4D59-6398-CC3571181F71}" dt="2020-11-22T06:16:37.867" v="1706"/>
          <ac:spMkLst>
            <pc:docMk/>
            <pc:sldMk cId="4115360105" sldId="286"/>
            <ac:spMk id="14" creationId="{137FB46B-F6B5-4371-8F68-4B2B83901EF5}"/>
          </ac:spMkLst>
        </pc:spChg>
        <pc:spChg chg="add del">
          <ac:chgData name="Bates, Chelsea" userId="S::batesc2@spu.edu::8df98d34-6da2-45be-a0fe-49ad65a20f11" providerId="AD" clId="Web-{E2CA88F0-536A-4D59-6398-CC3571181F71}" dt="2020-11-22T06:16:37.867" v="1706"/>
          <ac:spMkLst>
            <pc:docMk/>
            <pc:sldMk cId="4115360105" sldId="286"/>
            <ac:spMk id="15" creationId="{9F43119A-78B1-49D8-A0E0-6CDE4A45140C}"/>
          </ac:spMkLst>
        </pc:spChg>
        <pc:spChg chg="add del">
          <ac:chgData name="Bates, Chelsea" userId="S::batesc2@spu.edu::8df98d34-6da2-45be-a0fe-49ad65a20f11" providerId="AD" clId="Web-{E2CA88F0-536A-4D59-6398-CC3571181F71}" dt="2020-11-22T06:16:37.867" v="1706"/>
          <ac:spMkLst>
            <pc:docMk/>
            <pc:sldMk cId="4115360105" sldId="286"/>
            <ac:spMk id="16" creationId="{A11A9DA3-CAA8-41EB-A2AC-763E9AABE0EE}"/>
          </ac:spMkLst>
        </pc:spChg>
        <pc:spChg chg="add">
          <ac:chgData name="Bates, Chelsea" userId="S::batesc2@spu.edu::8df98d34-6da2-45be-a0fe-49ad65a20f11" providerId="AD" clId="Web-{E2CA88F0-536A-4D59-6398-CC3571181F71}" dt="2020-11-22T06:17:13.367" v="1710"/>
          <ac:spMkLst>
            <pc:docMk/>
            <pc:sldMk cId="4115360105" sldId="286"/>
            <ac:spMk id="19" creationId="{C18285DF-68FC-4A9A-B5D6-BFE56E2FA251}"/>
          </ac:spMkLst>
        </pc:spChg>
        <pc:spChg chg="add">
          <ac:chgData name="Bates, Chelsea" userId="S::batesc2@spu.edu::8df98d34-6da2-45be-a0fe-49ad65a20f11" providerId="AD" clId="Web-{E2CA88F0-536A-4D59-6398-CC3571181F71}" dt="2020-11-22T06:17:13.367" v="1710"/>
          <ac:spMkLst>
            <pc:docMk/>
            <pc:sldMk cId="4115360105" sldId="286"/>
            <ac:spMk id="20" creationId="{7FA44C2F-79F9-4BE4-B9A8-7C5C03A78904}"/>
          </ac:spMkLst>
        </pc:spChg>
        <pc:spChg chg="add">
          <ac:chgData name="Bates, Chelsea" userId="S::batesc2@spu.edu::8df98d34-6da2-45be-a0fe-49ad65a20f11" providerId="AD" clId="Web-{E2CA88F0-536A-4D59-6398-CC3571181F71}" dt="2020-11-22T06:17:13.367" v="1710"/>
          <ac:spMkLst>
            <pc:docMk/>
            <pc:sldMk cId="4115360105" sldId="286"/>
            <ac:spMk id="21" creationId="{36F3F9B0-A307-4013-963B-97F040B709AD}"/>
          </ac:spMkLst>
        </pc:spChg>
        <pc:spChg chg="add">
          <ac:chgData name="Bates, Chelsea" userId="S::batesc2@spu.edu::8df98d34-6da2-45be-a0fe-49ad65a20f11" providerId="AD" clId="Web-{E2CA88F0-536A-4D59-6398-CC3571181F71}" dt="2020-11-22T06:17:13.367" v="1710"/>
          <ac:spMkLst>
            <pc:docMk/>
            <pc:sldMk cId="4115360105" sldId="286"/>
            <ac:spMk id="24" creationId="{D6B01C8A-7640-469B-9E73-E7B6953EA971}"/>
          </ac:spMkLst>
        </pc:spChg>
        <pc:spChg chg="add">
          <ac:chgData name="Bates, Chelsea" userId="S::batesc2@spu.edu::8df98d34-6da2-45be-a0fe-49ad65a20f11" providerId="AD" clId="Web-{E2CA88F0-536A-4D59-6398-CC3571181F71}" dt="2020-11-22T06:17:13.367" v="1710"/>
          <ac:spMkLst>
            <pc:docMk/>
            <pc:sldMk cId="4115360105" sldId="286"/>
            <ac:spMk id="25" creationId="{6AD3BE86-6DBF-4E0C-B059-44036B8B247B}"/>
          </ac:spMkLst>
        </pc:spChg>
        <pc:spChg chg="add">
          <ac:chgData name="Bates, Chelsea" userId="S::batesc2@spu.edu::8df98d34-6da2-45be-a0fe-49ad65a20f11" providerId="AD" clId="Web-{E2CA88F0-536A-4D59-6398-CC3571181F71}" dt="2020-11-22T06:17:13.367" v="1710"/>
          <ac:spMkLst>
            <pc:docMk/>
            <pc:sldMk cId="4115360105" sldId="286"/>
            <ac:spMk id="26" creationId="{71902B93-1176-4DA3-9CD0-CF2372167C6C}"/>
          </ac:spMkLst>
        </pc:spChg>
        <pc:spChg chg="add">
          <ac:chgData name="Bates, Chelsea" userId="S::batesc2@spu.edu::8df98d34-6da2-45be-a0fe-49ad65a20f11" providerId="AD" clId="Web-{E2CA88F0-536A-4D59-6398-CC3571181F71}" dt="2020-11-22T06:17:59.570" v="1714"/>
          <ac:spMkLst>
            <pc:docMk/>
            <pc:sldMk cId="4115360105" sldId="286"/>
            <ac:spMk id="29" creationId="{3C51F9BD-147F-43F6-B423-EB15FFC3F1D5}"/>
          </ac:spMkLst>
        </pc:spChg>
        <pc:picChg chg="add del">
          <ac:chgData name="Bates, Chelsea" userId="S::batesc2@spu.edu::8df98d34-6da2-45be-a0fe-49ad65a20f11" providerId="AD" clId="Web-{E2CA88F0-536A-4D59-6398-CC3571181F71}" dt="2020-11-22T06:16:39.617" v="1707"/>
          <ac:picMkLst>
            <pc:docMk/>
            <pc:sldMk cId="4115360105" sldId="286"/>
            <ac:picMk id="4" creationId="{60802A46-A298-4C85-BE01-C778DB74BC9F}"/>
          </ac:picMkLst>
        </pc:picChg>
        <pc:picChg chg="add del">
          <ac:chgData name="Bates, Chelsea" userId="S::batesc2@spu.edu::8df98d34-6da2-45be-a0fe-49ad65a20f11" providerId="AD" clId="Web-{E2CA88F0-536A-4D59-6398-CC3571181F71}" dt="2020-11-22T06:16:39.617" v="1707"/>
          <ac:picMkLst>
            <pc:docMk/>
            <pc:sldMk cId="4115360105" sldId="286"/>
            <ac:picMk id="10" creationId="{D6F1ADD8-7BD4-41B9-8D52-6F6B6B3D9C5B}"/>
          </ac:picMkLst>
        </pc:picChg>
        <pc:picChg chg="add del">
          <ac:chgData name="Bates, Chelsea" userId="S::batesc2@spu.edu::8df98d34-6da2-45be-a0fe-49ad65a20f11" providerId="AD" clId="Web-{E2CA88F0-536A-4D59-6398-CC3571181F71}" dt="2020-11-22T06:16:37.867" v="1706"/>
          <ac:picMkLst>
            <pc:docMk/>
            <pc:sldMk cId="4115360105" sldId="286"/>
            <ac:picMk id="11" creationId="{60802A46-A298-4C85-BE01-C778DB74BC9F}"/>
          </ac:picMkLst>
        </pc:picChg>
        <pc:picChg chg="add del">
          <ac:chgData name="Bates, Chelsea" userId="S::batesc2@spu.edu::8df98d34-6da2-45be-a0fe-49ad65a20f11" providerId="AD" clId="Web-{E2CA88F0-536A-4D59-6398-CC3571181F71}" dt="2020-11-22T06:16:37.867" v="1706"/>
          <ac:picMkLst>
            <pc:docMk/>
            <pc:sldMk cId="4115360105" sldId="286"/>
            <ac:picMk id="17" creationId="{D6F1ADD8-7BD4-41B9-8D52-6F6B6B3D9C5B}"/>
          </ac:picMkLst>
        </pc:picChg>
        <pc:picChg chg="add">
          <ac:chgData name="Bates, Chelsea" userId="S::batesc2@spu.edu::8df98d34-6da2-45be-a0fe-49ad65a20f11" providerId="AD" clId="Web-{E2CA88F0-536A-4D59-6398-CC3571181F71}" dt="2020-11-22T06:17:13.367" v="1710"/>
          <ac:picMkLst>
            <pc:docMk/>
            <pc:sldMk cId="4115360105" sldId="286"/>
            <ac:picMk id="18" creationId="{10500EE7-E381-4D65-BB2C-771879854EB2}"/>
          </ac:picMkLst>
        </pc:picChg>
        <pc:picChg chg="add">
          <ac:chgData name="Bates, Chelsea" userId="S::batesc2@spu.edu::8df98d34-6da2-45be-a0fe-49ad65a20f11" providerId="AD" clId="Web-{E2CA88F0-536A-4D59-6398-CC3571181F71}" dt="2020-11-22T06:17:13.367" v="1710"/>
          <ac:picMkLst>
            <pc:docMk/>
            <pc:sldMk cId="4115360105" sldId="286"/>
            <ac:picMk id="27" creationId="{4956C94B-B8C8-42FB-864B-DFFD7295DE44}"/>
          </ac:picMkLst>
        </pc:picChg>
        <pc:cxnChg chg="add">
          <ac:chgData name="Bates, Chelsea" userId="S::batesc2@spu.edu::8df98d34-6da2-45be-a0fe-49ad65a20f11" providerId="AD" clId="Web-{E2CA88F0-536A-4D59-6398-CC3571181F71}" dt="2020-11-22T06:17:13.367" v="1710"/>
          <ac:cxnSpMkLst>
            <pc:docMk/>
            <pc:sldMk cId="4115360105" sldId="286"/>
            <ac:cxnSpMk id="22" creationId="{89D0FA95-9FA3-4D50-A135-526452864230}"/>
          </ac:cxnSpMkLst>
        </pc:cxnChg>
        <pc:cxnChg chg="add">
          <ac:chgData name="Bates, Chelsea" userId="S::batesc2@spu.edu::8df98d34-6da2-45be-a0fe-49ad65a20f11" providerId="AD" clId="Web-{E2CA88F0-536A-4D59-6398-CC3571181F71}" dt="2020-11-22T06:17:13.367" v="1710"/>
          <ac:cxnSpMkLst>
            <pc:docMk/>
            <pc:sldMk cId="4115360105" sldId="286"/>
            <ac:cxnSpMk id="23" creationId="{D03F03EB-BF10-4C1A-9F91-5EBEEAE4C962}"/>
          </ac:cxnSpMkLst>
        </pc:cxnChg>
        <pc:cxnChg chg="add mod">
          <ac:chgData name="Bates, Chelsea" userId="S::batesc2@spu.edu::8df98d34-6da2-45be-a0fe-49ad65a20f11" providerId="AD" clId="Web-{E2CA88F0-536A-4D59-6398-CC3571181F71}" dt="2020-11-22T06:17:45.539" v="1713" actId="14100"/>
          <ac:cxnSpMkLst>
            <pc:docMk/>
            <pc:sldMk cId="4115360105" sldId="286"/>
            <ac:cxnSpMk id="28" creationId="{59EE61A3-8072-41BB-A07B-7A13565505F2}"/>
          </ac:cxnSpMkLst>
        </pc:cxnChg>
      </pc:sldChg>
      <pc:sldMasterChg chg="add del addSldLayout delSldLayout">
        <pc:chgData name="Bates, Chelsea" userId="S::batesc2@spu.edu::8df98d34-6da2-45be-a0fe-49ad65a20f11" providerId="AD" clId="Web-{E2CA88F0-536A-4D59-6398-CC3571181F71}" dt="2020-11-22T04:21:32.171" v="1"/>
        <pc:sldMasterMkLst>
          <pc:docMk/>
          <pc:sldMasterMk cId="1805298380" sldId="2147483696"/>
        </pc:sldMasterMkLst>
        <pc:sldLayoutChg chg="add del">
          <pc:chgData name="Bates, Chelsea" userId="S::batesc2@spu.edu::8df98d34-6da2-45be-a0fe-49ad65a20f11" providerId="AD" clId="Web-{E2CA88F0-536A-4D59-6398-CC3571181F71}" dt="2020-11-22T04:21:32.171" v="1"/>
          <pc:sldLayoutMkLst>
            <pc:docMk/>
            <pc:sldMasterMk cId="1805298380" sldId="2147483696"/>
            <pc:sldLayoutMk cId="1994953653" sldId="2147483697"/>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2368816757" sldId="2147483698"/>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1733311532" sldId="2147483699"/>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4105662678" sldId="2147483700"/>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3992417845" sldId="2147483701"/>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4038540421" sldId="2147483702"/>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892707012" sldId="2147483703"/>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903520038" sldId="2147483704"/>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1476486416" sldId="2147483705"/>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480723667" sldId="2147483706"/>
          </pc:sldLayoutMkLst>
        </pc:sldLayoutChg>
        <pc:sldLayoutChg chg="add del">
          <pc:chgData name="Bates, Chelsea" userId="S::batesc2@spu.edu::8df98d34-6da2-45be-a0fe-49ad65a20f11" providerId="AD" clId="Web-{E2CA88F0-536A-4D59-6398-CC3571181F71}" dt="2020-11-22T04:21:32.171" v="1"/>
          <pc:sldLayoutMkLst>
            <pc:docMk/>
            <pc:sldMasterMk cId="1805298380" sldId="2147483696"/>
            <pc:sldLayoutMk cId="2786676972" sldId="2147483707"/>
          </pc:sldLayoutMkLst>
        </pc:sldLayoutChg>
      </pc:sldMasterChg>
      <pc:sldMasterChg chg="add del addSldLayout delSldLayout modSldLayout">
        <pc:chgData name="Bates, Chelsea" userId="S::batesc2@spu.edu::8df98d34-6da2-45be-a0fe-49ad65a20f11" providerId="AD" clId="Web-{E2CA88F0-536A-4D59-6398-CC3571181F71}" dt="2020-11-22T04:21:32.171" v="1"/>
        <pc:sldMasterMkLst>
          <pc:docMk/>
          <pc:sldMasterMk cId="2357210286" sldId="2147483708"/>
        </pc:sldMasterMkLst>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3895440019" sldId="2147483709"/>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4242476013" sldId="2147483710"/>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3879853644" sldId="2147483711"/>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1454989500" sldId="2147483712"/>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3167653148" sldId="2147483713"/>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3596908658" sldId="2147483714"/>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4092127681" sldId="2147483715"/>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2475766692" sldId="2147483716"/>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3282917675" sldId="2147483717"/>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3337427597" sldId="2147483718"/>
          </pc:sldLayoutMkLst>
        </pc:sldLayoutChg>
        <pc:sldLayoutChg chg="add del mod replId">
          <pc:chgData name="Bates, Chelsea" userId="S::batesc2@spu.edu::8df98d34-6da2-45be-a0fe-49ad65a20f11" providerId="AD" clId="Web-{E2CA88F0-536A-4D59-6398-CC3571181F71}" dt="2020-11-22T04:21:32.171" v="1"/>
          <pc:sldLayoutMkLst>
            <pc:docMk/>
            <pc:sldMasterMk cId="2357210286" sldId="2147483708"/>
            <pc:sldLayoutMk cId="938376744" sldId="2147483719"/>
          </pc:sldLayoutMkLst>
        </pc:sldLayoutChg>
      </pc:sldMasterChg>
    </pc:docChg>
  </pc:docChgLst>
  <pc:docChgLst>
    <pc:chgData name="Buzakouk, Suliman" userId="S::buzakouks@spu.edu::25b799a2-5699-4a96-ad89-60960aa54e95" providerId="AD" clId="Web-{E9E2FAB5-3455-4B2E-97F1-042517DACD0D}"/>
    <pc:docChg chg="modSld">
      <pc:chgData name="Buzakouk, Suliman" userId="S::buzakouks@spu.edu::25b799a2-5699-4a96-ad89-60960aa54e95" providerId="AD" clId="Web-{E9E2FAB5-3455-4B2E-97F1-042517DACD0D}" dt="2020-11-22T03:11:14.222" v="0"/>
      <pc:docMkLst>
        <pc:docMk/>
      </pc:docMkLst>
      <pc:sldChg chg="modSp">
        <pc:chgData name="Buzakouk, Suliman" userId="S::buzakouks@spu.edu::25b799a2-5699-4a96-ad89-60960aa54e95" providerId="AD" clId="Web-{E9E2FAB5-3455-4B2E-97F1-042517DACD0D}" dt="2020-11-22T03:11:14.222" v="0"/>
        <pc:sldMkLst>
          <pc:docMk/>
          <pc:sldMk cId="3592503405" sldId="263"/>
        </pc:sldMkLst>
        <pc:graphicFrameChg chg="mod modGraphic">
          <ac:chgData name="Buzakouk, Suliman" userId="S::buzakouks@spu.edu::25b799a2-5699-4a96-ad89-60960aa54e95" providerId="AD" clId="Web-{E9E2FAB5-3455-4B2E-97F1-042517DACD0D}" dt="2020-11-22T03:11:14.222" v="0"/>
          <ac:graphicFrameMkLst>
            <pc:docMk/>
            <pc:sldMk cId="3592503405" sldId="263"/>
            <ac:graphicFrameMk id="5" creationId="{6E88B472-AAD3-4589-B59C-08366718E5AF}"/>
          </ac:graphicFrameMkLst>
        </pc:graphicFrameChg>
      </pc:sldChg>
    </pc:docChg>
  </pc:docChgLst>
  <pc:docChgLst>
    <pc:chgData name="Wichser, Nathan" userId="S::wichsern@spu.edu::ce6a2e86-2a55-42c4-ad73-a4ca891ca69f" providerId="AD" clId="Web-{719A1245-D55B-4208-94E5-2F9025D131A4}"/>
    <pc:docChg chg="">
      <pc:chgData name="Wichser, Nathan" userId="S::wichsern@spu.edu::ce6a2e86-2a55-42c4-ad73-a4ca891ca69f" providerId="AD" clId="Web-{719A1245-D55B-4208-94E5-2F9025D131A4}" dt="2020-10-18T20:41:32.313" v="0"/>
      <pc:docMkLst>
        <pc:docMk/>
      </pc:docMkLst>
      <pc:sldChg chg="delCm">
        <pc:chgData name="Wichser, Nathan" userId="S::wichsern@spu.edu::ce6a2e86-2a55-42c4-ad73-a4ca891ca69f" providerId="AD" clId="Web-{719A1245-D55B-4208-94E5-2F9025D131A4}" dt="2020-10-18T20:41:32.313" v="0"/>
        <pc:sldMkLst>
          <pc:docMk/>
          <pc:sldMk cId="2194480960" sldId="259"/>
        </pc:sldMkLst>
      </pc:sldChg>
    </pc:docChg>
  </pc:docChgLst>
  <pc:docChgLst>
    <pc:chgData name="Olund, Kenji" userId="S::olundk@spu.edu::4f2b93f4-c716-40b0-9d74-9e83997d7ccc" providerId="AD" clId="Web-{1E849E4A-040E-4D32-89BB-ED04AA7CF690}"/>
    <pc:docChg chg="modSld">
      <pc:chgData name="Olund, Kenji" userId="S::olundk@spu.edu::4f2b93f4-c716-40b0-9d74-9e83997d7ccc" providerId="AD" clId="Web-{1E849E4A-040E-4D32-89BB-ED04AA7CF690}" dt="2020-10-17T02:20:50.174" v="5" actId="14100"/>
      <pc:docMkLst>
        <pc:docMk/>
      </pc:docMkLst>
      <pc:sldChg chg="addSp delSp modSp">
        <pc:chgData name="Olund, Kenji" userId="S::olundk@spu.edu::4f2b93f4-c716-40b0-9d74-9e83997d7ccc" providerId="AD" clId="Web-{1E849E4A-040E-4D32-89BB-ED04AA7CF690}" dt="2020-10-17T02:20:50.174" v="5" actId="14100"/>
        <pc:sldMkLst>
          <pc:docMk/>
          <pc:sldMk cId="29632255" sldId="261"/>
        </pc:sldMkLst>
        <pc:spChg chg="add del mod">
          <ac:chgData name="Olund, Kenji" userId="S::olundk@spu.edu::4f2b93f4-c716-40b0-9d74-9e83997d7ccc" providerId="AD" clId="Web-{1E849E4A-040E-4D32-89BB-ED04AA7CF690}" dt="2020-10-17T02:20:28.784" v="1"/>
          <ac:spMkLst>
            <pc:docMk/>
            <pc:sldMk cId="29632255" sldId="261"/>
            <ac:spMk id="5" creationId="{99C3B8C3-78EF-4283-9F78-9866CA54FFB4}"/>
          </ac:spMkLst>
        </pc:spChg>
        <pc:picChg chg="del">
          <ac:chgData name="Olund, Kenji" userId="S::olundk@spu.edu::4f2b93f4-c716-40b0-9d74-9e83997d7ccc" providerId="AD" clId="Web-{1E849E4A-040E-4D32-89BB-ED04AA7CF690}" dt="2020-10-17T02:20:11.143" v="0"/>
          <ac:picMkLst>
            <pc:docMk/>
            <pc:sldMk cId="29632255" sldId="261"/>
            <ac:picMk id="4" creationId="{98E02A9F-664D-4282-A702-A70DC6828F06}"/>
          </ac:picMkLst>
        </pc:picChg>
        <pc:picChg chg="add mod ord">
          <ac:chgData name="Olund, Kenji" userId="S::olundk@spu.edu::4f2b93f4-c716-40b0-9d74-9e83997d7ccc" providerId="AD" clId="Web-{1E849E4A-040E-4D32-89BB-ED04AA7CF690}" dt="2020-10-17T02:20:50.174" v="5" actId="14100"/>
          <ac:picMkLst>
            <pc:docMk/>
            <pc:sldMk cId="29632255" sldId="261"/>
            <ac:picMk id="6" creationId="{D23E9DA6-59AB-4FE3-8572-9B5F2FC1AECD}"/>
          </ac:picMkLst>
        </pc:picChg>
      </pc:sldChg>
    </pc:docChg>
  </pc:docChgLst>
  <pc:docChgLst>
    <pc:chgData name="Bates, Chelsea" userId="S::batesc2@spu.edu::8df98d34-6da2-45be-a0fe-49ad65a20f11" providerId="AD" clId="Web-{391102E1-C022-47C4-BAFF-EE03F093AA90}"/>
    <pc:docChg chg="modSld">
      <pc:chgData name="Bates, Chelsea" userId="S::batesc2@spu.edu::8df98d34-6da2-45be-a0fe-49ad65a20f11" providerId="AD" clId="Web-{391102E1-C022-47C4-BAFF-EE03F093AA90}" dt="2020-10-15T18:02:10.491" v="73" actId="1076"/>
      <pc:docMkLst>
        <pc:docMk/>
      </pc:docMkLst>
      <pc:sldChg chg="modSp">
        <pc:chgData name="Bates, Chelsea" userId="S::batesc2@spu.edu::8df98d34-6da2-45be-a0fe-49ad65a20f11" providerId="AD" clId="Web-{391102E1-C022-47C4-BAFF-EE03F093AA90}" dt="2020-10-15T18:02:10.491" v="73" actId="1076"/>
        <pc:sldMkLst>
          <pc:docMk/>
          <pc:sldMk cId="109857222" sldId="256"/>
        </pc:sldMkLst>
        <pc:spChg chg="mod">
          <ac:chgData name="Bates, Chelsea" userId="S::batesc2@spu.edu::8df98d34-6da2-45be-a0fe-49ad65a20f11" providerId="AD" clId="Web-{391102E1-C022-47C4-BAFF-EE03F093AA90}" dt="2020-10-15T18:02:10.491" v="73" actId="1076"/>
          <ac:spMkLst>
            <pc:docMk/>
            <pc:sldMk cId="109857222" sldId="256"/>
            <ac:spMk id="2" creationId="{00000000-0000-0000-0000-000000000000}"/>
          </ac:spMkLst>
        </pc:spChg>
      </pc:sldChg>
      <pc:sldChg chg="addSp delSp modSp">
        <pc:chgData name="Bates, Chelsea" userId="S::batesc2@spu.edu::8df98d34-6da2-45be-a0fe-49ad65a20f11" providerId="AD" clId="Web-{391102E1-C022-47C4-BAFF-EE03F093AA90}" dt="2020-10-15T17:59:34.883" v="5"/>
        <pc:sldMkLst>
          <pc:docMk/>
          <pc:sldMk cId="1614524102" sldId="258"/>
        </pc:sldMkLst>
        <pc:picChg chg="add mod">
          <ac:chgData name="Bates, Chelsea" userId="S::batesc2@spu.edu::8df98d34-6da2-45be-a0fe-49ad65a20f11" providerId="AD" clId="Web-{391102E1-C022-47C4-BAFF-EE03F093AA90}" dt="2020-10-15T17:59:10.274" v="3" actId="14100"/>
          <ac:picMkLst>
            <pc:docMk/>
            <pc:sldMk cId="1614524102" sldId="258"/>
            <ac:picMk id="2" creationId="{F425FAD1-83B5-4BD4-9C87-1CE4D3DEFD39}"/>
          </ac:picMkLst>
        </pc:picChg>
        <pc:picChg chg="add del mod">
          <ac:chgData name="Bates, Chelsea" userId="S::batesc2@spu.edu::8df98d34-6da2-45be-a0fe-49ad65a20f11" providerId="AD" clId="Web-{391102E1-C022-47C4-BAFF-EE03F093AA90}" dt="2020-10-15T17:59:34.883" v="5"/>
          <ac:picMkLst>
            <pc:docMk/>
            <pc:sldMk cId="1614524102" sldId="258"/>
            <ac:picMk id="3" creationId="{58B84B6D-4244-4266-8B33-634F789DE327}"/>
          </ac:picMkLst>
        </pc:picChg>
      </pc:sldChg>
    </pc:docChg>
  </pc:docChgLst>
  <pc:docChgLst>
    <pc:chgData name="Wichser, Nathan" userId="S::wichsern@spu.edu::ce6a2e86-2a55-42c4-ad73-a4ca891ca69f" providerId="AD" clId="Web-{015BA5C5-BC17-4180-BBA5-39274E8EB504}"/>
    <pc:docChg chg="modSld">
      <pc:chgData name="Wichser, Nathan" userId="S::wichsern@spu.edu::ce6a2e86-2a55-42c4-ad73-a4ca891ca69f" providerId="AD" clId="Web-{015BA5C5-BC17-4180-BBA5-39274E8EB504}" dt="2020-10-15T17:37:28.489" v="62" actId="20577"/>
      <pc:docMkLst>
        <pc:docMk/>
      </pc:docMkLst>
      <pc:sldChg chg="modSp">
        <pc:chgData name="Wichser, Nathan" userId="S::wichsern@spu.edu::ce6a2e86-2a55-42c4-ad73-a4ca891ca69f" providerId="AD" clId="Web-{015BA5C5-BC17-4180-BBA5-39274E8EB504}" dt="2020-10-15T17:37:27.771" v="60" actId="20577"/>
        <pc:sldMkLst>
          <pc:docMk/>
          <pc:sldMk cId="109857222" sldId="256"/>
        </pc:sldMkLst>
        <pc:spChg chg="mod">
          <ac:chgData name="Wichser, Nathan" userId="S::wichsern@spu.edu::ce6a2e86-2a55-42c4-ad73-a4ca891ca69f" providerId="AD" clId="Web-{015BA5C5-BC17-4180-BBA5-39274E8EB504}" dt="2020-10-15T17:37:27.771" v="60" actId="20577"/>
          <ac:spMkLst>
            <pc:docMk/>
            <pc:sldMk cId="109857222" sldId="256"/>
            <ac:spMk id="3" creationId="{00000000-0000-0000-0000-000000000000}"/>
          </ac:spMkLst>
        </pc:spChg>
      </pc:sldChg>
    </pc:docChg>
  </pc:docChgLst>
  <pc:docChgLst>
    <pc:chgData name="Buzakouk, Suliman" userId="S::buzakouks@spu.edu::25b799a2-5699-4a96-ad89-60960aa54e95" providerId="AD" clId="Web-{2AFEDA7C-11D2-4490-A1A1-5CA43F8EDFFA}"/>
    <pc:docChg chg="modSld">
      <pc:chgData name="Buzakouk, Suliman" userId="S::buzakouks@spu.edu::25b799a2-5699-4a96-ad89-60960aa54e95" providerId="AD" clId="Web-{2AFEDA7C-11D2-4490-A1A1-5CA43F8EDFFA}" dt="2020-10-19T06:25:30.870" v="9"/>
      <pc:docMkLst>
        <pc:docMk/>
      </pc:docMkLst>
      <pc:sldChg chg="modSp">
        <pc:chgData name="Buzakouk, Suliman" userId="S::buzakouks@spu.edu::25b799a2-5699-4a96-ad89-60960aa54e95" providerId="AD" clId="Web-{2AFEDA7C-11D2-4490-A1A1-5CA43F8EDFFA}" dt="2020-10-19T06:25:30.870" v="9"/>
        <pc:sldMkLst>
          <pc:docMk/>
          <pc:sldMk cId="3182990276" sldId="270"/>
        </pc:sldMkLst>
        <pc:graphicFrameChg chg="mod modGraphic">
          <ac:chgData name="Buzakouk, Suliman" userId="S::buzakouks@spu.edu::25b799a2-5699-4a96-ad89-60960aa54e95" providerId="AD" clId="Web-{2AFEDA7C-11D2-4490-A1A1-5CA43F8EDFFA}" dt="2020-10-19T06:25:30.870" v="9"/>
          <ac:graphicFrameMkLst>
            <pc:docMk/>
            <pc:sldMk cId="3182990276" sldId="270"/>
            <ac:graphicFrameMk id="5" creationId="{6E88B472-AAD3-4589-B59C-08366718E5AF}"/>
          </ac:graphicFrameMkLst>
        </pc:graphicFrameChg>
      </pc:sldChg>
    </pc:docChg>
  </pc:docChgLst>
  <pc:docChgLst>
    <pc:chgData name="Mckinstry, Cody" userId="S::mckinstryc@spu.edu::3e2d7b98-b608-44d1-a8bc-9764b0c34c10" providerId="AD" clId="Web-{82526F9B-4F8F-4D49-BBDC-0A1D11B2DF50}"/>
    <pc:docChg chg="modSld">
      <pc:chgData name="Mckinstry, Cody" userId="S::mckinstryc@spu.edu::3e2d7b98-b608-44d1-a8bc-9764b0c34c10" providerId="AD" clId="Web-{82526F9B-4F8F-4D49-BBDC-0A1D11B2DF50}" dt="2020-11-21T22:53:16.554" v="4" actId="20577"/>
      <pc:docMkLst>
        <pc:docMk/>
      </pc:docMkLst>
      <pc:sldChg chg="modSp">
        <pc:chgData name="Mckinstry, Cody" userId="S::mckinstryc@spu.edu::3e2d7b98-b608-44d1-a8bc-9764b0c34c10" providerId="AD" clId="Web-{82526F9B-4F8F-4D49-BBDC-0A1D11B2DF50}" dt="2020-11-21T22:52:37.992" v="2" actId="20577"/>
        <pc:sldMkLst>
          <pc:docMk/>
          <pc:sldMk cId="29632255" sldId="261"/>
        </pc:sldMkLst>
        <pc:spChg chg="mod">
          <ac:chgData name="Mckinstry, Cody" userId="S::mckinstryc@spu.edu::3e2d7b98-b608-44d1-a8bc-9764b0c34c10" providerId="AD" clId="Web-{82526F9B-4F8F-4D49-BBDC-0A1D11B2DF50}" dt="2020-11-21T22:52:37.992" v="2" actId="20577"/>
          <ac:spMkLst>
            <pc:docMk/>
            <pc:sldMk cId="29632255" sldId="261"/>
            <ac:spMk id="8" creationId="{36BE1F6F-E171-4982-9458-53068FCBA811}"/>
          </ac:spMkLst>
        </pc:spChg>
      </pc:sldChg>
    </pc:docChg>
  </pc:docChgLst>
  <pc:docChgLst>
    <pc:chgData name="Buzakouk, Suliman" userId="S::buzakouks@spu.edu::25b799a2-5699-4a96-ad89-60960aa54e95" providerId="AD" clId="Web-{9A64DB27-00B6-44DA-9B34-0D5A9C0652F1}"/>
    <pc:docChg chg="modSld">
      <pc:chgData name="Buzakouk, Suliman" userId="S::buzakouks@spu.edu::25b799a2-5699-4a96-ad89-60960aa54e95" providerId="AD" clId="Web-{9A64DB27-00B6-44DA-9B34-0D5A9C0652F1}" dt="2020-10-19T07:06:49.700" v="53"/>
      <pc:docMkLst>
        <pc:docMk/>
      </pc:docMkLst>
      <pc:sldChg chg="modSp">
        <pc:chgData name="Buzakouk, Suliman" userId="S::buzakouks@spu.edu::25b799a2-5699-4a96-ad89-60960aa54e95" providerId="AD" clId="Web-{9A64DB27-00B6-44DA-9B34-0D5A9C0652F1}" dt="2020-10-19T07:06:49.700" v="53"/>
        <pc:sldMkLst>
          <pc:docMk/>
          <pc:sldMk cId="3592503405" sldId="263"/>
        </pc:sldMkLst>
        <pc:graphicFrameChg chg="mod modGraphic">
          <ac:chgData name="Buzakouk, Suliman" userId="S::buzakouks@spu.edu::25b799a2-5699-4a96-ad89-60960aa54e95" providerId="AD" clId="Web-{9A64DB27-00B6-44DA-9B34-0D5A9C0652F1}" dt="2020-10-19T07:06:49.700" v="53"/>
          <ac:graphicFrameMkLst>
            <pc:docMk/>
            <pc:sldMk cId="3592503405" sldId="263"/>
            <ac:graphicFrameMk id="5" creationId="{6E88B472-AAD3-4589-B59C-08366718E5AF}"/>
          </ac:graphicFrameMkLst>
        </pc:graphicFrameChg>
      </pc:sldChg>
      <pc:sldChg chg="modSp">
        <pc:chgData name="Buzakouk, Suliman" userId="S::buzakouks@spu.edu::25b799a2-5699-4a96-ad89-60960aa54e95" providerId="AD" clId="Web-{9A64DB27-00B6-44DA-9B34-0D5A9C0652F1}" dt="2020-10-19T06:59:37.360" v="50"/>
        <pc:sldMkLst>
          <pc:docMk/>
          <pc:sldMk cId="3182990276" sldId="270"/>
        </pc:sldMkLst>
        <pc:graphicFrameChg chg="mod modGraphic">
          <ac:chgData name="Buzakouk, Suliman" userId="S::buzakouks@spu.edu::25b799a2-5699-4a96-ad89-60960aa54e95" providerId="AD" clId="Web-{9A64DB27-00B6-44DA-9B34-0D5A9C0652F1}" dt="2020-10-19T06:59:37.360" v="50"/>
          <ac:graphicFrameMkLst>
            <pc:docMk/>
            <pc:sldMk cId="3182990276" sldId="270"/>
            <ac:graphicFrameMk id="5" creationId="{6E88B472-AAD3-4589-B59C-08366718E5AF}"/>
          </ac:graphicFrameMkLst>
        </pc:graphicFrameChg>
      </pc:sldChg>
    </pc:docChg>
  </pc:docChgLst>
  <pc:docChgLst>
    <pc:chgData name="Wichser, Nathan" userId="S::wichsern@spu.edu::ce6a2e86-2a55-42c4-ad73-a4ca891ca69f" providerId="AD" clId="Web-{03AF2AE6-B4F1-4B81-9835-DEF3466A7C3D}"/>
    <pc:docChg chg="addSld modSld">
      <pc:chgData name="Wichser, Nathan" userId="S::wichsern@spu.edu::ce6a2e86-2a55-42c4-ad73-a4ca891ca69f" providerId="AD" clId="Web-{03AF2AE6-B4F1-4B81-9835-DEF3466A7C3D}" dt="2020-10-15T18:30:32.410" v="610" actId="20577"/>
      <pc:docMkLst>
        <pc:docMk/>
      </pc:docMkLst>
      <pc:sldChg chg="modSp new">
        <pc:chgData name="Wichser, Nathan" userId="S::wichsern@spu.edu::ce6a2e86-2a55-42c4-ad73-a4ca891ca69f" providerId="AD" clId="Web-{03AF2AE6-B4F1-4B81-9835-DEF3466A7C3D}" dt="2020-10-15T18:30:32.410" v="609" actId="20577"/>
        <pc:sldMkLst>
          <pc:docMk/>
          <pc:sldMk cId="763594280" sldId="260"/>
        </pc:sldMkLst>
        <pc:spChg chg="mod">
          <ac:chgData name="Wichser, Nathan" userId="S::wichsern@spu.edu::ce6a2e86-2a55-42c4-ad73-a4ca891ca69f" providerId="AD" clId="Web-{03AF2AE6-B4F1-4B81-9835-DEF3466A7C3D}" dt="2020-10-15T18:09:54.725" v="41" actId="20577"/>
          <ac:spMkLst>
            <pc:docMk/>
            <pc:sldMk cId="763594280" sldId="260"/>
            <ac:spMk id="2" creationId="{42331B5D-4B05-4391-BA63-22F1436040CA}"/>
          </ac:spMkLst>
        </pc:spChg>
        <pc:spChg chg="mod">
          <ac:chgData name="Wichser, Nathan" userId="S::wichsern@spu.edu::ce6a2e86-2a55-42c4-ad73-a4ca891ca69f" providerId="AD" clId="Web-{03AF2AE6-B4F1-4B81-9835-DEF3466A7C3D}" dt="2020-10-15T18:30:32.410" v="609" actId="20577"/>
          <ac:spMkLst>
            <pc:docMk/>
            <pc:sldMk cId="763594280" sldId="260"/>
            <ac:spMk id="3" creationId="{DA4C74F9-C821-4AD1-B8A0-DBD8EC6A11F6}"/>
          </ac:spMkLst>
        </pc:spChg>
      </pc:sldChg>
    </pc:docChg>
  </pc:docChgLst>
  <pc:docChgLst>
    <pc:chgData name="Wichser, Nathan" userId="S::wichsern@spu.edu::ce6a2e86-2a55-42c4-ad73-a4ca891ca69f" providerId="AD" clId="Web-{6DB7A0EE-CC87-4BFD-9A4E-190B5623E455}"/>
    <pc:docChg chg="modSld">
      <pc:chgData name="Wichser, Nathan" userId="S::wichsern@spu.edu::ce6a2e86-2a55-42c4-ad73-a4ca891ca69f" providerId="AD" clId="Web-{6DB7A0EE-CC87-4BFD-9A4E-190B5623E455}" dt="2020-11-22T18:23:23.081" v="11" actId="1076"/>
      <pc:docMkLst>
        <pc:docMk/>
      </pc:docMkLst>
      <pc:sldChg chg="addSp modSp">
        <pc:chgData name="Wichser, Nathan" userId="S::wichsern@spu.edu::ce6a2e86-2a55-42c4-ad73-a4ca891ca69f" providerId="AD" clId="Web-{6DB7A0EE-CC87-4BFD-9A4E-190B5623E455}" dt="2020-11-22T18:14:31.492" v="2" actId="14100"/>
        <pc:sldMkLst>
          <pc:docMk/>
          <pc:sldMk cId="4141093321" sldId="273"/>
        </pc:sldMkLst>
        <pc:picChg chg="add mod">
          <ac:chgData name="Wichser, Nathan" userId="S::wichsern@spu.edu::ce6a2e86-2a55-42c4-ad73-a4ca891ca69f" providerId="AD" clId="Web-{6DB7A0EE-CC87-4BFD-9A4E-190B5623E455}" dt="2020-11-22T18:14:31.492" v="2" actId="14100"/>
          <ac:picMkLst>
            <pc:docMk/>
            <pc:sldMk cId="4141093321" sldId="273"/>
            <ac:picMk id="2" creationId="{4796D77D-7DCF-484A-AD8C-07565230C590}"/>
          </ac:picMkLst>
        </pc:picChg>
      </pc:sldChg>
      <pc:sldChg chg="addSp modSp">
        <pc:chgData name="Wichser, Nathan" userId="S::wichsern@spu.edu::ce6a2e86-2a55-42c4-ad73-a4ca891ca69f" providerId="AD" clId="Web-{6DB7A0EE-CC87-4BFD-9A4E-190B5623E455}" dt="2020-11-22T18:23:23.081" v="11" actId="1076"/>
        <pc:sldMkLst>
          <pc:docMk/>
          <pc:sldMk cId="3007126371" sldId="280"/>
        </pc:sldMkLst>
        <pc:picChg chg="add mod">
          <ac:chgData name="Wichser, Nathan" userId="S::wichsern@spu.edu::ce6a2e86-2a55-42c4-ad73-a4ca891ca69f" providerId="AD" clId="Web-{6DB7A0EE-CC87-4BFD-9A4E-190B5623E455}" dt="2020-11-22T18:23:14.519" v="10" actId="14100"/>
          <ac:picMkLst>
            <pc:docMk/>
            <pc:sldMk cId="3007126371" sldId="280"/>
            <ac:picMk id="3" creationId="{98E7C4E6-312E-426E-B9B6-6BEEE59CC13C}"/>
          </ac:picMkLst>
        </pc:picChg>
        <pc:picChg chg="mod">
          <ac:chgData name="Wichser, Nathan" userId="S::wichsern@spu.edu::ce6a2e86-2a55-42c4-ad73-a4ca891ca69f" providerId="AD" clId="Web-{6DB7A0EE-CC87-4BFD-9A4E-190B5623E455}" dt="2020-11-22T18:23:23.081" v="11" actId="1076"/>
          <ac:picMkLst>
            <pc:docMk/>
            <pc:sldMk cId="3007126371" sldId="280"/>
            <ac:picMk id="4" creationId="{47BFE020-1A86-4BB5-8BC1-5830B44A610B}"/>
          </ac:picMkLst>
        </pc:picChg>
      </pc:sldChg>
    </pc:docChg>
  </pc:docChgLst>
  <pc:docChgLst>
    <pc:chgData name="Bates, Chelsea" userId="S::batesc2@spu.edu::8df98d34-6da2-45be-a0fe-49ad65a20f11" providerId="AD" clId="Web-{F630DDBB-26D3-4239-1EF4-784BD4A04FF7}"/>
    <pc:docChg chg="addSld modSld sldOrd">
      <pc:chgData name="Bates, Chelsea" userId="S::batesc2@spu.edu::8df98d34-6da2-45be-a0fe-49ad65a20f11" providerId="AD" clId="Web-{F630DDBB-26D3-4239-1EF4-784BD4A04FF7}" dt="2020-11-21T23:30:32.579" v="808" actId="1076"/>
      <pc:docMkLst>
        <pc:docMk/>
      </pc:docMkLst>
      <pc:sldChg chg="addSp modSp">
        <pc:chgData name="Bates, Chelsea" userId="S::batesc2@spu.edu::8df98d34-6da2-45be-a0fe-49ad65a20f11" providerId="AD" clId="Web-{F630DDBB-26D3-4239-1EF4-784BD4A04FF7}" dt="2020-11-21T22:24:53.224" v="106" actId="1076"/>
        <pc:sldMkLst>
          <pc:docMk/>
          <pc:sldMk cId="109857222" sldId="256"/>
        </pc:sldMkLst>
        <pc:spChg chg="mod">
          <ac:chgData name="Bates, Chelsea" userId="S::batesc2@spu.edu::8df98d34-6da2-45be-a0fe-49ad65a20f11" providerId="AD" clId="Web-{F630DDBB-26D3-4239-1EF4-784BD4A04FF7}" dt="2020-11-21T22:24:53.224" v="106" actId="1076"/>
          <ac:spMkLst>
            <pc:docMk/>
            <pc:sldMk cId="109857222" sldId="256"/>
            <ac:spMk id="2" creationId="{00000000-0000-0000-0000-000000000000}"/>
          </ac:spMkLst>
        </pc:spChg>
        <pc:spChg chg="add mod">
          <ac:chgData name="Bates, Chelsea" userId="S::batesc2@spu.edu::8df98d34-6da2-45be-a0fe-49ad65a20f11" providerId="AD" clId="Web-{F630DDBB-26D3-4239-1EF4-784BD4A04FF7}" dt="2020-11-21T22:24:31.755" v="105"/>
          <ac:spMkLst>
            <pc:docMk/>
            <pc:sldMk cId="109857222" sldId="256"/>
            <ac:spMk id="4" creationId="{5AAA9354-E373-4812-83B0-0C52430B41F5}"/>
          </ac:spMkLst>
        </pc:spChg>
      </pc:sldChg>
      <pc:sldChg chg="addSp delSp modSp">
        <pc:chgData name="Bates, Chelsea" userId="S::batesc2@spu.edu::8df98d34-6da2-45be-a0fe-49ad65a20f11" providerId="AD" clId="Web-{F630DDBB-26D3-4239-1EF4-784BD4A04FF7}" dt="2020-11-21T22:15:56.037" v="10"/>
        <pc:sldMkLst>
          <pc:docMk/>
          <pc:sldMk cId="2194480960" sldId="259"/>
        </pc:sldMkLst>
        <pc:spChg chg="del">
          <ac:chgData name="Bates, Chelsea" userId="S::batesc2@spu.edu::8df98d34-6da2-45be-a0fe-49ad65a20f11" providerId="AD" clId="Web-{F630DDBB-26D3-4239-1EF4-784BD4A04FF7}" dt="2020-11-21T22:15:37.552" v="9"/>
          <ac:spMkLst>
            <pc:docMk/>
            <pc:sldMk cId="2194480960" sldId="259"/>
            <ac:spMk id="10" creationId="{B0124E62-AFA0-444D-8472-5F5BD2ADE9F1}"/>
          </ac:spMkLst>
        </pc:spChg>
        <pc:spChg chg="mod">
          <ac:chgData name="Bates, Chelsea" userId="S::batesc2@spu.edu::8df98d34-6da2-45be-a0fe-49ad65a20f11" providerId="AD" clId="Web-{F630DDBB-26D3-4239-1EF4-784BD4A04FF7}" dt="2020-11-21T22:15:33.396" v="6" actId="20577"/>
          <ac:spMkLst>
            <pc:docMk/>
            <pc:sldMk cId="2194480960" sldId="259"/>
            <ac:spMk id="14" creationId="{383A272C-91E8-40FF-87FC-4E06F674C656}"/>
          </ac:spMkLst>
        </pc:spChg>
        <pc:spChg chg="add">
          <ac:chgData name="Bates, Chelsea" userId="S::batesc2@spu.edu::8df98d34-6da2-45be-a0fe-49ad65a20f11" providerId="AD" clId="Web-{F630DDBB-26D3-4239-1EF4-784BD4A04FF7}" dt="2020-11-21T22:15:56.037" v="10"/>
          <ac:spMkLst>
            <pc:docMk/>
            <pc:sldMk cId="2194480960" sldId="259"/>
            <ac:spMk id="15" creationId="{EA3CFC3F-BAF8-4F46-A040-245DF90E0168}"/>
          </ac:spMkLst>
        </pc:spChg>
        <pc:picChg chg="del">
          <ac:chgData name="Bates, Chelsea" userId="S::batesc2@spu.edu::8df98d34-6da2-45be-a0fe-49ad65a20f11" providerId="AD" clId="Web-{F630DDBB-26D3-4239-1EF4-784BD4A04FF7}" dt="2020-11-21T22:15:09.662" v="2"/>
          <ac:picMkLst>
            <pc:docMk/>
            <pc:sldMk cId="2194480960" sldId="259"/>
            <ac:picMk id="2" creationId="{DE4EC62D-45F5-4C76-8D8E-F29E9DA24EEA}"/>
          </ac:picMkLst>
        </pc:picChg>
        <pc:picChg chg="add mod">
          <ac:chgData name="Bates, Chelsea" userId="S::batesc2@spu.edu::8df98d34-6da2-45be-a0fe-49ad65a20f11" providerId="AD" clId="Web-{F630DDBB-26D3-4239-1EF4-784BD4A04FF7}" dt="2020-11-21T22:15:26.537" v="5" actId="1076"/>
          <ac:picMkLst>
            <pc:docMk/>
            <pc:sldMk cId="2194480960" sldId="259"/>
            <ac:picMk id="5" creationId="{24BE4D02-7743-47B2-AD5C-966015596F74}"/>
          </ac:picMkLst>
        </pc:picChg>
      </pc:sldChg>
      <pc:sldChg chg="addSp delSp modSp">
        <pc:chgData name="Bates, Chelsea" userId="S::batesc2@spu.edu::8df98d34-6da2-45be-a0fe-49ad65a20f11" providerId="AD" clId="Web-{F630DDBB-26D3-4239-1EF4-784BD4A04FF7}" dt="2020-11-21T22:17:42.834" v="20" actId="1076"/>
        <pc:sldMkLst>
          <pc:docMk/>
          <pc:sldMk cId="29632255" sldId="261"/>
        </pc:sldMkLst>
        <pc:picChg chg="add mod modCrop">
          <ac:chgData name="Bates, Chelsea" userId="S::batesc2@spu.edu::8df98d34-6da2-45be-a0fe-49ad65a20f11" providerId="AD" clId="Web-{F630DDBB-26D3-4239-1EF4-784BD4A04FF7}" dt="2020-11-21T22:17:42.834" v="20" actId="1076"/>
          <ac:picMkLst>
            <pc:docMk/>
            <pc:sldMk cId="29632255" sldId="261"/>
            <ac:picMk id="3" creationId="{F2EC317F-D948-4F19-9382-C86050D60DED}"/>
          </ac:picMkLst>
        </pc:picChg>
        <pc:picChg chg="del">
          <ac:chgData name="Bates, Chelsea" userId="S::batesc2@spu.edu::8df98d34-6da2-45be-a0fe-49ad65a20f11" providerId="AD" clId="Web-{F630DDBB-26D3-4239-1EF4-784BD4A04FF7}" dt="2020-11-21T22:17:01.474" v="13"/>
          <ac:picMkLst>
            <pc:docMk/>
            <pc:sldMk cId="29632255" sldId="261"/>
            <ac:picMk id="6" creationId="{31624B74-4CE3-41EF-9265-E90538A1AED8}"/>
          </ac:picMkLst>
        </pc:picChg>
      </pc:sldChg>
      <pc:sldChg chg="modSp">
        <pc:chgData name="Bates, Chelsea" userId="S::batesc2@spu.edu::8df98d34-6da2-45be-a0fe-49ad65a20f11" providerId="AD" clId="Web-{F630DDBB-26D3-4239-1EF4-784BD4A04FF7}" dt="2020-11-21T23:13:23.093" v="711"/>
        <pc:sldMkLst>
          <pc:docMk/>
          <pc:sldMk cId="3592503405" sldId="263"/>
        </pc:sldMkLst>
        <pc:graphicFrameChg chg="mod modGraphic">
          <ac:chgData name="Bates, Chelsea" userId="S::batesc2@spu.edu::8df98d34-6da2-45be-a0fe-49ad65a20f11" providerId="AD" clId="Web-{F630DDBB-26D3-4239-1EF4-784BD4A04FF7}" dt="2020-11-21T23:13:23.093" v="711"/>
          <ac:graphicFrameMkLst>
            <pc:docMk/>
            <pc:sldMk cId="3592503405" sldId="263"/>
            <ac:graphicFrameMk id="5" creationId="{6E88B472-AAD3-4589-B59C-08366718E5AF}"/>
          </ac:graphicFrameMkLst>
        </pc:graphicFrameChg>
      </pc:sldChg>
      <pc:sldChg chg="modSp">
        <pc:chgData name="Bates, Chelsea" userId="S::batesc2@spu.edu::8df98d34-6da2-45be-a0fe-49ad65a20f11" providerId="AD" clId="Web-{F630DDBB-26D3-4239-1EF4-784BD4A04FF7}" dt="2020-11-21T23:09:27.890" v="572"/>
        <pc:sldMkLst>
          <pc:docMk/>
          <pc:sldMk cId="3182990276" sldId="270"/>
        </pc:sldMkLst>
        <pc:graphicFrameChg chg="modGraphic">
          <ac:chgData name="Bates, Chelsea" userId="S::batesc2@spu.edu::8df98d34-6da2-45be-a0fe-49ad65a20f11" providerId="AD" clId="Web-{F630DDBB-26D3-4239-1EF4-784BD4A04FF7}" dt="2020-11-21T23:09:27.890" v="572"/>
          <ac:graphicFrameMkLst>
            <pc:docMk/>
            <pc:sldMk cId="3182990276" sldId="270"/>
            <ac:graphicFrameMk id="5" creationId="{6E88B472-AAD3-4589-B59C-08366718E5AF}"/>
          </ac:graphicFrameMkLst>
        </pc:graphicFrameChg>
      </pc:sldChg>
      <pc:sldChg chg="modSp new ord">
        <pc:chgData name="Bates, Chelsea" userId="S::batesc2@spu.edu::8df98d34-6da2-45be-a0fe-49ad65a20f11" providerId="AD" clId="Web-{F630DDBB-26D3-4239-1EF4-784BD4A04FF7}" dt="2020-11-21T22:29:45.505" v="107"/>
        <pc:sldMkLst>
          <pc:docMk/>
          <pc:sldMk cId="3650646678" sldId="271"/>
        </pc:sldMkLst>
        <pc:spChg chg="mod">
          <ac:chgData name="Bates, Chelsea" userId="S::batesc2@spu.edu::8df98d34-6da2-45be-a0fe-49ad65a20f11" providerId="AD" clId="Web-{F630DDBB-26D3-4239-1EF4-784BD4A04FF7}" dt="2020-11-21T22:20:33.552" v="24" actId="20577"/>
          <ac:spMkLst>
            <pc:docMk/>
            <pc:sldMk cId="3650646678" sldId="271"/>
            <ac:spMk id="2" creationId="{70332A0D-7DB4-488F-BF8B-315D4F9D9C4B}"/>
          </ac:spMkLst>
        </pc:spChg>
        <pc:spChg chg="mod">
          <ac:chgData name="Bates, Chelsea" userId="S::batesc2@spu.edu::8df98d34-6da2-45be-a0fe-49ad65a20f11" providerId="AD" clId="Web-{F630DDBB-26D3-4239-1EF4-784BD4A04FF7}" dt="2020-11-21T22:22:50.927" v="64" actId="20577"/>
          <ac:spMkLst>
            <pc:docMk/>
            <pc:sldMk cId="3650646678" sldId="271"/>
            <ac:spMk id="3" creationId="{C303C5D6-ABC8-44A1-9107-2DE349FE9D32}"/>
          </ac:spMkLst>
        </pc:spChg>
      </pc:sldChg>
      <pc:sldChg chg="modSp new">
        <pc:chgData name="Bates, Chelsea" userId="S::batesc2@spu.edu::8df98d34-6da2-45be-a0fe-49ad65a20f11" providerId="AD" clId="Web-{F630DDBB-26D3-4239-1EF4-784BD4A04FF7}" dt="2020-11-21T22:50:33.106" v="565" actId="20577"/>
        <pc:sldMkLst>
          <pc:docMk/>
          <pc:sldMk cId="1849601329" sldId="272"/>
        </pc:sldMkLst>
        <pc:spChg chg="mod">
          <ac:chgData name="Bates, Chelsea" userId="S::batesc2@spu.edu::8df98d34-6da2-45be-a0fe-49ad65a20f11" providerId="AD" clId="Web-{F630DDBB-26D3-4239-1EF4-784BD4A04FF7}" dt="2020-11-21T22:50:33.106" v="565" actId="20577"/>
          <ac:spMkLst>
            <pc:docMk/>
            <pc:sldMk cId="1849601329" sldId="272"/>
            <ac:spMk id="2" creationId="{E9B3CBC9-81BB-4766-BB54-26DE1C8EF20D}"/>
          </ac:spMkLst>
        </pc:spChg>
        <pc:spChg chg="mod">
          <ac:chgData name="Bates, Chelsea" userId="S::batesc2@spu.edu::8df98d34-6da2-45be-a0fe-49ad65a20f11" providerId="AD" clId="Web-{F630DDBB-26D3-4239-1EF4-784BD4A04FF7}" dt="2020-11-21T22:47:57.871" v="549" actId="20577"/>
          <ac:spMkLst>
            <pc:docMk/>
            <pc:sldMk cId="1849601329" sldId="272"/>
            <ac:spMk id="3" creationId="{BDBEFA6A-7FC1-4A0F-8662-3E40B330EE95}"/>
          </ac:spMkLst>
        </pc:spChg>
      </pc:sldChg>
      <pc:sldChg chg="modSp add replId">
        <pc:chgData name="Bates, Chelsea" userId="S::batesc2@spu.edu::8df98d34-6da2-45be-a0fe-49ad65a20f11" providerId="AD" clId="Web-{F630DDBB-26D3-4239-1EF4-784BD4A04FF7}" dt="2020-11-21T23:16:39.734" v="761"/>
        <pc:sldMkLst>
          <pc:docMk/>
          <pc:sldMk cId="4141093321" sldId="273"/>
        </pc:sldMkLst>
        <pc:graphicFrameChg chg="mod modGraphic">
          <ac:chgData name="Bates, Chelsea" userId="S::batesc2@spu.edu::8df98d34-6da2-45be-a0fe-49ad65a20f11" providerId="AD" clId="Web-{F630DDBB-26D3-4239-1EF4-784BD4A04FF7}" dt="2020-11-21T23:16:39.734" v="761"/>
          <ac:graphicFrameMkLst>
            <pc:docMk/>
            <pc:sldMk cId="4141093321" sldId="273"/>
            <ac:graphicFrameMk id="5" creationId="{6E88B472-AAD3-4589-B59C-08366718E5AF}"/>
          </ac:graphicFrameMkLst>
        </pc:graphicFrameChg>
      </pc:sldChg>
      <pc:sldChg chg="modSp add replId">
        <pc:chgData name="Bates, Chelsea" userId="S::batesc2@spu.edu::8df98d34-6da2-45be-a0fe-49ad65a20f11" providerId="AD" clId="Web-{F630DDBB-26D3-4239-1EF4-784BD4A04FF7}" dt="2020-11-21T23:09:14.984" v="571"/>
        <pc:sldMkLst>
          <pc:docMk/>
          <pc:sldMk cId="2942124699" sldId="274"/>
        </pc:sldMkLst>
        <pc:graphicFrameChg chg="modGraphic">
          <ac:chgData name="Bates, Chelsea" userId="S::batesc2@spu.edu::8df98d34-6da2-45be-a0fe-49ad65a20f11" providerId="AD" clId="Web-{F630DDBB-26D3-4239-1EF4-784BD4A04FF7}" dt="2020-11-21T23:09:14.984" v="571"/>
          <ac:graphicFrameMkLst>
            <pc:docMk/>
            <pc:sldMk cId="2942124699" sldId="274"/>
            <ac:graphicFrameMk id="5" creationId="{6E88B472-AAD3-4589-B59C-08366718E5AF}"/>
          </ac:graphicFrameMkLst>
        </pc:graphicFrameChg>
      </pc:sldChg>
      <pc:sldChg chg="addSp delSp modSp new">
        <pc:chgData name="Bates, Chelsea" userId="S::batesc2@spu.edu::8df98d34-6da2-45be-a0fe-49ad65a20f11" providerId="AD" clId="Web-{F630DDBB-26D3-4239-1EF4-784BD4A04FF7}" dt="2020-11-21T23:30:32.579" v="808" actId="1076"/>
        <pc:sldMkLst>
          <pc:docMk/>
          <pc:sldMk cId="1202411236" sldId="275"/>
        </pc:sldMkLst>
        <pc:spChg chg="mod">
          <ac:chgData name="Bates, Chelsea" userId="S::batesc2@spu.edu::8df98d34-6da2-45be-a0fe-49ad65a20f11" providerId="AD" clId="Web-{F630DDBB-26D3-4239-1EF4-784BD4A04FF7}" dt="2020-11-21T23:30:32.579" v="808" actId="1076"/>
          <ac:spMkLst>
            <pc:docMk/>
            <pc:sldMk cId="1202411236" sldId="275"/>
            <ac:spMk id="2" creationId="{197B6B9F-254B-4112-8C10-DE574D264077}"/>
          </ac:spMkLst>
        </pc:spChg>
        <pc:spChg chg="del">
          <ac:chgData name="Bates, Chelsea" userId="S::batesc2@spu.edu::8df98d34-6da2-45be-a0fe-49ad65a20f11" providerId="AD" clId="Web-{F630DDBB-26D3-4239-1EF4-784BD4A04FF7}" dt="2020-11-21T23:19:56.689" v="782"/>
          <ac:spMkLst>
            <pc:docMk/>
            <pc:sldMk cId="1202411236" sldId="275"/>
            <ac:spMk id="3" creationId="{588FBE1F-BFDE-4CAA-9F3F-A0E4CCB41B59}"/>
          </ac:spMkLst>
        </pc:spChg>
        <pc:spChg chg="add mod">
          <ac:chgData name="Bates, Chelsea" userId="S::batesc2@spu.edu::8df98d34-6da2-45be-a0fe-49ad65a20f11" providerId="AD" clId="Web-{F630DDBB-26D3-4239-1EF4-784BD4A04FF7}" dt="2020-11-21T23:19:56.704" v="784"/>
          <ac:spMkLst>
            <pc:docMk/>
            <pc:sldMk cId="1202411236" sldId="275"/>
            <ac:spMk id="6" creationId="{640D05C4-7E87-4B5A-A787-209FE644F7F9}"/>
          </ac:spMkLst>
        </pc:spChg>
        <pc:graphicFrameChg chg="add mod ord modGraphic">
          <ac:chgData name="Bates, Chelsea" userId="S::batesc2@spu.edu::8df98d34-6da2-45be-a0fe-49ad65a20f11" providerId="AD" clId="Web-{F630DDBB-26D3-4239-1EF4-784BD4A04FF7}" dt="2020-11-21T23:29:56.657" v="806"/>
          <ac:graphicFrameMkLst>
            <pc:docMk/>
            <pc:sldMk cId="1202411236" sldId="275"/>
            <ac:graphicFrameMk id="5" creationId="{428C7C0D-F556-45FF-84C4-52508876567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A4483-13C9-4ED2-B3F2-428F274D9BDC}" type="datetimeFigureOut">
              <a:rPr lang="en-US" smtClean="0"/>
              <a:t>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EE713E-4CA2-494A-82FF-08186BBC058B}" type="slidenum">
              <a:rPr lang="en-US" smtClean="0"/>
              <a:t>‹#›</a:t>
            </a:fld>
            <a:endParaRPr lang="en-US"/>
          </a:p>
        </p:txBody>
      </p:sp>
    </p:spTree>
    <p:extLst>
      <p:ext uri="{BB962C8B-B14F-4D97-AF65-F5344CB8AC3E}">
        <p14:creationId xmlns:p14="http://schemas.microsoft.com/office/powerpoint/2010/main" val="663499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Chelsea</a:t>
            </a:r>
          </a:p>
        </p:txBody>
      </p:sp>
      <p:sp>
        <p:nvSpPr>
          <p:cNvPr id="4" name="Slide Number Placeholder 3"/>
          <p:cNvSpPr>
            <a:spLocks noGrp="1"/>
          </p:cNvSpPr>
          <p:nvPr>
            <p:ph type="sldNum" sz="quarter" idx="5"/>
          </p:nvPr>
        </p:nvSpPr>
        <p:spPr/>
        <p:txBody>
          <a:bodyPr/>
          <a:lstStyle/>
          <a:p>
            <a:fld id="{16EE713E-4CA2-494A-82FF-08186BBC058B}" type="slidenum">
              <a:rPr lang="en-US" smtClean="0"/>
              <a:t>1</a:t>
            </a:fld>
            <a:endParaRPr lang="en-US"/>
          </a:p>
        </p:txBody>
      </p:sp>
    </p:spTree>
    <p:extLst>
      <p:ext uri="{BB962C8B-B14F-4D97-AF65-F5344CB8AC3E}">
        <p14:creationId xmlns:p14="http://schemas.microsoft.com/office/powerpoint/2010/main" val="3414585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Chelsea</a:t>
            </a:r>
          </a:p>
        </p:txBody>
      </p:sp>
      <p:sp>
        <p:nvSpPr>
          <p:cNvPr id="4" name="Slide Number Placeholder 3"/>
          <p:cNvSpPr>
            <a:spLocks noGrp="1"/>
          </p:cNvSpPr>
          <p:nvPr>
            <p:ph type="sldNum" sz="quarter" idx="5"/>
          </p:nvPr>
        </p:nvSpPr>
        <p:spPr/>
        <p:txBody>
          <a:bodyPr/>
          <a:lstStyle/>
          <a:p>
            <a:fld id="{16EE713E-4CA2-494A-82FF-08186BBC058B}" type="slidenum">
              <a:rPr lang="en-US" smtClean="0"/>
              <a:t>2</a:t>
            </a:fld>
            <a:endParaRPr lang="en-US"/>
          </a:p>
        </p:txBody>
      </p:sp>
    </p:spTree>
    <p:extLst>
      <p:ext uri="{BB962C8B-B14F-4D97-AF65-F5344CB8AC3E}">
        <p14:creationId xmlns:p14="http://schemas.microsoft.com/office/powerpoint/2010/main" val="3821407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Chelsea</a:t>
            </a:r>
          </a:p>
        </p:txBody>
      </p:sp>
      <p:sp>
        <p:nvSpPr>
          <p:cNvPr id="4" name="Slide Number Placeholder 3"/>
          <p:cNvSpPr>
            <a:spLocks noGrp="1"/>
          </p:cNvSpPr>
          <p:nvPr>
            <p:ph type="sldNum" sz="quarter" idx="5"/>
          </p:nvPr>
        </p:nvSpPr>
        <p:spPr/>
        <p:txBody>
          <a:bodyPr/>
          <a:lstStyle/>
          <a:p>
            <a:fld id="{16EE713E-4CA2-494A-82FF-08186BBC058B}" type="slidenum">
              <a:rPr lang="en-US" smtClean="0"/>
              <a:t>3</a:t>
            </a:fld>
            <a:endParaRPr lang="en-US"/>
          </a:p>
        </p:txBody>
      </p:sp>
    </p:spTree>
    <p:extLst>
      <p:ext uri="{BB962C8B-B14F-4D97-AF65-F5344CB8AC3E}">
        <p14:creationId xmlns:p14="http://schemas.microsoft.com/office/powerpoint/2010/main" val="3564344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Suliman</a:t>
            </a:r>
          </a:p>
        </p:txBody>
      </p:sp>
      <p:sp>
        <p:nvSpPr>
          <p:cNvPr id="4" name="Slide Number Placeholder 3"/>
          <p:cNvSpPr>
            <a:spLocks noGrp="1"/>
          </p:cNvSpPr>
          <p:nvPr>
            <p:ph type="sldNum" sz="quarter" idx="5"/>
          </p:nvPr>
        </p:nvSpPr>
        <p:spPr/>
        <p:txBody>
          <a:bodyPr/>
          <a:lstStyle/>
          <a:p>
            <a:fld id="{16EE713E-4CA2-494A-82FF-08186BBC058B}" type="slidenum">
              <a:rPr lang="en-US" smtClean="0"/>
              <a:t>4</a:t>
            </a:fld>
            <a:endParaRPr lang="en-US"/>
          </a:p>
        </p:txBody>
      </p:sp>
    </p:spTree>
    <p:extLst>
      <p:ext uri="{BB962C8B-B14F-4D97-AF65-F5344CB8AC3E}">
        <p14:creationId xmlns:p14="http://schemas.microsoft.com/office/powerpoint/2010/main" val="3935406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Cody</a:t>
            </a:r>
          </a:p>
        </p:txBody>
      </p:sp>
      <p:sp>
        <p:nvSpPr>
          <p:cNvPr id="4" name="Slide Number Placeholder 3"/>
          <p:cNvSpPr>
            <a:spLocks noGrp="1"/>
          </p:cNvSpPr>
          <p:nvPr>
            <p:ph type="sldNum" sz="quarter" idx="5"/>
          </p:nvPr>
        </p:nvSpPr>
        <p:spPr/>
        <p:txBody>
          <a:bodyPr/>
          <a:lstStyle/>
          <a:p>
            <a:fld id="{16EE713E-4CA2-494A-82FF-08186BBC058B}" type="slidenum">
              <a:rPr lang="en-US" smtClean="0"/>
              <a:t>5</a:t>
            </a:fld>
            <a:endParaRPr lang="en-US"/>
          </a:p>
        </p:txBody>
      </p:sp>
    </p:spTree>
    <p:extLst>
      <p:ext uri="{BB962C8B-B14F-4D97-AF65-F5344CB8AC3E}">
        <p14:creationId xmlns:p14="http://schemas.microsoft.com/office/powerpoint/2010/main" val="2480236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Kenji </a:t>
            </a:r>
          </a:p>
        </p:txBody>
      </p:sp>
      <p:sp>
        <p:nvSpPr>
          <p:cNvPr id="4" name="Slide Number Placeholder 3"/>
          <p:cNvSpPr>
            <a:spLocks noGrp="1"/>
          </p:cNvSpPr>
          <p:nvPr>
            <p:ph type="sldNum" sz="quarter" idx="5"/>
          </p:nvPr>
        </p:nvSpPr>
        <p:spPr/>
        <p:txBody>
          <a:bodyPr/>
          <a:lstStyle/>
          <a:p>
            <a:fld id="{16EE713E-4CA2-494A-82FF-08186BBC058B}" type="slidenum">
              <a:rPr lang="en-US" smtClean="0"/>
              <a:t>6</a:t>
            </a:fld>
            <a:endParaRPr lang="en-US"/>
          </a:p>
        </p:txBody>
      </p:sp>
    </p:spTree>
    <p:extLst>
      <p:ext uri="{BB962C8B-B14F-4D97-AF65-F5344CB8AC3E}">
        <p14:creationId xmlns:p14="http://schemas.microsoft.com/office/powerpoint/2010/main" val="1889474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Chelsea</a:t>
            </a:r>
          </a:p>
        </p:txBody>
      </p:sp>
      <p:sp>
        <p:nvSpPr>
          <p:cNvPr id="4" name="Slide Number Placeholder 3"/>
          <p:cNvSpPr>
            <a:spLocks noGrp="1"/>
          </p:cNvSpPr>
          <p:nvPr>
            <p:ph type="sldNum" sz="quarter" idx="5"/>
          </p:nvPr>
        </p:nvSpPr>
        <p:spPr/>
        <p:txBody>
          <a:bodyPr/>
          <a:lstStyle/>
          <a:p>
            <a:fld id="{16EE713E-4CA2-494A-82FF-08186BBC058B}" type="slidenum">
              <a:rPr lang="en-US" smtClean="0"/>
              <a:t>7</a:t>
            </a:fld>
            <a:endParaRPr lang="en-US"/>
          </a:p>
        </p:txBody>
      </p:sp>
    </p:spTree>
    <p:extLst>
      <p:ext uri="{BB962C8B-B14F-4D97-AF65-F5344CB8AC3E}">
        <p14:creationId xmlns:p14="http://schemas.microsoft.com/office/powerpoint/2010/main" val="46307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Nathan</a:t>
            </a:r>
          </a:p>
        </p:txBody>
      </p:sp>
      <p:sp>
        <p:nvSpPr>
          <p:cNvPr id="4" name="Slide Number Placeholder 3"/>
          <p:cNvSpPr>
            <a:spLocks noGrp="1"/>
          </p:cNvSpPr>
          <p:nvPr>
            <p:ph type="sldNum" sz="quarter" idx="5"/>
          </p:nvPr>
        </p:nvSpPr>
        <p:spPr/>
        <p:txBody>
          <a:bodyPr/>
          <a:lstStyle/>
          <a:p>
            <a:fld id="{16EE713E-4CA2-494A-82FF-08186BBC058B}" type="slidenum">
              <a:rPr lang="en-US" smtClean="0"/>
              <a:t>8</a:t>
            </a:fld>
            <a:endParaRPr lang="en-US"/>
          </a:p>
        </p:txBody>
      </p:sp>
    </p:spTree>
    <p:extLst>
      <p:ext uri="{BB962C8B-B14F-4D97-AF65-F5344CB8AC3E}">
        <p14:creationId xmlns:p14="http://schemas.microsoft.com/office/powerpoint/2010/main" val="1627181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Nathan</a:t>
            </a:r>
          </a:p>
        </p:txBody>
      </p:sp>
      <p:sp>
        <p:nvSpPr>
          <p:cNvPr id="4" name="Slide Number Placeholder 3"/>
          <p:cNvSpPr>
            <a:spLocks noGrp="1"/>
          </p:cNvSpPr>
          <p:nvPr>
            <p:ph type="sldNum" sz="quarter" idx="5"/>
          </p:nvPr>
        </p:nvSpPr>
        <p:spPr/>
        <p:txBody>
          <a:bodyPr/>
          <a:lstStyle/>
          <a:p>
            <a:fld id="{16EE713E-4CA2-494A-82FF-08186BBC058B}" type="slidenum">
              <a:rPr lang="en-US" smtClean="0"/>
              <a:t>9</a:t>
            </a:fld>
            <a:endParaRPr lang="en-US"/>
          </a:p>
        </p:txBody>
      </p:sp>
    </p:spTree>
    <p:extLst>
      <p:ext uri="{BB962C8B-B14F-4D97-AF65-F5344CB8AC3E}">
        <p14:creationId xmlns:p14="http://schemas.microsoft.com/office/powerpoint/2010/main" val="990093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Cody</a:t>
            </a:r>
          </a:p>
        </p:txBody>
      </p:sp>
      <p:sp>
        <p:nvSpPr>
          <p:cNvPr id="4" name="Slide Number Placeholder 3"/>
          <p:cNvSpPr>
            <a:spLocks noGrp="1"/>
          </p:cNvSpPr>
          <p:nvPr>
            <p:ph type="sldNum" sz="quarter" idx="5"/>
          </p:nvPr>
        </p:nvSpPr>
        <p:spPr/>
        <p:txBody>
          <a:bodyPr/>
          <a:lstStyle/>
          <a:p>
            <a:fld id="{16EE713E-4CA2-494A-82FF-08186BBC058B}" type="slidenum">
              <a:rPr lang="en-US" smtClean="0"/>
              <a:t>10</a:t>
            </a:fld>
            <a:endParaRPr lang="en-US"/>
          </a:p>
        </p:txBody>
      </p:sp>
    </p:spTree>
    <p:extLst>
      <p:ext uri="{BB962C8B-B14F-4D97-AF65-F5344CB8AC3E}">
        <p14:creationId xmlns:p14="http://schemas.microsoft.com/office/powerpoint/2010/main" val="662997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Cody</a:t>
            </a:r>
          </a:p>
        </p:txBody>
      </p:sp>
      <p:sp>
        <p:nvSpPr>
          <p:cNvPr id="4" name="Slide Number Placeholder 3"/>
          <p:cNvSpPr>
            <a:spLocks noGrp="1"/>
          </p:cNvSpPr>
          <p:nvPr>
            <p:ph type="sldNum" sz="quarter" idx="5"/>
          </p:nvPr>
        </p:nvSpPr>
        <p:spPr/>
        <p:txBody>
          <a:bodyPr/>
          <a:lstStyle/>
          <a:p>
            <a:fld id="{16EE713E-4CA2-494A-82FF-08186BBC058B}" type="slidenum">
              <a:rPr lang="en-US" smtClean="0"/>
              <a:t>11</a:t>
            </a:fld>
            <a:endParaRPr lang="en-US"/>
          </a:p>
        </p:txBody>
      </p:sp>
    </p:spTree>
    <p:extLst>
      <p:ext uri="{BB962C8B-B14F-4D97-AF65-F5344CB8AC3E}">
        <p14:creationId xmlns:p14="http://schemas.microsoft.com/office/powerpoint/2010/main" val="2634363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Cody</a:t>
            </a:r>
          </a:p>
          <a:p>
            <a:endParaRPr lang="en-US"/>
          </a:p>
        </p:txBody>
      </p:sp>
      <p:sp>
        <p:nvSpPr>
          <p:cNvPr id="4" name="Slide Number Placeholder 3"/>
          <p:cNvSpPr>
            <a:spLocks noGrp="1"/>
          </p:cNvSpPr>
          <p:nvPr>
            <p:ph type="sldNum" sz="quarter" idx="5"/>
          </p:nvPr>
        </p:nvSpPr>
        <p:spPr/>
        <p:txBody>
          <a:bodyPr/>
          <a:lstStyle/>
          <a:p>
            <a:fld id="{16EE713E-4CA2-494A-82FF-08186BBC058B}" type="slidenum">
              <a:rPr lang="en-US" smtClean="0"/>
              <a:t>12</a:t>
            </a:fld>
            <a:endParaRPr lang="en-US"/>
          </a:p>
        </p:txBody>
      </p:sp>
    </p:spTree>
    <p:extLst>
      <p:ext uri="{BB962C8B-B14F-4D97-AF65-F5344CB8AC3E}">
        <p14:creationId xmlns:p14="http://schemas.microsoft.com/office/powerpoint/2010/main" val="372808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Nathan</a:t>
            </a:r>
          </a:p>
        </p:txBody>
      </p:sp>
      <p:sp>
        <p:nvSpPr>
          <p:cNvPr id="4" name="Slide Number Placeholder 3"/>
          <p:cNvSpPr>
            <a:spLocks noGrp="1"/>
          </p:cNvSpPr>
          <p:nvPr>
            <p:ph type="sldNum" sz="quarter" idx="5"/>
          </p:nvPr>
        </p:nvSpPr>
        <p:spPr/>
        <p:txBody>
          <a:bodyPr/>
          <a:lstStyle/>
          <a:p>
            <a:fld id="{16EE713E-4CA2-494A-82FF-08186BBC058B}" type="slidenum">
              <a:rPr lang="en-US" smtClean="0"/>
              <a:t>13</a:t>
            </a:fld>
            <a:endParaRPr lang="en-US"/>
          </a:p>
        </p:txBody>
      </p:sp>
    </p:spTree>
    <p:extLst>
      <p:ext uri="{BB962C8B-B14F-4D97-AF65-F5344CB8AC3E}">
        <p14:creationId xmlns:p14="http://schemas.microsoft.com/office/powerpoint/2010/main" val="3195446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Nathan</a:t>
            </a:r>
          </a:p>
        </p:txBody>
      </p:sp>
      <p:sp>
        <p:nvSpPr>
          <p:cNvPr id="4" name="Slide Number Placeholder 3"/>
          <p:cNvSpPr>
            <a:spLocks noGrp="1"/>
          </p:cNvSpPr>
          <p:nvPr>
            <p:ph type="sldNum" sz="quarter" idx="5"/>
          </p:nvPr>
        </p:nvSpPr>
        <p:spPr/>
        <p:txBody>
          <a:bodyPr/>
          <a:lstStyle/>
          <a:p>
            <a:fld id="{16EE713E-4CA2-494A-82FF-08186BBC058B}" type="slidenum">
              <a:rPr lang="en-US" smtClean="0"/>
              <a:t>14</a:t>
            </a:fld>
            <a:endParaRPr lang="en-US"/>
          </a:p>
        </p:txBody>
      </p:sp>
    </p:spTree>
    <p:extLst>
      <p:ext uri="{BB962C8B-B14F-4D97-AF65-F5344CB8AC3E}">
        <p14:creationId xmlns:p14="http://schemas.microsoft.com/office/powerpoint/2010/main" val="1144917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Suliman</a:t>
            </a:r>
          </a:p>
        </p:txBody>
      </p:sp>
      <p:sp>
        <p:nvSpPr>
          <p:cNvPr id="4" name="Slide Number Placeholder 3"/>
          <p:cNvSpPr>
            <a:spLocks noGrp="1"/>
          </p:cNvSpPr>
          <p:nvPr>
            <p:ph type="sldNum" sz="quarter" idx="5"/>
          </p:nvPr>
        </p:nvSpPr>
        <p:spPr/>
        <p:txBody>
          <a:bodyPr/>
          <a:lstStyle/>
          <a:p>
            <a:fld id="{16EE713E-4CA2-494A-82FF-08186BBC058B}" type="slidenum">
              <a:rPr lang="en-US" smtClean="0"/>
              <a:t>15</a:t>
            </a:fld>
            <a:endParaRPr lang="en-US"/>
          </a:p>
        </p:txBody>
      </p:sp>
    </p:spTree>
    <p:extLst>
      <p:ext uri="{BB962C8B-B14F-4D97-AF65-F5344CB8AC3E}">
        <p14:creationId xmlns:p14="http://schemas.microsoft.com/office/powerpoint/2010/main" val="956609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Kenji Present</a:t>
            </a:r>
          </a:p>
        </p:txBody>
      </p:sp>
      <p:sp>
        <p:nvSpPr>
          <p:cNvPr id="4" name="Slide Number Placeholder 3"/>
          <p:cNvSpPr>
            <a:spLocks noGrp="1"/>
          </p:cNvSpPr>
          <p:nvPr>
            <p:ph type="sldNum" sz="quarter" idx="5"/>
          </p:nvPr>
        </p:nvSpPr>
        <p:spPr/>
        <p:txBody>
          <a:bodyPr/>
          <a:lstStyle/>
          <a:p>
            <a:fld id="{16EE713E-4CA2-494A-82FF-08186BBC058B}" type="slidenum">
              <a:rPr lang="en-US" smtClean="0"/>
              <a:t>16</a:t>
            </a:fld>
            <a:endParaRPr lang="en-US"/>
          </a:p>
        </p:txBody>
      </p:sp>
    </p:spTree>
    <p:extLst>
      <p:ext uri="{BB962C8B-B14F-4D97-AF65-F5344CB8AC3E}">
        <p14:creationId xmlns:p14="http://schemas.microsoft.com/office/powerpoint/2010/main" val="1919094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Kenji Presents</a:t>
            </a:r>
          </a:p>
        </p:txBody>
      </p:sp>
      <p:sp>
        <p:nvSpPr>
          <p:cNvPr id="4" name="Slide Number Placeholder 3"/>
          <p:cNvSpPr>
            <a:spLocks noGrp="1"/>
          </p:cNvSpPr>
          <p:nvPr>
            <p:ph type="sldNum" sz="quarter" idx="5"/>
          </p:nvPr>
        </p:nvSpPr>
        <p:spPr/>
        <p:txBody>
          <a:bodyPr/>
          <a:lstStyle/>
          <a:p>
            <a:fld id="{16EE713E-4CA2-494A-82FF-08186BBC058B}" type="slidenum">
              <a:rPr lang="en-US" smtClean="0"/>
              <a:t>17</a:t>
            </a:fld>
            <a:endParaRPr lang="en-US"/>
          </a:p>
        </p:txBody>
      </p:sp>
    </p:spTree>
    <p:extLst>
      <p:ext uri="{BB962C8B-B14F-4D97-AF65-F5344CB8AC3E}">
        <p14:creationId xmlns:p14="http://schemas.microsoft.com/office/powerpoint/2010/main" val="231654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Kenji presents, just go over stuff we want to have done</a:t>
            </a:r>
          </a:p>
        </p:txBody>
      </p:sp>
      <p:sp>
        <p:nvSpPr>
          <p:cNvPr id="4" name="Slide Number Placeholder 3"/>
          <p:cNvSpPr>
            <a:spLocks noGrp="1"/>
          </p:cNvSpPr>
          <p:nvPr>
            <p:ph type="sldNum" sz="quarter" idx="5"/>
          </p:nvPr>
        </p:nvSpPr>
        <p:spPr/>
        <p:txBody>
          <a:bodyPr/>
          <a:lstStyle/>
          <a:p>
            <a:fld id="{16EE713E-4CA2-494A-82FF-08186BBC058B}" type="slidenum">
              <a:rPr lang="en-US" smtClean="0"/>
              <a:t>18</a:t>
            </a:fld>
            <a:endParaRPr lang="en-US"/>
          </a:p>
        </p:txBody>
      </p:sp>
    </p:spTree>
    <p:extLst>
      <p:ext uri="{BB962C8B-B14F-4D97-AF65-F5344CB8AC3E}">
        <p14:creationId xmlns:p14="http://schemas.microsoft.com/office/powerpoint/2010/main" val="478414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Kenji throwaway line and moves on</a:t>
            </a:r>
          </a:p>
        </p:txBody>
      </p:sp>
      <p:sp>
        <p:nvSpPr>
          <p:cNvPr id="4" name="Slide Number Placeholder 3"/>
          <p:cNvSpPr>
            <a:spLocks noGrp="1"/>
          </p:cNvSpPr>
          <p:nvPr>
            <p:ph type="sldNum" sz="quarter" idx="5"/>
          </p:nvPr>
        </p:nvSpPr>
        <p:spPr/>
        <p:txBody>
          <a:bodyPr/>
          <a:lstStyle/>
          <a:p>
            <a:fld id="{16EE713E-4CA2-494A-82FF-08186BBC058B}" type="slidenum">
              <a:rPr lang="en-US" smtClean="0"/>
              <a:t>19</a:t>
            </a:fld>
            <a:endParaRPr lang="en-US"/>
          </a:p>
        </p:txBody>
      </p:sp>
    </p:spTree>
    <p:extLst>
      <p:ext uri="{BB962C8B-B14F-4D97-AF65-F5344CB8AC3E}">
        <p14:creationId xmlns:p14="http://schemas.microsoft.com/office/powerpoint/2010/main" val="3891283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9E016143-E03C-4CFD-AFDC-14E5BDEA754C}" type="datetimeFigureOut">
              <a:rPr lang="en-US" dirty="0"/>
              <a:t>1/12/2021</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4FAB73BC-B049-4115-A692-8D63A059BFB8}" type="slidenum">
              <a:rPr lang="en-US" dirty="0"/>
              <a:pPr/>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9495365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C94063-DF36-4330-A365-08DA1FA5B7D6}" type="datetimeFigureOut">
              <a:rPr lang="en-US" dirty="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368816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8A7C6C-0F39-4D70-8E8D-FE5B9C95FA73}" type="datetimeFigureOut">
              <a:rPr lang="en-US" dirty="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33311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CFA4AC-08CC-42CE-BD01-C191750A04EC}" type="datetimeFigureOut">
              <a:rPr lang="en-US" dirty="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105662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A7A723-92A7-435B-B681-F25B092FEFEB}" type="datetimeFigureOut">
              <a:rPr lang="en-US" dirty="0"/>
              <a:t>1/12/2021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992417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F170639-886C-4FCF-9EAB-ABB5DA3F3F4A}" type="datetimeFigureOut">
              <a:rPr lang="en-US" dirty="0"/>
              <a:t>1/12/2021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038540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30651-31F4-45D2-98AE-A2108F41BC07}" type="datetimeFigureOut">
              <a:rPr lang="en-US" dirty="0"/>
              <a:t>1/12/2021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892707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53789A-C914-4DB1-8815-80B5EC7335C5}" type="datetimeFigureOut">
              <a:rPr lang="en-US" dirty="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903520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1292840" cy="5128923"/>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6440AA-91A0-436F-8FDB-C0F939DCAE21}" type="datetimeFigureOut">
              <a:rPr lang="en-US" dirty="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476486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33E54A-A8CA-48C1-9504-691B58049D29}" type="datetimeFigureOut">
              <a:rPr lang="en-US" dirty="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80723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F6C806-BBF7-471C-9527-881CE2266695}" type="datetimeFigureOut">
              <a:rPr lang="en-US" dirty="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786676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0E59FD0C-5451-4CA0-86AF-E70AE3279989}" type="datetimeFigureOut">
              <a:rPr lang="en-US" dirty="0"/>
              <a:t>1/12/2021</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80529838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gif"/><Relationship Id="rId2" Type="http://schemas.openxmlformats.org/officeDocument/2006/relationships/video" Target="https://player.vimeo.com/video/477398760?app_id=122963" TargetMode="External"/><Relationship Id="rId1" Type="http://schemas.openxmlformats.org/officeDocument/2006/relationships/video" Target="https://player.vimeo.com/video/482191441?app_id=122963" TargetMode="Externa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player.vimeo.com/video/482190391?app_id=122963" TargetMode="Externa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www.amazon.com/gp/product/B07CJMGL3F/ref=ppx_yo_dt_b_asin_title_o07_s00?ie=UTF8&amp;psc=1" TargetMode="External"/><Relationship Id="rId3" Type="http://schemas.openxmlformats.org/officeDocument/2006/relationships/hyperlink" Target="https://www.amazon.com/dp/B00K8E4LR6" TargetMode="External"/><Relationship Id="rId7" Type="http://schemas.openxmlformats.org/officeDocument/2006/relationships/hyperlink" Target="https://www.amazon.com/NOCO-GENIUS5-Fully-Automatic-Temperature-Compensation/dp/B07W8KJH44"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amazon.com/HATCHBOX-3D-Filament-Dimensional-Accuracy/dp/B00J0H6NNM/" TargetMode="External"/><Relationship Id="rId5" Type="http://schemas.openxmlformats.org/officeDocument/2006/relationships/hyperlink" Target="https://www.lowes.com/pd/TITAN-3-in-Rubber-Swivel-Caster/1000596097" TargetMode="External"/><Relationship Id="rId4" Type="http://schemas.openxmlformats.org/officeDocument/2006/relationships/hyperlink" Target="https://www.lowes.com/pd/Hillman-1-in-W-x-1-in-H-x-6-ft-L-Plain-Hot-Rolled-Steel-Solid-Angle/3059249" TargetMode="External"/><Relationship Id="rId9" Type="http://schemas.openxmlformats.org/officeDocument/2006/relationships/hyperlink" Target="https://www.amazon.com/gp/product/B01GXK9CHW/ref=ppx_od_dt_b_asin_title_s00?ie=UTF8&amp;psc=1"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iopscience.iop.org/article/10.1088/1742-6596/1322/1/012032" TargetMode="External"/><Relationship Id="rId3" Type="http://schemas.openxmlformats.org/officeDocument/2006/relationships/hyperlink" Target="https://www.pjponline.com/top-5-chemical-disinfectants-used-in-hospitals/#:~:text=Currently%2C%20there%20are%20five%20main,%2C%20Phenolics%2C%20and%20Peracetic%20Acid" TargetMode="External"/><Relationship Id="rId7" Type="http://schemas.openxmlformats.org/officeDocument/2006/relationships/hyperlink" Target="https://www.fda.gov/medical-devices/coronavirus-covid-19-and-medical-devices/uv-lights-and-lamps-ultraviolet-c-radiation-disinfection-and-coronavirus" TargetMode="External"/><Relationship Id="rId2" Type="http://schemas.openxmlformats.org/officeDocument/2006/relationships/hyperlink" Target="https://www.physicscentral.com/experiment/physicsathome/sink.cfm#:~:text=Water%20molecules%20are%20polar%3B%20one,a%20negatively%20charged%20oxygen%20atom.&amp;text=This%20electrostatic%20attraction%20is%20strong,stream%20by%20a%20noticeable%20amount" TargetMode="External"/><Relationship Id="rId1" Type="http://schemas.openxmlformats.org/officeDocument/2006/relationships/slideLayout" Target="../slideLayouts/slideLayout2.xml"/><Relationship Id="rId6" Type="http://schemas.openxmlformats.org/officeDocument/2006/relationships/hyperlink" Target="https://www.discovermagazine.com/health/uv-light-wands-are-supposed-to-kill-viruses-but-do-they-really-work" TargetMode="External"/><Relationship Id="rId11" Type="http://schemas.openxmlformats.org/officeDocument/2006/relationships/hyperlink" Target="https://www.researchgate.net/publication/286975453_Characterization_of_spray_liquids_for_electrostatic_charging" TargetMode="External"/><Relationship Id="rId5" Type="http://schemas.openxmlformats.org/officeDocument/2006/relationships/hyperlink" Target="https://www.grandviewresearch.com/industry-analysis/antiseptics-and-disinfectants-market" TargetMode="External"/><Relationship Id="rId10" Type="http://schemas.openxmlformats.org/officeDocument/2006/relationships/hyperlink" Target="https://www.physicsclassroom.com/class/estatics/Lesson-2/Charging-by-Induction" TargetMode="External"/><Relationship Id="rId4" Type="http://schemas.openxmlformats.org/officeDocument/2006/relationships/hyperlink" Target="https://www.prnewswire.com/news-releases/electrostatic-disinfectant-sprayer-market-size-to-reach-revenues-of-1-9-billion-by-2025--arizton-301120964.html&#8239;" TargetMode="External"/><Relationship Id="rId9" Type="http://schemas.openxmlformats.org/officeDocument/2006/relationships/hyperlink" Target="https://www.processoperations.com/Electrostatic/ES_Chp02d.ht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2886" y="684571"/>
            <a:ext cx="7310464" cy="2683837"/>
          </a:xfrm>
        </p:spPr>
        <p:txBody>
          <a:bodyPr>
            <a:normAutofit fontScale="90000"/>
          </a:bodyPr>
          <a:lstStyle/>
          <a:p>
            <a:r>
              <a:rPr lang="en-US">
                <a:cs typeface="Calibri Light"/>
              </a:rPr>
              <a:t>Echelon Technologies:</a:t>
            </a:r>
            <a:br>
              <a:rPr lang="en-US">
                <a:cs typeface="Calibri Light"/>
              </a:rPr>
            </a:br>
            <a:r>
              <a:rPr lang="en-US" sz="4000">
                <a:cs typeface="Calibri Light"/>
              </a:rPr>
              <a:t>Electrostatic Disinfectant Sprayer</a:t>
            </a:r>
          </a:p>
        </p:txBody>
      </p:sp>
      <p:sp>
        <p:nvSpPr>
          <p:cNvPr id="3" name="Subtitle 2"/>
          <p:cNvSpPr>
            <a:spLocks noGrp="1"/>
          </p:cNvSpPr>
          <p:nvPr>
            <p:ph type="subTitle" idx="1"/>
          </p:nvPr>
        </p:nvSpPr>
        <p:spPr/>
        <p:txBody>
          <a:bodyPr vert="horz" lIns="91440" tIns="45720" rIns="91440" bIns="45720" rtlCol="0" anchor="t">
            <a:normAutofit/>
          </a:bodyPr>
          <a:lstStyle/>
          <a:p>
            <a:r>
              <a:rPr lang="en-US">
                <a:cs typeface="Calibri"/>
              </a:rPr>
              <a:t>Team: Cody McKinstry, Chelsea Bates, Kenji Olund, Suliman </a:t>
            </a:r>
            <a:r>
              <a:rPr lang="en-US" err="1">
                <a:cs typeface="Calibri"/>
              </a:rPr>
              <a:t>Buzakouk</a:t>
            </a:r>
            <a:r>
              <a:rPr lang="en-US">
                <a:cs typeface="Calibri"/>
              </a:rPr>
              <a:t>, Nathan Wichser</a:t>
            </a:r>
            <a:endParaRPr lang="en-US"/>
          </a:p>
        </p:txBody>
      </p:sp>
      <p:sp>
        <p:nvSpPr>
          <p:cNvPr id="4" name="TextBox 3">
            <a:extLst>
              <a:ext uri="{FF2B5EF4-FFF2-40B4-BE49-F238E27FC236}">
                <a16:creationId xmlns:a16="http://schemas.microsoft.com/office/drawing/2014/main" id="{5AAA9354-E373-4812-83B0-0C52430B41F5}"/>
              </a:ext>
            </a:extLst>
          </p:cNvPr>
          <p:cNvSpPr txBox="1"/>
          <p:nvPr/>
        </p:nvSpPr>
        <p:spPr>
          <a:xfrm>
            <a:off x="466725" y="3629025"/>
            <a:ext cx="55054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Design Review 1.2</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con&#10;&#10;Description automatically generated">
            <a:extLst>
              <a:ext uri="{FF2B5EF4-FFF2-40B4-BE49-F238E27FC236}">
                <a16:creationId xmlns:a16="http://schemas.microsoft.com/office/drawing/2014/main" id="{10500EE7-E381-4D65-BB2C-771879854EB2}"/>
              </a:ext>
            </a:extLst>
          </p:cNvPr>
          <p:cNvPicPr>
            <a:picLocks noChangeAspect="1"/>
          </p:cNvPicPr>
          <p:nvPr/>
        </p:nvPicPr>
        <p:blipFill>
          <a:blip r:embed="rId3"/>
          <a:stretch>
            <a:fillRect/>
          </a:stretch>
        </p:blipFill>
        <p:spPr>
          <a:xfrm>
            <a:off x="341798" y="158795"/>
            <a:ext cx="1038225" cy="1038225"/>
          </a:xfrm>
          <a:prstGeom prst="rect">
            <a:avLst/>
          </a:prstGeom>
        </p:spPr>
      </p:pic>
      <p:sp>
        <p:nvSpPr>
          <p:cNvPr id="19" name="TextBox 2">
            <a:extLst>
              <a:ext uri="{FF2B5EF4-FFF2-40B4-BE49-F238E27FC236}">
                <a16:creationId xmlns:a16="http://schemas.microsoft.com/office/drawing/2014/main" id="{C18285DF-68FC-4A9A-B5D6-BFE56E2FA251}"/>
              </a:ext>
            </a:extLst>
          </p:cNvPr>
          <p:cNvSpPr txBox="1"/>
          <p:nvPr/>
        </p:nvSpPr>
        <p:spPr>
          <a:xfrm>
            <a:off x="-31349" y="1242348"/>
            <a:ext cx="5540411" cy="258532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ea typeface="+mn-lt"/>
                <a:cs typeface="+mn-lt"/>
              </a:rPr>
              <a:t>Objective:</a:t>
            </a:r>
            <a:endParaRPr lang="en-US"/>
          </a:p>
          <a:p>
            <a:pPr marL="285750" indent="-285750">
              <a:buFont typeface="Arial"/>
              <a:buChar char="•"/>
            </a:pPr>
            <a:r>
              <a:rPr lang="en-US" sz="1600" b="1"/>
              <a:t>To design a cheaper and more readily available Electrostatic Disinfectant sprayer.</a:t>
            </a:r>
            <a:endParaRPr lang="en-US" sz="1600">
              <a:ea typeface="+mn-lt"/>
              <a:cs typeface="+mn-lt"/>
            </a:endParaRPr>
          </a:p>
          <a:p>
            <a:pPr marL="285750" indent="-285750">
              <a:buFont typeface="Arial"/>
              <a:buChar char="•"/>
            </a:pPr>
            <a:r>
              <a:rPr lang="en-US" sz="1600" b="1"/>
              <a:t>Current market shortages of EDS systems due to high demand from the current Pandemic.</a:t>
            </a:r>
            <a:endParaRPr lang="en-US" sz="1600">
              <a:ea typeface="+mn-lt"/>
              <a:cs typeface="+mn-lt"/>
            </a:endParaRPr>
          </a:p>
          <a:p>
            <a:pPr marL="285750" indent="-285750">
              <a:buFont typeface="Arial"/>
              <a:buChar char="•"/>
            </a:pPr>
            <a:r>
              <a:rPr lang="en-US" sz="1600" b="1"/>
              <a:t>Current market competitors value their products from $600 for a handheld system to $5,000 for a large capacity rolling system.</a:t>
            </a:r>
            <a:endParaRPr lang="en-US" sz="1600"/>
          </a:p>
          <a:p>
            <a:pPr algn="l"/>
            <a:endParaRPr lang="en-US" sz="1600">
              <a:cs typeface="Calibri"/>
            </a:endParaRPr>
          </a:p>
        </p:txBody>
      </p:sp>
      <p:sp>
        <p:nvSpPr>
          <p:cNvPr id="20" name="TextBox 3">
            <a:extLst>
              <a:ext uri="{FF2B5EF4-FFF2-40B4-BE49-F238E27FC236}">
                <a16:creationId xmlns:a16="http://schemas.microsoft.com/office/drawing/2014/main" id="{7FA44C2F-79F9-4BE4-B9A8-7C5C03A78904}"/>
              </a:ext>
            </a:extLst>
          </p:cNvPr>
          <p:cNvSpPr txBox="1"/>
          <p:nvPr/>
        </p:nvSpPr>
        <p:spPr>
          <a:xfrm>
            <a:off x="5571403" y="1154815"/>
            <a:ext cx="3529048" cy="2862322"/>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ea typeface="+mn-lt"/>
                <a:cs typeface="+mn-lt"/>
              </a:rPr>
              <a:t>Concept:</a:t>
            </a:r>
            <a:endParaRPr lang="en-US"/>
          </a:p>
          <a:p>
            <a:r>
              <a:rPr lang="en-US" b="1">
                <a:ea typeface="+mn-lt"/>
                <a:cs typeface="+mn-lt"/>
              </a:rPr>
              <a:t>The EDS is a sprayer that will positively charge water-soluble disinfectant fluids to "cling" on to surfaces. Reducing waste and making the solution cover a more complete surface area. </a:t>
            </a:r>
            <a:endParaRPr lang="en-US"/>
          </a:p>
          <a:p>
            <a:pPr algn="l"/>
            <a:endParaRPr lang="en-US">
              <a:cs typeface="Calibri"/>
            </a:endParaRPr>
          </a:p>
        </p:txBody>
      </p:sp>
      <p:sp>
        <p:nvSpPr>
          <p:cNvPr id="21" name="TextBox 4">
            <a:extLst>
              <a:ext uri="{FF2B5EF4-FFF2-40B4-BE49-F238E27FC236}">
                <a16:creationId xmlns:a16="http://schemas.microsoft.com/office/drawing/2014/main" id="{36F3F9B0-A307-4013-963B-97F040B709AD}"/>
              </a:ext>
            </a:extLst>
          </p:cNvPr>
          <p:cNvSpPr txBox="1"/>
          <p:nvPr/>
        </p:nvSpPr>
        <p:spPr>
          <a:xfrm>
            <a:off x="110200" y="3756226"/>
            <a:ext cx="4653020" cy="258532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ea typeface="+mn-lt"/>
                <a:cs typeface="+mn-lt"/>
              </a:rPr>
              <a:t>Approach:</a:t>
            </a:r>
            <a:endParaRPr lang="en-US"/>
          </a:p>
          <a:p>
            <a:r>
              <a:rPr lang="en-US" b="1">
                <a:ea typeface="+mn-lt"/>
                <a:cs typeface="+mn-lt"/>
              </a:rPr>
              <a:t>Creating a user modification to existing paint sprayers:</a:t>
            </a:r>
            <a:endParaRPr lang="en-US"/>
          </a:p>
          <a:p>
            <a:pPr marL="342900" indent="-342900">
              <a:buFontTx/>
              <a:buAutoNum type="arabicPeriod"/>
            </a:pPr>
            <a:r>
              <a:rPr lang="en-US" b="1"/>
              <a:t>Electrostatic nozzle attachment for an existing commercially available sprayer.</a:t>
            </a:r>
          </a:p>
          <a:p>
            <a:pPr marL="342900" indent="-342900">
              <a:buAutoNum type="arabicPeriod"/>
            </a:pPr>
            <a:r>
              <a:rPr lang="en-US" b="1">
                <a:cs typeface="Calibri"/>
              </a:rPr>
              <a:t>Mobile utility cart to power the sprayer</a:t>
            </a:r>
          </a:p>
          <a:p>
            <a:endParaRPr lang="en-US">
              <a:cs typeface="Calibri"/>
            </a:endParaRPr>
          </a:p>
        </p:txBody>
      </p:sp>
      <p:cxnSp>
        <p:nvCxnSpPr>
          <p:cNvPr id="22" name="Straight Arrow Connector 21">
            <a:extLst>
              <a:ext uri="{FF2B5EF4-FFF2-40B4-BE49-F238E27FC236}">
                <a16:creationId xmlns:a16="http://schemas.microsoft.com/office/drawing/2014/main" id="{89D0FA95-9FA3-4D50-A135-526452864230}"/>
              </a:ext>
            </a:extLst>
          </p:cNvPr>
          <p:cNvCxnSpPr/>
          <p:nvPr/>
        </p:nvCxnSpPr>
        <p:spPr>
          <a:xfrm>
            <a:off x="1809" y="1104059"/>
            <a:ext cx="11270001" cy="3902"/>
          </a:xfrm>
          <a:prstGeom prst="straightConnector1">
            <a:avLst/>
          </a:prstGeom>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D03F03EB-BF10-4C1A-9F91-5EBEEAE4C962}"/>
              </a:ext>
            </a:extLst>
          </p:cNvPr>
          <p:cNvCxnSpPr/>
          <p:nvPr/>
        </p:nvCxnSpPr>
        <p:spPr>
          <a:xfrm>
            <a:off x="3255" y="3637463"/>
            <a:ext cx="11268555" cy="18931"/>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24" name="TextBox 7">
            <a:extLst>
              <a:ext uri="{FF2B5EF4-FFF2-40B4-BE49-F238E27FC236}">
                <a16:creationId xmlns:a16="http://schemas.microsoft.com/office/drawing/2014/main" id="{D6B01C8A-7640-469B-9E73-E7B6953EA971}"/>
              </a:ext>
            </a:extLst>
          </p:cNvPr>
          <p:cNvSpPr txBox="1"/>
          <p:nvPr/>
        </p:nvSpPr>
        <p:spPr>
          <a:xfrm>
            <a:off x="2775995" y="36653"/>
            <a:ext cx="7527401"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t>Electrostatic Disinfectant Sprayer</a:t>
            </a:r>
            <a:endParaRPr lang="en-US" sz="2400"/>
          </a:p>
        </p:txBody>
      </p:sp>
      <p:sp>
        <p:nvSpPr>
          <p:cNvPr id="25" name="TextBox 8">
            <a:extLst>
              <a:ext uri="{FF2B5EF4-FFF2-40B4-BE49-F238E27FC236}">
                <a16:creationId xmlns:a16="http://schemas.microsoft.com/office/drawing/2014/main" id="{6AD3BE86-6DBF-4E0C-B059-44036B8B247B}"/>
              </a:ext>
            </a:extLst>
          </p:cNvPr>
          <p:cNvSpPr txBox="1"/>
          <p:nvPr/>
        </p:nvSpPr>
        <p:spPr>
          <a:xfrm>
            <a:off x="1500971" y="420667"/>
            <a:ext cx="9012818"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t>Echelon Engineers: Nathan Wichser (ME), Chelsea Bates (ME), Kenji Olund (ME), Cody </a:t>
            </a:r>
          </a:p>
        </p:txBody>
      </p:sp>
      <p:sp>
        <p:nvSpPr>
          <p:cNvPr id="26" name="TextBox 9">
            <a:extLst>
              <a:ext uri="{FF2B5EF4-FFF2-40B4-BE49-F238E27FC236}">
                <a16:creationId xmlns:a16="http://schemas.microsoft.com/office/drawing/2014/main" id="{71902B93-1176-4DA3-9CD0-CF2372167C6C}"/>
              </a:ext>
            </a:extLst>
          </p:cNvPr>
          <p:cNvSpPr txBox="1"/>
          <p:nvPr/>
        </p:nvSpPr>
        <p:spPr>
          <a:xfrm>
            <a:off x="3216074" y="679288"/>
            <a:ext cx="4710895"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00">
                <a:latin typeface="Century Schoolbook"/>
              </a:rPr>
              <a:t>McKinstry (ME), Suliman </a:t>
            </a:r>
            <a:r>
              <a:rPr lang="en-US" sz="1600" err="1">
                <a:latin typeface="Century Schoolbook"/>
              </a:rPr>
              <a:t>Buzakouk</a:t>
            </a:r>
            <a:r>
              <a:rPr lang="en-US" sz="1600">
                <a:latin typeface="Century Schoolbook"/>
              </a:rPr>
              <a:t> (EE)</a:t>
            </a:r>
            <a:endParaRPr lang="en-US" sz="1600"/>
          </a:p>
        </p:txBody>
      </p:sp>
      <p:pic>
        <p:nvPicPr>
          <p:cNvPr id="27" name="Picture 26" descr="A picture containing traffic, light, toy, street&#10;&#10;Description automatically generated">
            <a:extLst>
              <a:ext uri="{FF2B5EF4-FFF2-40B4-BE49-F238E27FC236}">
                <a16:creationId xmlns:a16="http://schemas.microsoft.com/office/drawing/2014/main" id="{4956C94B-B8C8-42FB-864B-DFFD7295DE44}"/>
              </a:ext>
            </a:extLst>
          </p:cNvPr>
          <p:cNvPicPr>
            <a:picLocks noChangeAspect="1"/>
          </p:cNvPicPr>
          <p:nvPr/>
        </p:nvPicPr>
        <p:blipFill rotWithShape="1">
          <a:blip r:embed="rId4"/>
          <a:srcRect l="30469" r="30469" b="-519"/>
          <a:stretch/>
        </p:blipFill>
        <p:spPr>
          <a:xfrm>
            <a:off x="9010650" y="1118679"/>
            <a:ext cx="1857381" cy="2538533"/>
          </a:xfrm>
          <a:prstGeom prst="rect">
            <a:avLst/>
          </a:prstGeom>
        </p:spPr>
      </p:pic>
      <p:cxnSp>
        <p:nvCxnSpPr>
          <p:cNvPr id="28" name="Straight Arrow Connector 27">
            <a:extLst>
              <a:ext uri="{FF2B5EF4-FFF2-40B4-BE49-F238E27FC236}">
                <a16:creationId xmlns:a16="http://schemas.microsoft.com/office/drawing/2014/main" id="{59EE61A3-8072-41BB-A07B-7A13565505F2}"/>
              </a:ext>
            </a:extLst>
          </p:cNvPr>
          <p:cNvCxnSpPr/>
          <p:nvPr/>
        </p:nvCxnSpPr>
        <p:spPr>
          <a:xfrm flipH="1">
            <a:off x="5385846" y="1108999"/>
            <a:ext cx="361" cy="5705353"/>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29" name="TextBox 1">
            <a:extLst>
              <a:ext uri="{FF2B5EF4-FFF2-40B4-BE49-F238E27FC236}">
                <a16:creationId xmlns:a16="http://schemas.microsoft.com/office/drawing/2014/main" id="{3C51F9BD-147F-43F6-B423-EB15FFC3F1D5}"/>
              </a:ext>
            </a:extLst>
          </p:cNvPr>
          <p:cNvSpPr txBox="1"/>
          <p:nvPr/>
        </p:nvSpPr>
        <p:spPr>
          <a:xfrm>
            <a:off x="5471329" y="3754416"/>
            <a:ext cx="5983406" cy="307776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t>Projected Schedule and Budget:</a:t>
            </a:r>
          </a:p>
          <a:p>
            <a:r>
              <a:rPr lang="en-US" sz="1600" b="1">
                <a:ea typeface="+mn-lt"/>
                <a:cs typeface="+mn-lt"/>
              </a:rPr>
              <a:t>Schedule: </a:t>
            </a:r>
            <a:endParaRPr lang="en-US" b="1">
              <a:ea typeface="+mn-lt"/>
              <a:cs typeface="+mn-lt"/>
            </a:endParaRPr>
          </a:p>
          <a:p>
            <a:r>
              <a:rPr lang="en-US" sz="1600" b="1">
                <a:ea typeface="+mn-lt"/>
                <a:cs typeface="+mn-lt"/>
              </a:rPr>
              <a:t>February - DR2.1: Subsystem Demonstration</a:t>
            </a:r>
            <a:endParaRPr lang="en-US" b="1">
              <a:ea typeface="+mn-lt"/>
              <a:cs typeface="+mn-lt"/>
            </a:endParaRPr>
          </a:p>
          <a:p>
            <a:r>
              <a:rPr lang="en-US" sz="1600" b="1">
                <a:ea typeface="+mn-lt"/>
                <a:cs typeface="+mn-lt"/>
              </a:rPr>
              <a:t>March - DR2.2: Prototype Demonstration</a:t>
            </a:r>
            <a:endParaRPr lang="en-US" b="1">
              <a:ea typeface="+mn-lt"/>
              <a:cs typeface="+mn-lt"/>
            </a:endParaRPr>
          </a:p>
          <a:p>
            <a:r>
              <a:rPr lang="en-US" sz="1600" b="1">
                <a:ea typeface="+mn-lt"/>
                <a:cs typeface="+mn-lt"/>
              </a:rPr>
              <a:t>May – DR3.1: Revised Prototype Demo and Test Results</a:t>
            </a:r>
            <a:endParaRPr lang="en-US" b="1">
              <a:ea typeface="+mn-lt"/>
              <a:cs typeface="+mn-lt"/>
            </a:endParaRPr>
          </a:p>
          <a:p>
            <a:r>
              <a:rPr lang="en-US" sz="1600" b="1">
                <a:ea typeface="+mn-lt"/>
                <a:cs typeface="+mn-lt"/>
              </a:rPr>
              <a:t>June – Final Product Demonstration</a:t>
            </a:r>
            <a:endParaRPr lang="en-US" b="1"/>
          </a:p>
          <a:p>
            <a:endParaRPr lang="en-US" sz="1600" b="1">
              <a:ea typeface="+mn-lt"/>
              <a:cs typeface="+mn-lt"/>
            </a:endParaRPr>
          </a:p>
          <a:p>
            <a:r>
              <a:rPr lang="en-US" sz="1600" b="1">
                <a:ea typeface="+mn-lt"/>
                <a:cs typeface="+mn-lt"/>
              </a:rPr>
              <a:t>Estimated Development Cost: </a:t>
            </a:r>
            <a:endParaRPr lang="en-US" b="1">
              <a:ea typeface="+mn-lt"/>
              <a:cs typeface="+mn-lt"/>
            </a:endParaRPr>
          </a:p>
          <a:p>
            <a:r>
              <a:rPr lang="en-US" sz="1600" b="1">
                <a:ea typeface="+mn-lt"/>
                <a:cs typeface="+mn-lt"/>
              </a:rPr>
              <a:t>•Materials: $700</a:t>
            </a:r>
            <a:endParaRPr lang="en-US" b="1">
              <a:ea typeface="+mn-lt"/>
              <a:cs typeface="+mn-lt"/>
            </a:endParaRPr>
          </a:p>
          <a:p>
            <a:r>
              <a:rPr lang="en-US" sz="1600" b="1">
                <a:ea typeface="+mn-lt"/>
                <a:cs typeface="+mn-lt"/>
              </a:rPr>
              <a:t>•Labor: 1050 person-hours at $18/hour: $18,900</a:t>
            </a:r>
            <a:endParaRPr lang="en-US" b="1"/>
          </a:p>
          <a:p>
            <a:pPr algn="l"/>
            <a:endParaRPr lang="en-US" sz="1600" b="1">
              <a:cs typeface="Calibri"/>
            </a:endParaRPr>
          </a:p>
        </p:txBody>
      </p:sp>
    </p:spTree>
    <p:extLst>
      <p:ext uri="{BB962C8B-B14F-4D97-AF65-F5344CB8AC3E}">
        <p14:creationId xmlns:p14="http://schemas.microsoft.com/office/powerpoint/2010/main" val="4115360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9E9B2-3C54-4287-A868-316B865F0083}"/>
              </a:ext>
            </a:extLst>
          </p:cNvPr>
          <p:cNvSpPr>
            <a:spLocks noGrp="1"/>
          </p:cNvSpPr>
          <p:nvPr>
            <p:ph type="title"/>
          </p:nvPr>
        </p:nvSpPr>
        <p:spPr/>
        <p:txBody>
          <a:bodyPr/>
          <a:lstStyle/>
          <a:p>
            <a:r>
              <a:rPr lang="en-US"/>
              <a:t>Proposed Critical Path </a:t>
            </a:r>
          </a:p>
        </p:txBody>
      </p:sp>
      <p:sp>
        <p:nvSpPr>
          <p:cNvPr id="3" name="Content Placeholder 2">
            <a:extLst>
              <a:ext uri="{FF2B5EF4-FFF2-40B4-BE49-F238E27FC236}">
                <a16:creationId xmlns:a16="http://schemas.microsoft.com/office/drawing/2014/main" id="{0865C4EB-5C59-4BF1-9BD4-3011448280AD}"/>
              </a:ext>
            </a:extLst>
          </p:cNvPr>
          <p:cNvSpPr>
            <a:spLocks noGrp="1"/>
          </p:cNvSpPr>
          <p:nvPr>
            <p:ph idx="1"/>
          </p:nvPr>
        </p:nvSpPr>
        <p:spPr/>
        <p:txBody>
          <a:bodyPr vert="horz" lIns="91440" tIns="45720" rIns="91440" bIns="45720" rtlCol="0" anchor="t">
            <a:normAutofit/>
          </a:bodyPr>
          <a:lstStyle/>
          <a:p>
            <a:pPr marL="0" indent="0">
              <a:buNone/>
            </a:pPr>
            <a:r>
              <a:rPr lang="en-US" b="1"/>
              <a:t>Mechanical:</a:t>
            </a:r>
            <a:r>
              <a:rPr lang="en-US"/>
              <a:t> Design and build an adapter that will fit most commercial HVLP spray guns and house the electrodes. Build a portable utility cart that will hold the electronics and air pump components. </a:t>
            </a:r>
          </a:p>
          <a:p>
            <a:r>
              <a:rPr lang="en-US"/>
              <a:t>CAD designed and 3-D printed based on research of common sprayers</a:t>
            </a:r>
          </a:p>
          <a:p>
            <a:r>
              <a:rPr lang="en-US"/>
              <a:t>Metal framed cart on wheels with appropriate room for most turbofan air pumps and interfaced electronics</a:t>
            </a:r>
          </a:p>
          <a:p>
            <a:endParaRPr lang="en-US"/>
          </a:p>
          <a:p>
            <a:pPr marL="0" indent="0">
              <a:buNone/>
            </a:pPr>
            <a:r>
              <a:rPr lang="en-US" b="1">
                <a:ea typeface="+mn-lt"/>
                <a:cs typeface="+mn-lt"/>
              </a:rPr>
              <a:t>Electrical: </a:t>
            </a:r>
            <a:r>
              <a:rPr lang="en-US">
                <a:ea typeface="+mn-lt"/>
                <a:cs typeface="+mn-lt"/>
              </a:rPr>
              <a:t>Design and build an electrical system to power up the air pump as well as the electrostatic charging system. Integrate a power button and LED indicators for the status of the system and the battery.</a:t>
            </a:r>
            <a:endParaRPr lang="en-US"/>
          </a:p>
        </p:txBody>
      </p:sp>
    </p:spTree>
    <p:extLst>
      <p:ext uri="{BB962C8B-B14F-4D97-AF65-F5344CB8AC3E}">
        <p14:creationId xmlns:p14="http://schemas.microsoft.com/office/powerpoint/2010/main" val="2273076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58681-ADBE-4F64-93AD-03BD12B8B564}"/>
              </a:ext>
            </a:extLst>
          </p:cNvPr>
          <p:cNvSpPr>
            <a:spLocks noGrp="1"/>
          </p:cNvSpPr>
          <p:nvPr>
            <p:ph type="title"/>
          </p:nvPr>
        </p:nvSpPr>
        <p:spPr>
          <a:xfrm>
            <a:off x="139452" y="228034"/>
            <a:ext cx="10759440" cy="601662"/>
          </a:xfrm>
        </p:spPr>
        <p:txBody>
          <a:bodyPr>
            <a:normAutofit fontScale="90000"/>
          </a:bodyPr>
          <a:lstStyle/>
          <a:p>
            <a:r>
              <a:rPr lang="en-US"/>
              <a:t>RRP Specification Demonstration</a:t>
            </a:r>
          </a:p>
        </p:txBody>
      </p:sp>
      <p:graphicFrame>
        <p:nvGraphicFramePr>
          <p:cNvPr id="5" name="Content Placeholder 4">
            <a:extLst>
              <a:ext uri="{FF2B5EF4-FFF2-40B4-BE49-F238E27FC236}">
                <a16:creationId xmlns:a16="http://schemas.microsoft.com/office/drawing/2014/main" id="{6E88B472-AAD3-4589-B59C-08366718E5AF}"/>
              </a:ext>
            </a:extLst>
          </p:cNvPr>
          <p:cNvGraphicFramePr>
            <a:graphicFrameLocks noGrp="1"/>
          </p:cNvGraphicFramePr>
          <p:nvPr>
            <p:ph idx="1"/>
            <p:extLst>
              <p:ext uri="{D42A27DB-BD31-4B8C-83A1-F6EECF244321}">
                <p14:modId xmlns:p14="http://schemas.microsoft.com/office/powerpoint/2010/main" val="4208673452"/>
              </p:ext>
            </p:extLst>
          </p:nvPr>
        </p:nvGraphicFramePr>
        <p:xfrm>
          <a:off x="138177" y="1204194"/>
          <a:ext cx="9958957" cy="2321572"/>
        </p:xfrm>
        <a:graphic>
          <a:graphicData uri="http://schemas.openxmlformats.org/drawingml/2006/table">
            <a:tbl>
              <a:tblPr firstRow="1" bandRow="1">
                <a:tableStyleId>{5C22544A-7EE6-4342-B048-85BDC9FD1C3A}</a:tableStyleId>
              </a:tblPr>
              <a:tblGrid>
                <a:gridCol w="2419360">
                  <a:extLst>
                    <a:ext uri="{9D8B030D-6E8A-4147-A177-3AD203B41FA5}">
                      <a16:colId xmlns:a16="http://schemas.microsoft.com/office/drawing/2014/main" val="3054053130"/>
                    </a:ext>
                  </a:extLst>
                </a:gridCol>
                <a:gridCol w="2285841">
                  <a:extLst>
                    <a:ext uri="{9D8B030D-6E8A-4147-A177-3AD203B41FA5}">
                      <a16:colId xmlns:a16="http://schemas.microsoft.com/office/drawing/2014/main" val="4216421476"/>
                    </a:ext>
                  </a:extLst>
                </a:gridCol>
                <a:gridCol w="3067471">
                  <a:extLst>
                    <a:ext uri="{9D8B030D-6E8A-4147-A177-3AD203B41FA5}">
                      <a16:colId xmlns:a16="http://schemas.microsoft.com/office/drawing/2014/main" val="2945677555"/>
                    </a:ext>
                  </a:extLst>
                </a:gridCol>
                <a:gridCol w="2186285">
                  <a:extLst>
                    <a:ext uri="{9D8B030D-6E8A-4147-A177-3AD203B41FA5}">
                      <a16:colId xmlns:a16="http://schemas.microsoft.com/office/drawing/2014/main" val="559031238"/>
                    </a:ext>
                  </a:extLst>
                </a:gridCol>
              </a:tblGrid>
              <a:tr h="489980">
                <a:tc>
                  <a:txBody>
                    <a:bodyPr/>
                    <a:lstStyle/>
                    <a:p>
                      <a:pPr algn="l" rtl="0" fontAlgn="base"/>
                      <a:r>
                        <a:rPr lang="en-US" sz="1400">
                          <a:effectLst/>
                        </a:rPr>
                        <a:t>ID </a:t>
                      </a:r>
                      <a:endParaRPr lang="en-US" sz="1400" b="0" i="0">
                        <a:effectLst/>
                      </a:endParaRPr>
                    </a:p>
                  </a:txBody>
                  <a:tcPr/>
                </a:tc>
                <a:tc>
                  <a:txBody>
                    <a:bodyPr/>
                    <a:lstStyle/>
                    <a:p>
                      <a:pPr algn="l" rtl="0" fontAlgn="base"/>
                      <a:r>
                        <a:rPr lang="en-US" sz="1400">
                          <a:effectLst/>
                        </a:rPr>
                        <a:t>Threshold </a:t>
                      </a:r>
                    </a:p>
                  </a:txBody>
                  <a:tcPr/>
                </a:tc>
                <a:tc>
                  <a:txBody>
                    <a:bodyPr/>
                    <a:lstStyle/>
                    <a:p>
                      <a:pPr algn="l" rtl="0" fontAlgn="base"/>
                      <a:r>
                        <a:rPr lang="en-US" sz="1400">
                          <a:effectLst/>
                        </a:rPr>
                        <a:t>Objective</a:t>
                      </a:r>
                      <a:endParaRPr lang="en-US" sz="1400" b="0" i="0">
                        <a:effectLst/>
                      </a:endParaRPr>
                    </a:p>
                  </a:txBody>
                  <a:tcPr/>
                </a:tc>
                <a:tc>
                  <a:txBody>
                    <a:bodyPr/>
                    <a:lstStyle/>
                    <a:p>
                      <a:pPr algn="l" rtl="0" fontAlgn="base"/>
                      <a:r>
                        <a:rPr lang="en-US" sz="1400">
                          <a:effectLst/>
                        </a:rPr>
                        <a:t>Observed</a:t>
                      </a:r>
                    </a:p>
                  </a:txBody>
                  <a:tcPr/>
                </a:tc>
                <a:extLst>
                  <a:ext uri="{0D108BD9-81ED-4DB2-BD59-A6C34878D82A}">
                    <a16:rowId xmlns:a16="http://schemas.microsoft.com/office/drawing/2014/main" val="1685631800"/>
                  </a:ext>
                </a:extLst>
              </a:tr>
              <a:tr h="828299">
                <a:tc>
                  <a:txBody>
                    <a:bodyPr/>
                    <a:lstStyle/>
                    <a:p>
                      <a:pPr algn="l" rtl="0" fontAlgn="base"/>
                      <a:r>
                        <a:rPr lang="en-US" sz="1200">
                          <a:effectLst/>
                        </a:rPr>
                        <a:t>RRP001:</a:t>
                      </a:r>
                    </a:p>
                    <a:p>
                      <a:pPr lvl="0" algn="l">
                        <a:buNone/>
                      </a:pPr>
                      <a:r>
                        <a:rPr lang="en-US" sz="1200" b="0" i="0" u="none" strike="noStrike" noProof="0">
                          <a:effectLst/>
                          <a:latin typeface="Century Schoolbook"/>
                        </a:rPr>
                        <a:t>Disinfectant application</a:t>
                      </a:r>
                    </a:p>
                  </a:txBody>
                  <a:tcPr/>
                </a:tc>
                <a:tc>
                  <a:txBody>
                    <a:bodyPr/>
                    <a:lstStyle/>
                    <a:p>
                      <a:pPr algn="l" rtl="0" fontAlgn="base"/>
                      <a:r>
                        <a:rPr lang="en-US" sz="1200">
                          <a:effectLst/>
                        </a:rPr>
                        <a:t>N/A </a:t>
                      </a:r>
                      <a:endParaRPr lang="en-US" sz="1200" b="0" i="0">
                        <a:effectLst/>
                      </a:endParaRPr>
                    </a:p>
                  </a:txBody>
                  <a:tcPr/>
                </a:tc>
                <a:tc>
                  <a:txBody>
                    <a:bodyPr/>
                    <a:lstStyle/>
                    <a:p>
                      <a:pPr algn="l" rtl="0" fontAlgn="base"/>
                      <a:r>
                        <a:rPr lang="en-US" sz="1200">
                          <a:effectLst/>
                        </a:rPr>
                        <a:t>Finely atomize disinfectant to a VMD≥40 µm per EPA guidelines. </a:t>
                      </a:r>
                      <a:endParaRPr lang="en-US" sz="1200" b="0" i="0">
                        <a:effectLst/>
                      </a:endParaRPr>
                    </a:p>
                  </a:txBody>
                  <a:tcPr/>
                </a:tc>
                <a:tc>
                  <a:txBody>
                    <a:bodyPr/>
                    <a:lstStyle/>
                    <a:p>
                      <a:pPr lvl="0" algn="l">
                        <a:buNone/>
                      </a:pPr>
                      <a:r>
                        <a:rPr lang="en-US" sz="1400" b="0" i="0" u="none" strike="noStrike" noProof="0">
                          <a:effectLst/>
                          <a:latin typeface="Century Schoolbook"/>
                        </a:rPr>
                        <a:t>76.2µm-152.4µm</a:t>
                      </a:r>
                      <a:endParaRPr lang="en-US" sz="1400"/>
                    </a:p>
                  </a:txBody>
                  <a:tcPr/>
                </a:tc>
                <a:extLst>
                  <a:ext uri="{0D108BD9-81ED-4DB2-BD59-A6C34878D82A}">
                    <a16:rowId xmlns:a16="http://schemas.microsoft.com/office/drawing/2014/main" val="125379507"/>
                  </a:ext>
                </a:extLst>
              </a:tr>
              <a:tr h="1003293">
                <a:tc>
                  <a:txBody>
                    <a:bodyPr/>
                    <a:lstStyle/>
                    <a:p>
                      <a:pPr algn="l" rtl="0" fontAlgn="base"/>
                      <a:r>
                        <a:rPr lang="en-US" sz="1200">
                          <a:effectLst/>
                        </a:rPr>
                        <a:t>RRP002: Functioning electrical system</a:t>
                      </a:r>
                    </a:p>
                  </a:txBody>
                  <a:tcPr/>
                </a:tc>
                <a:tc>
                  <a:txBody>
                    <a:bodyPr/>
                    <a:lstStyle/>
                    <a:p>
                      <a:pPr algn="l" rtl="0" fontAlgn="base"/>
                      <a:r>
                        <a:rPr lang="en-US" sz="1200">
                          <a:effectLst/>
                        </a:rPr>
                        <a:t>Apply an appropriate positive charge to the disinfectant </a:t>
                      </a:r>
                      <a:endParaRPr lang="en-US" sz="1200" b="0" i="0">
                        <a:effectLst/>
                      </a:endParaRPr>
                    </a:p>
                  </a:txBody>
                  <a:tcPr/>
                </a:tc>
                <a:tc>
                  <a:txBody>
                    <a:bodyPr/>
                    <a:lstStyle/>
                    <a:p>
                      <a:pPr algn="l" rtl="0" fontAlgn="base"/>
                      <a:r>
                        <a:rPr lang="en-US" sz="1200">
                          <a:effectLst/>
                        </a:rPr>
                        <a:t>N/A</a:t>
                      </a:r>
                      <a:endParaRPr lang="en-US" sz="1200" b="0" i="0">
                        <a:effectLst/>
                      </a:endParaRPr>
                    </a:p>
                  </a:txBody>
                  <a:tcPr/>
                </a:tc>
                <a:tc>
                  <a:txBody>
                    <a:bodyPr/>
                    <a:lstStyle/>
                    <a:p>
                      <a:pPr algn="l" rtl="0" fontAlgn="base"/>
                      <a:r>
                        <a:rPr lang="en-US" sz="1400">
                          <a:effectLst/>
                        </a:rPr>
                        <a:t>A positive Voltage charge</a:t>
                      </a:r>
                    </a:p>
                  </a:txBody>
                  <a:tcPr/>
                </a:tc>
                <a:extLst>
                  <a:ext uri="{0D108BD9-81ED-4DB2-BD59-A6C34878D82A}">
                    <a16:rowId xmlns:a16="http://schemas.microsoft.com/office/drawing/2014/main" val="1015356540"/>
                  </a:ext>
                </a:extLst>
              </a:tr>
            </a:tbl>
          </a:graphicData>
        </a:graphic>
      </p:graphicFrame>
      <p:pic>
        <p:nvPicPr>
          <p:cNvPr id="7" name="Online Media 6" title="PXL_20201122_034112918">
            <a:hlinkClick r:id="" action="ppaction://media"/>
            <a:extLst>
              <a:ext uri="{FF2B5EF4-FFF2-40B4-BE49-F238E27FC236}">
                <a16:creationId xmlns:a16="http://schemas.microsoft.com/office/drawing/2014/main" id="{1CEEF873-D592-4C9C-8233-12B6E5887761}"/>
              </a:ext>
            </a:extLst>
          </p:cNvPr>
          <p:cNvPicPr>
            <a:picLocks noRot="1" noChangeAspect="1"/>
          </p:cNvPicPr>
          <p:nvPr>
            <a:videoFile r:link="rId1"/>
          </p:nvPr>
        </p:nvPicPr>
        <p:blipFill>
          <a:blip r:embed="rId5"/>
          <a:stretch>
            <a:fillRect/>
          </a:stretch>
        </p:blipFill>
        <p:spPr>
          <a:xfrm>
            <a:off x="7161096" y="4139970"/>
            <a:ext cx="3136610" cy="1767104"/>
          </a:xfrm>
          <a:prstGeom prst="rect">
            <a:avLst/>
          </a:prstGeom>
        </p:spPr>
      </p:pic>
      <p:pic>
        <p:nvPicPr>
          <p:cNvPr id="8" name="Online Media 7" title="PXL_20201109_195506910_2">
            <a:hlinkClick r:id="" action="ppaction://media"/>
            <a:extLst>
              <a:ext uri="{FF2B5EF4-FFF2-40B4-BE49-F238E27FC236}">
                <a16:creationId xmlns:a16="http://schemas.microsoft.com/office/drawing/2014/main" id="{64BFEF5B-3FAD-4E17-81A0-80B56B63AEA8}"/>
              </a:ext>
            </a:extLst>
          </p:cNvPr>
          <p:cNvPicPr>
            <a:picLocks noRot="1" noChangeAspect="1"/>
          </p:cNvPicPr>
          <p:nvPr>
            <a:videoFile r:link="rId2"/>
          </p:nvPr>
        </p:nvPicPr>
        <p:blipFill>
          <a:blip r:embed="rId6"/>
          <a:stretch>
            <a:fillRect/>
          </a:stretch>
        </p:blipFill>
        <p:spPr>
          <a:xfrm>
            <a:off x="4011902" y="3795460"/>
            <a:ext cx="2355442" cy="2640255"/>
          </a:xfrm>
          <a:prstGeom prst="rect">
            <a:avLst/>
          </a:prstGeom>
        </p:spPr>
      </p:pic>
      <p:pic>
        <p:nvPicPr>
          <p:cNvPr id="10" name="Picture 9" descr="A picture containing device, meter, street, group&#10;&#10;Description automatically generated">
            <a:extLst>
              <a:ext uri="{FF2B5EF4-FFF2-40B4-BE49-F238E27FC236}">
                <a16:creationId xmlns:a16="http://schemas.microsoft.com/office/drawing/2014/main" id="{55E6D261-6F62-45C2-BAB2-D1C2F81A8F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4726" y="3703395"/>
            <a:ext cx="1625801" cy="2824386"/>
          </a:xfrm>
          <a:prstGeom prst="rect">
            <a:avLst/>
          </a:prstGeom>
        </p:spPr>
      </p:pic>
    </p:spTree>
    <p:extLst>
      <p:ext uri="{BB962C8B-B14F-4D97-AF65-F5344CB8AC3E}">
        <p14:creationId xmlns:p14="http://schemas.microsoft.com/office/powerpoint/2010/main" val="359250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7"/>
                </p:tgtEl>
              </p:cMediaNode>
            </p:video>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7"/>
                                        </p:tgtEl>
                                      </p:cBhvr>
                                    </p:cmd>
                                  </p:childTnLst>
                                </p:cTn>
                              </p:par>
                            </p:childTnLst>
                          </p:cTn>
                        </p:par>
                      </p:childTnLst>
                    </p:cTn>
                  </p:par>
                </p:childTnLst>
              </p:cTn>
              <p:nextCondLst>
                <p:cond evt="onClick" delay="0">
                  <p:tgtEl>
                    <p:spTgt spid="7"/>
                  </p:tgtEl>
                </p:cond>
              </p:nextCondLst>
            </p:seq>
            <p:video>
              <p:cMediaNode vol="80000">
                <p:cTn id="17" fill="hold" display="0">
                  <p:stCondLst>
                    <p:cond delay="indefinite"/>
                  </p:stCondLst>
                </p:cTn>
                <p:tgtEl>
                  <p:spTgt spid="8"/>
                </p:tgtEl>
              </p:cMediaNode>
            </p:video>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E88B472-AAD3-4589-B59C-08366718E5AF}"/>
              </a:ext>
            </a:extLst>
          </p:cNvPr>
          <p:cNvGraphicFramePr>
            <a:graphicFrameLocks noGrp="1"/>
          </p:cNvGraphicFramePr>
          <p:nvPr>
            <p:ph idx="1"/>
            <p:extLst>
              <p:ext uri="{D42A27DB-BD31-4B8C-83A1-F6EECF244321}">
                <p14:modId xmlns:p14="http://schemas.microsoft.com/office/powerpoint/2010/main" val="2917425226"/>
              </p:ext>
            </p:extLst>
          </p:nvPr>
        </p:nvGraphicFramePr>
        <p:xfrm>
          <a:off x="140510" y="1080851"/>
          <a:ext cx="9558517" cy="2666769"/>
        </p:xfrm>
        <a:graphic>
          <a:graphicData uri="http://schemas.openxmlformats.org/drawingml/2006/table">
            <a:tbl>
              <a:tblPr firstRow="1" bandRow="1">
                <a:tableStyleId>{5C22544A-7EE6-4342-B048-85BDC9FD1C3A}</a:tableStyleId>
              </a:tblPr>
              <a:tblGrid>
                <a:gridCol w="1725564">
                  <a:extLst>
                    <a:ext uri="{9D8B030D-6E8A-4147-A177-3AD203B41FA5}">
                      <a16:colId xmlns:a16="http://schemas.microsoft.com/office/drawing/2014/main" val="3054053130"/>
                    </a:ext>
                  </a:extLst>
                </a:gridCol>
                <a:gridCol w="2554734">
                  <a:extLst>
                    <a:ext uri="{9D8B030D-6E8A-4147-A177-3AD203B41FA5}">
                      <a16:colId xmlns:a16="http://schemas.microsoft.com/office/drawing/2014/main" val="4216421476"/>
                    </a:ext>
                  </a:extLst>
                </a:gridCol>
                <a:gridCol w="2813127">
                  <a:extLst>
                    <a:ext uri="{9D8B030D-6E8A-4147-A177-3AD203B41FA5}">
                      <a16:colId xmlns:a16="http://schemas.microsoft.com/office/drawing/2014/main" val="2945677555"/>
                    </a:ext>
                  </a:extLst>
                </a:gridCol>
                <a:gridCol w="2465092">
                  <a:extLst>
                    <a:ext uri="{9D8B030D-6E8A-4147-A177-3AD203B41FA5}">
                      <a16:colId xmlns:a16="http://schemas.microsoft.com/office/drawing/2014/main" val="3152019477"/>
                    </a:ext>
                  </a:extLst>
                </a:gridCol>
              </a:tblGrid>
              <a:tr h="516149">
                <a:tc>
                  <a:txBody>
                    <a:bodyPr/>
                    <a:lstStyle/>
                    <a:p>
                      <a:pPr lvl="0" algn="l" rtl="0">
                        <a:buNone/>
                      </a:pPr>
                      <a:r>
                        <a:rPr lang="en-US" sz="1400">
                          <a:effectLst/>
                        </a:rPr>
                        <a:t>ID </a:t>
                      </a:r>
                      <a:endParaRPr lang="en-US" sz="1400" b="0" i="0">
                        <a:effectLst/>
                      </a:endParaRPr>
                    </a:p>
                  </a:txBody>
                  <a:tcPr/>
                </a:tc>
                <a:tc>
                  <a:txBody>
                    <a:bodyPr/>
                    <a:lstStyle/>
                    <a:p>
                      <a:pPr lvl="0" algn="l" rtl="0">
                        <a:buNone/>
                      </a:pPr>
                      <a:r>
                        <a:rPr lang="en-US" sz="1400">
                          <a:effectLst/>
                        </a:rPr>
                        <a:t>Threshold</a:t>
                      </a:r>
                    </a:p>
                  </a:txBody>
                  <a:tcPr/>
                </a:tc>
                <a:tc>
                  <a:txBody>
                    <a:bodyPr/>
                    <a:lstStyle/>
                    <a:p>
                      <a:pPr lvl="0" algn="l" rtl="0">
                        <a:buNone/>
                      </a:pPr>
                      <a:r>
                        <a:rPr lang="en-US" sz="1400">
                          <a:effectLst/>
                        </a:rPr>
                        <a:t>Objective</a:t>
                      </a:r>
                    </a:p>
                  </a:txBody>
                  <a:tcPr/>
                </a:tc>
                <a:tc>
                  <a:txBody>
                    <a:bodyPr/>
                    <a:lstStyle/>
                    <a:p>
                      <a:pPr algn="l" rtl="0" fontAlgn="base"/>
                      <a:r>
                        <a:rPr lang="en-US" sz="1400">
                          <a:effectLst/>
                        </a:rPr>
                        <a:t>Observed</a:t>
                      </a:r>
                    </a:p>
                  </a:txBody>
                  <a:tcPr/>
                </a:tc>
                <a:extLst>
                  <a:ext uri="{0D108BD9-81ED-4DB2-BD59-A6C34878D82A}">
                    <a16:rowId xmlns:a16="http://schemas.microsoft.com/office/drawing/2014/main" val="1685631800"/>
                  </a:ext>
                </a:extLst>
              </a:tr>
              <a:tr h="1130612">
                <a:tc>
                  <a:txBody>
                    <a:bodyPr/>
                    <a:lstStyle/>
                    <a:p>
                      <a:pPr algn="l" rtl="0" fontAlgn="base"/>
                      <a:r>
                        <a:rPr lang="en-US" sz="1200">
                          <a:effectLst/>
                        </a:rPr>
                        <a:t>RRP003: Components readily available to the consumer</a:t>
                      </a:r>
                      <a:endParaRPr lang="en-US" sz="1200" b="0" i="0">
                        <a:effectLst/>
                      </a:endParaRPr>
                    </a:p>
                  </a:txBody>
                  <a:tcPr/>
                </a:tc>
                <a:tc>
                  <a:txBody>
                    <a:bodyPr/>
                    <a:lstStyle/>
                    <a:p>
                      <a:pPr algn="l" rtl="0" fontAlgn="base"/>
                      <a:r>
                        <a:rPr lang="en-US" sz="1200">
                          <a:effectLst/>
                        </a:rPr>
                        <a:t>Adapt to 50% of paint spraying systems on the market  </a:t>
                      </a:r>
                      <a:endParaRPr lang="en-US" sz="1200" b="0" i="0">
                        <a:effectLst/>
                      </a:endParaRPr>
                    </a:p>
                  </a:txBody>
                  <a:tcPr/>
                </a:tc>
                <a:tc>
                  <a:txBody>
                    <a:bodyPr/>
                    <a:lstStyle/>
                    <a:p>
                      <a:pPr algn="l" rtl="0" fontAlgn="base"/>
                      <a:r>
                        <a:rPr lang="en-US" sz="1200">
                          <a:effectLst/>
                        </a:rPr>
                        <a:t>Adapt to 85% of paint sprayers on the market </a:t>
                      </a:r>
                      <a:endParaRPr lang="en-US" sz="1200" b="0" i="0">
                        <a:effectLst/>
                      </a:endParaRPr>
                    </a:p>
                  </a:txBody>
                  <a:tcPr/>
                </a:tc>
                <a:tc>
                  <a:txBody>
                    <a:bodyPr/>
                    <a:lstStyle/>
                    <a:p>
                      <a:pPr algn="l" rtl="0" fontAlgn="base"/>
                      <a:r>
                        <a:rPr lang="en-US" sz="1200">
                          <a:effectLst/>
                        </a:rPr>
                        <a:t>Unknown, switched to HVLP sprayers</a:t>
                      </a:r>
                    </a:p>
                  </a:txBody>
                  <a:tcPr/>
                </a:tc>
                <a:extLst>
                  <a:ext uri="{0D108BD9-81ED-4DB2-BD59-A6C34878D82A}">
                    <a16:rowId xmlns:a16="http://schemas.microsoft.com/office/drawing/2014/main" val="2139417063"/>
                  </a:ext>
                </a:extLst>
              </a:tr>
              <a:tr h="1020008">
                <a:tc>
                  <a:txBody>
                    <a:bodyPr/>
                    <a:lstStyle/>
                    <a:p>
                      <a:pPr algn="l" rtl="0" fontAlgn="base"/>
                      <a:r>
                        <a:rPr lang="en-US" sz="1200">
                          <a:effectLst/>
                        </a:rPr>
                        <a:t>RRP004: Cart width and height limits</a:t>
                      </a:r>
                      <a:endParaRPr lang="en-US" sz="1200" b="0" i="0">
                        <a:effectLst/>
                      </a:endParaRPr>
                    </a:p>
                  </a:txBody>
                  <a:tcPr/>
                </a:tc>
                <a:tc>
                  <a:txBody>
                    <a:bodyPr/>
                    <a:lstStyle/>
                    <a:p>
                      <a:pPr algn="l" rtl="0" fontAlgn="base"/>
                      <a:r>
                        <a:rPr lang="en-US" sz="1200">
                          <a:effectLst/>
                        </a:rPr>
                        <a:t>The cart shall be no wider than 35 in. And no taller than 80 in. </a:t>
                      </a:r>
                      <a:endParaRPr lang="en-US" sz="1200" b="0" i="0">
                        <a:effectLst/>
                      </a:endParaRPr>
                    </a:p>
                  </a:txBody>
                  <a:tcPr/>
                </a:tc>
                <a:tc>
                  <a:txBody>
                    <a:bodyPr/>
                    <a:lstStyle/>
                    <a:p>
                      <a:pPr algn="l" rtl="0" fontAlgn="base"/>
                      <a:r>
                        <a:rPr lang="en-US" sz="1200">
                          <a:effectLst/>
                        </a:rPr>
                        <a:t>The cart should be no wider than 33 in and be no taller than 60 in. </a:t>
                      </a:r>
                      <a:endParaRPr lang="en-US" sz="1200" b="0" i="0">
                        <a:effectLst/>
                      </a:endParaRPr>
                    </a:p>
                  </a:txBody>
                  <a:tcPr/>
                </a:tc>
                <a:tc>
                  <a:txBody>
                    <a:bodyPr/>
                    <a:lstStyle/>
                    <a:p>
                      <a:pPr lvl="0" algn="l">
                        <a:buNone/>
                      </a:pPr>
                      <a:r>
                        <a:rPr lang="en-US" sz="1200" b="0" i="0" u="none" strike="noStrike" noProof="0">
                          <a:effectLst/>
                          <a:latin typeface="Century Schoolbook"/>
                        </a:rPr>
                        <a:t>28 in. long by 20 in. wide</a:t>
                      </a:r>
                      <a:endParaRPr lang="en-US"/>
                    </a:p>
                  </a:txBody>
                  <a:tcPr/>
                </a:tc>
                <a:extLst>
                  <a:ext uri="{0D108BD9-81ED-4DB2-BD59-A6C34878D82A}">
                    <a16:rowId xmlns:a16="http://schemas.microsoft.com/office/drawing/2014/main" val="3251132236"/>
                  </a:ext>
                </a:extLst>
              </a:tr>
            </a:tbl>
          </a:graphicData>
        </a:graphic>
      </p:graphicFrame>
      <p:sp>
        <p:nvSpPr>
          <p:cNvPr id="3" name="Title 1">
            <a:extLst>
              <a:ext uri="{FF2B5EF4-FFF2-40B4-BE49-F238E27FC236}">
                <a16:creationId xmlns:a16="http://schemas.microsoft.com/office/drawing/2014/main" id="{44FBADDD-6138-4CB9-8CB7-EBA7CB1C0AAC}"/>
              </a:ext>
            </a:extLst>
          </p:cNvPr>
          <p:cNvSpPr txBox="1">
            <a:spLocks/>
          </p:cNvSpPr>
          <p:nvPr/>
        </p:nvSpPr>
        <p:spPr>
          <a:xfrm>
            <a:off x="139452" y="380434"/>
            <a:ext cx="10759440" cy="60166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US"/>
              <a:t>RRP Specification Demonstration</a:t>
            </a:r>
          </a:p>
        </p:txBody>
      </p:sp>
      <p:pic>
        <p:nvPicPr>
          <p:cNvPr id="6" name="Picture 6" descr="A picture containing light, air&#10;&#10;Description automatically generated">
            <a:extLst>
              <a:ext uri="{FF2B5EF4-FFF2-40B4-BE49-F238E27FC236}">
                <a16:creationId xmlns:a16="http://schemas.microsoft.com/office/drawing/2014/main" id="{03068C2A-9C0D-4E9A-9172-6F7622A89832}"/>
              </a:ext>
            </a:extLst>
          </p:cNvPr>
          <p:cNvPicPr>
            <a:picLocks noChangeAspect="1"/>
          </p:cNvPicPr>
          <p:nvPr/>
        </p:nvPicPr>
        <p:blipFill>
          <a:blip r:embed="rId3"/>
          <a:stretch>
            <a:fillRect/>
          </a:stretch>
        </p:blipFill>
        <p:spPr>
          <a:xfrm>
            <a:off x="2090738" y="3852863"/>
            <a:ext cx="2600325" cy="2266950"/>
          </a:xfrm>
          <a:prstGeom prst="rect">
            <a:avLst/>
          </a:prstGeom>
        </p:spPr>
      </p:pic>
      <p:pic>
        <p:nvPicPr>
          <p:cNvPr id="2" name="Picture 3">
            <a:extLst>
              <a:ext uri="{FF2B5EF4-FFF2-40B4-BE49-F238E27FC236}">
                <a16:creationId xmlns:a16="http://schemas.microsoft.com/office/drawing/2014/main" id="{4796D77D-7DCF-484A-AD8C-07565230C590}"/>
              </a:ext>
            </a:extLst>
          </p:cNvPr>
          <p:cNvPicPr>
            <a:picLocks noChangeAspect="1"/>
          </p:cNvPicPr>
          <p:nvPr/>
        </p:nvPicPr>
        <p:blipFill>
          <a:blip r:embed="rId4"/>
          <a:stretch>
            <a:fillRect/>
          </a:stretch>
        </p:blipFill>
        <p:spPr>
          <a:xfrm>
            <a:off x="5825685" y="3850177"/>
            <a:ext cx="3755491" cy="2272390"/>
          </a:xfrm>
          <a:prstGeom prst="rect">
            <a:avLst/>
          </a:prstGeom>
        </p:spPr>
      </p:pic>
    </p:spTree>
    <p:extLst>
      <p:ext uri="{BB962C8B-B14F-4D97-AF65-F5344CB8AC3E}">
        <p14:creationId xmlns:p14="http://schemas.microsoft.com/office/powerpoint/2010/main" val="4141093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1A15AA2-2869-4828-8BDC-B263BA56C1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634" y="3543299"/>
            <a:ext cx="2327597" cy="23275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xis SP2004 HVLP Paint Spray System">
            <a:extLst>
              <a:ext uri="{FF2B5EF4-FFF2-40B4-BE49-F238E27FC236}">
                <a16:creationId xmlns:a16="http://schemas.microsoft.com/office/drawing/2014/main" id="{21DF91E5-9DB8-4C8D-93BD-7AAB680C8A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749" y="3727203"/>
            <a:ext cx="3089275" cy="19496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D057CA31-28C3-415C-840F-5D801E7981EE}"/>
              </a:ext>
            </a:extLst>
          </p:cNvPr>
          <p:cNvGraphicFramePr>
            <a:graphicFrameLocks noGrp="1"/>
          </p:cNvGraphicFramePr>
          <p:nvPr>
            <p:extLst>
              <p:ext uri="{D42A27DB-BD31-4B8C-83A1-F6EECF244321}">
                <p14:modId xmlns:p14="http://schemas.microsoft.com/office/powerpoint/2010/main" val="3501630161"/>
              </p:ext>
            </p:extLst>
          </p:nvPr>
        </p:nvGraphicFramePr>
        <p:xfrm>
          <a:off x="171450" y="1209675"/>
          <a:ext cx="10003473" cy="1832197"/>
        </p:xfrm>
        <a:graphic>
          <a:graphicData uri="http://schemas.openxmlformats.org/drawingml/2006/table">
            <a:tbl>
              <a:tblPr firstRow="1" bandRow="1">
                <a:tableStyleId>{5C22544A-7EE6-4342-B048-85BDC9FD1C3A}</a:tableStyleId>
              </a:tblPr>
              <a:tblGrid>
                <a:gridCol w="2359575">
                  <a:extLst>
                    <a:ext uri="{9D8B030D-6E8A-4147-A177-3AD203B41FA5}">
                      <a16:colId xmlns:a16="http://schemas.microsoft.com/office/drawing/2014/main" val="904445133"/>
                    </a:ext>
                  </a:extLst>
                </a:gridCol>
                <a:gridCol w="3290241">
                  <a:extLst>
                    <a:ext uri="{9D8B030D-6E8A-4147-A177-3AD203B41FA5}">
                      <a16:colId xmlns:a16="http://schemas.microsoft.com/office/drawing/2014/main" val="366968099"/>
                    </a:ext>
                  </a:extLst>
                </a:gridCol>
                <a:gridCol w="2428528">
                  <a:extLst>
                    <a:ext uri="{9D8B030D-6E8A-4147-A177-3AD203B41FA5}">
                      <a16:colId xmlns:a16="http://schemas.microsoft.com/office/drawing/2014/main" val="2120387345"/>
                    </a:ext>
                  </a:extLst>
                </a:gridCol>
                <a:gridCol w="1925129">
                  <a:extLst>
                    <a:ext uri="{9D8B030D-6E8A-4147-A177-3AD203B41FA5}">
                      <a16:colId xmlns:a16="http://schemas.microsoft.com/office/drawing/2014/main" val="1540376767"/>
                    </a:ext>
                  </a:extLst>
                </a:gridCol>
              </a:tblGrid>
              <a:tr h="372812">
                <a:tc>
                  <a:txBody>
                    <a:bodyPr/>
                    <a:lstStyle/>
                    <a:p>
                      <a:pPr algn="l" rtl="0" fontAlgn="base"/>
                      <a:r>
                        <a:rPr lang="en-US" sz="1200">
                          <a:effectLst/>
                        </a:rPr>
                        <a:t>ID ​ </a:t>
                      </a:r>
                      <a:endParaRPr lang="en-US" sz="1200" b="0" i="0">
                        <a:effectLst/>
                      </a:endParaRPr>
                    </a:p>
                  </a:txBody>
                  <a:tcPr/>
                </a:tc>
                <a:tc>
                  <a:txBody>
                    <a:bodyPr/>
                    <a:lstStyle/>
                    <a:p>
                      <a:pPr algn="l" rtl="0" fontAlgn="base"/>
                      <a:r>
                        <a:rPr lang="en-US" sz="1200">
                          <a:effectLst/>
                        </a:rPr>
                        <a:t>Threshold ​ </a:t>
                      </a:r>
                      <a:endParaRPr lang="en-US" sz="1200" b="0" i="0">
                        <a:effectLst/>
                      </a:endParaRPr>
                    </a:p>
                  </a:txBody>
                  <a:tcPr/>
                </a:tc>
                <a:tc>
                  <a:txBody>
                    <a:bodyPr/>
                    <a:lstStyle/>
                    <a:p>
                      <a:pPr algn="l" rtl="0" fontAlgn="base"/>
                      <a:r>
                        <a:rPr lang="en-US" sz="1200">
                          <a:effectLst/>
                        </a:rPr>
                        <a:t>Objective​ </a:t>
                      </a:r>
                      <a:endParaRPr lang="en-US" sz="1200" b="0" i="0">
                        <a:effectLst/>
                      </a:endParaRPr>
                    </a:p>
                  </a:txBody>
                  <a:tcPr/>
                </a:tc>
                <a:tc>
                  <a:txBody>
                    <a:bodyPr/>
                    <a:lstStyle/>
                    <a:p>
                      <a:pPr algn="l" rtl="0" fontAlgn="base"/>
                      <a:r>
                        <a:rPr lang="en-US" sz="1200">
                          <a:effectLst/>
                        </a:rPr>
                        <a:t>Observed</a:t>
                      </a:r>
                      <a:endParaRPr lang="en-US" sz="1200" b="0" i="0">
                        <a:effectLst/>
                      </a:endParaRPr>
                    </a:p>
                  </a:txBody>
                  <a:tcPr/>
                </a:tc>
                <a:extLst>
                  <a:ext uri="{0D108BD9-81ED-4DB2-BD59-A6C34878D82A}">
                    <a16:rowId xmlns:a16="http://schemas.microsoft.com/office/drawing/2014/main" val="3556462347"/>
                  </a:ext>
                </a:extLst>
              </a:tr>
              <a:tr h="614042">
                <a:tc>
                  <a:txBody>
                    <a:bodyPr/>
                    <a:lstStyle/>
                    <a:p>
                      <a:pPr algn="l" rtl="0" fontAlgn="base"/>
                      <a:r>
                        <a:rPr lang="en-US" sz="1200">
                          <a:effectLst/>
                        </a:rPr>
                        <a:t>RRP005: Battery Power​ </a:t>
                      </a:r>
                      <a:endParaRPr lang="en-US" sz="1200" b="0" i="0">
                        <a:effectLst/>
                      </a:endParaRPr>
                    </a:p>
                  </a:txBody>
                  <a:tcPr/>
                </a:tc>
                <a:tc>
                  <a:txBody>
                    <a:bodyPr/>
                    <a:lstStyle/>
                    <a:p>
                      <a:pPr algn="l" rtl="0" fontAlgn="base"/>
                      <a:r>
                        <a:rPr lang="en-US" sz="1200">
                          <a:effectLst/>
                        </a:rPr>
                        <a:t>Battery shall power up the system for 1 hour of use time</a:t>
                      </a:r>
                    </a:p>
                  </a:txBody>
                  <a:tcPr/>
                </a:tc>
                <a:tc>
                  <a:txBody>
                    <a:bodyPr/>
                    <a:lstStyle/>
                    <a:p>
                      <a:pPr algn="l" rtl="0" fontAlgn="base"/>
                      <a:r>
                        <a:rPr lang="en-US" sz="1200">
                          <a:effectLst/>
                        </a:rPr>
                        <a:t>Battery should power up the system for 2 hours of use time.</a:t>
                      </a:r>
                    </a:p>
                  </a:txBody>
                  <a:tcPr/>
                </a:tc>
                <a:tc>
                  <a:txBody>
                    <a:bodyPr/>
                    <a:lstStyle/>
                    <a:p>
                      <a:pPr algn="l" rtl="0" fontAlgn="base"/>
                      <a:r>
                        <a:rPr lang="en-US" sz="1200">
                          <a:effectLst/>
                        </a:rPr>
                        <a:t>Unknown</a:t>
                      </a:r>
                    </a:p>
                  </a:txBody>
                  <a:tcPr/>
                </a:tc>
                <a:extLst>
                  <a:ext uri="{0D108BD9-81ED-4DB2-BD59-A6C34878D82A}">
                    <a16:rowId xmlns:a16="http://schemas.microsoft.com/office/drawing/2014/main" val="4077200361"/>
                  </a:ext>
                </a:extLst>
              </a:tr>
              <a:tr h="845343">
                <a:tc>
                  <a:txBody>
                    <a:bodyPr/>
                    <a:lstStyle/>
                    <a:p>
                      <a:pPr algn="l" rtl="0" fontAlgn="base"/>
                      <a:r>
                        <a:rPr lang="en-US" sz="1200">
                          <a:effectLst/>
                        </a:rPr>
                        <a:t>RRP006: User interface​ </a:t>
                      </a:r>
                      <a:endParaRPr lang="en-US" sz="1200" b="0" i="0">
                        <a:effectLst/>
                      </a:endParaRPr>
                    </a:p>
                  </a:txBody>
                  <a:tcPr/>
                </a:tc>
                <a:tc>
                  <a:txBody>
                    <a:bodyPr/>
                    <a:lstStyle/>
                    <a:p>
                      <a:pPr algn="l" rtl="0" fontAlgn="base"/>
                      <a:r>
                        <a:rPr lang="en-US" sz="1200">
                          <a:effectLst/>
                        </a:rPr>
                        <a:t>The system shall have an LED indicator for ON/OFF. </a:t>
                      </a:r>
                      <a:endParaRPr lang="en-US" sz="1200" b="0" i="0">
                        <a:effectLst/>
                      </a:endParaRPr>
                    </a:p>
                  </a:txBody>
                  <a:tcPr/>
                </a:tc>
                <a:tc>
                  <a:txBody>
                    <a:bodyPr/>
                    <a:lstStyle/>
                    <a:p>
                      <a:pPr algn="l" rtl="0" fontAlgn="base"/>
                      <a:r>
                        <a:rPr lang="en-US" sz="1200">
                          <a:effectLst/>
                        </a:rPr>
                        <a:t>The system should have an LED indicator for ON/OFF and Battery status. </a:t>
                      </a:r>
                      <a:endParaRPr lang="en-US" sz="1200" b="0" i="0">
                        <a:effectLst/>
                      </a:endParaRPr>
                    </a:p>
                  </a:txBody>
                  <a:tcPr/>
                </a:tc>
                <a:tc>
                  <a:txBody>
                    <a:bodyPr/>
                    <a:lstStyle/>
                    <a:p>
                      <a:pPr algn="l" rtl="0" fontAlgn="base"/>
                      <a:r>
                        <a:rPr lang="en-US" sz="1200">
                          <a:effectLst/>
                        </a:rPr>
                        <a:t>Visual Verification of LED indicator</a:t>
                      </a:r>
                      <a:endParaRPr lang="en-US" sz="1200" b="0" i="0">
                        <a:effectLst/>
                      </a:endParaRPr>
                    </a:p>
                  </a:txBody>
                  <a:tcPr/>
                </a:tc>
                <a:extLst>
                  <a:ext uri="{0D108BD9-81ED-4DB2-BD59-A6C34878D82A}">
                    <a16:rowId xmlns:a16="http://schemas.microsoft.com/office/drawing/2014/main" val="2437737379"/>
                  </a:ext>
                </a:extLst>
              </a:tr>
            </a:tbl>
          </a:graphicData>
        </a:graphic>
      </p:graphicFrame>
      <p:sp>
        <p:nvSpPr>
          <p:cNvPr id="12" name="Title 1">
            <a:extLst>
              <a:ext uri="{FF2B5EF4-FFF2-40B4-BE49-F238E27FC236}">
                <a16:creationId xmlns:a16="http://schemas.microsoft.com/office/drawing/2014/main" id="{C7A926B2-D278-4EFE-80EC-5098307791AB}"/>
              </a:ext>
            </a:extLst>
          </p:cNvPr>
          <p:cNvSpPr txBox="1">
            <a:spLocks/>
          </p:cNvSpPr>
          <p:nvPr/>
        </p:nvSpPr>
        <p:spPr>
          <a:xfrm>
            <a:off x="139452" y="228034"/>
            <a:ext cx="10759440" cy="60166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US"/>
              <a:t>RRP Specification Demonstration</a:t>
            </a:r>
          </a:p>
        </p:txBody>
      </p:sp>
      <p:pic>
        <p:nvPicPr>
          <p:cNvPr id="3" name="Online Media 2" title="PXL_20201122_033828607">
            <a:hlinkClick r:id="" action="ppaction://media"/>
            <a:extLst>
              <a:ext uri="{FF2B5EF4-FFF2-40B4-BE49-F238E27FC236}">
                <a16:creationId xmlns:a16="http://schemas.microsoft.com/office/drawing/2014/main" id="{1BD6C92A-00A1-460F-8744-BFF4432A1731}"/>
              </a:ext>
            </a:extLst>
          </p:cNvPr>
          <p:cNvPicPr>
            <a:picLocks noRot="1" noChangeAspect="1"/>
          </p:cNvPicPr>
          <p:nvPr>
            <a:videoFile r:link="rId1"/>
          </p:nvPr>
        </p:nvPicPr>
        <p:blipFill>
          <a:blip r:embed="rId6"/>
          <a:stretch>
            <a:fillRect/>
          </a:stretch>
        </p:blipFill>
        <p:spPr>
          <a:xfrm>
            <a:off x="7634720" y="3727203"/>
            <a:ext cx="2327597" cy="2473071"/>
          </a:xfrm>
          <a:prstGeom prst="rect">
            <a:avLst/>
          </a:prstGeom>
        </p:spPr>
      </p:pic>
    </p:spTree>
    <p:extLst>
      <p:ext uri="{BB962C8B-B14F-4D97-AF65-F5344CB8AC3E}">
        <p14:creationId xmlns:p14="http://schemas.microsoft.com/office/powerpoint/2010/main" val="318299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E88B472-AAD3-4589-B59C-08366718E5AF}"/>
              </a:ext>
            </a:extLst>
          </p:cNvPr>
          <p:cNvGraphicFramePr>
            <a:graphicFrameLocks noGrp="1"/>
          </p:cNvGraphicFramePr>
          <p:nvPr>
            <p:ph idx="1"/>
            <p:extLst>
              <p:ext uri="{D42A27DB-BD31-4B8C-83A1-F6EECF244321}">
                <p14:modId xmlns:p14="http://schemas.microsoft.com/office/powerpoint/2010/main" val="323611154"/>
              </p:ext>
            </p:extLst>
          </p:nvPr>
        </p:nvGraphicFramePr>
        <p:xfrm>
          <a:off x="470331" y="1945209"/>
          <a:ext cx="9493339" cy="3155352"/>
        </p:xfrm>
        <a:graphic>
          <a:graphicData uri="http://schemas.openxmlformats.org/drawingml/2006/table">
            <a:tbl>
              <a:tblPr firstRow="1" bandRow="1">
                <a:tableStyleId>{5C22544A-7EE6-4342-B048-85BDC9FD1C3A}</a:tableStyleId>
              </a:tblPr>
              <a:tblGrid>
                <a:gridCol w="2043140">
                  <a:extLst>
                    <a:ext uri="{9D8B030D-6E8A-4147-A177-3AD203B41FA5}">
                      <a16:colId xmlns:a16="http://schemas.microsoft.com/office/drawing/2014/main" val="3054053130"/>
                    </a:ext>
                  </a:extLst>
                </a:gridCol>
                <a:gridCol w="2413554">
                  <a:extLst>
                    <a:ext uri="{9D8B030D-6E8A-4147-A177-3AD203B41FA5}">
                      <a16:colId xmlns:a16="http://schemas.microsoft.com/office/drawing/2014/main" val="4216421476"/>
                    </a:ext>
                  </a:extLst>
                </a:gridCol>
                <a:gridCol w="3179757">
                  <a:extLst>
                    <a:ext uri="{9D8B030D-6E8A-4147-A177-3AD203B41FA5}">
                      <a16:colId xmlns:a16="http://schemas.microsoft.com/office/drawing/2014/main" val="2945677555"/>
                    </a:ext>
                  </a:extLst>
                </a:gridCol>
                <a:gridCol w="1856888">
                  <a:extLst>
                    <a:ext uri="{9D8B030D-6E8A-4147-A177-3AD203B41FA5}">
                      <a16:colId xmlns:a16="http://schemas.microsoft.com/office/drawing/2014/main" val="559031238"/>
                    </a:ext>
                  </a:extLst>
                </a:gridCol>
              </a:tblGrid>
              <a:tr h="579554">
                <a:tc>
                  <a:txBody>
                    <a:bodyPr/>
                    <a:lstStyle/>
                    <a:p>
                      <a:pPr algn="l" rtl="0" fontAlgn="base"/>
                      <a:r>
                        <a:rPr lang="en-US" sz="1400">
                          <a:effectLst/>
                        </a:rPr>
                        <a:t>ID </a:t>
                      </a:r>
                      <a:endParaRPr lang="en-US" sz="1400" b="0" i="0">
                        <a:effectLst/>
                      </a:endParaRPr>
                    </a:p>
                  </a:txBody>
                  <a:tcPr/>
                </a:tc>
                <a:tc>
                  <a:txBody>
                    <a:bodyPr/>
                    <a:lstStyle/>
                    <a:p>
                      <a:pPr algn="l" rtl="0" fontAlgn="base"/>
                      <a:r>
                        <a:rPr lang="en-US" sz="1400">
                          <a:effectLst/>
                        </a:rPr>
                        <a:t>Threshold </a:t>
                      </a:r>
                    </a:p>
                  </a:txBody>
                  <a:tcPr/>
                </a:tc>
                <a:tc>
                  <a:txBody>
                    <a:bodyPr/>
                    <a:lstStyle/>
                    <a:p>
                      <a:pPr algn="l" rtl="0" fontAlgn="base"/>
                      <a:r>
                        <a:rPr lang="en-US" sz="1400">
                          <a:effectLst/>
                        </a:rPr>
                        <a:t>Objective </a:t>
                      </a:r>
                      <a:endParaRPr lang="en-US" sz="1400" b="0" i="0">
                        <a:effectLst/>
                      </a:endParaRPr>
                    </a:p>
                  </a:txBody>
                  <a:tcPr/>
                </a:tc>
                <a:tc>
                  <a:txBody>
                    <a:bodyPr/>
                    <a:lstStyle/>
                    <a:p>
                      <a:pPr lvl="0" algn="l">
                        <a:buNone/>
                      </a:pPr>
                      <a:r>
                        <a:rPr lang="en-US" sz="1400">
                          <a:effectLst/>
                        </a:rPr>
                        <a:t>Observed</a:t>
                      </a:r>
                      <a:endParaRPr lang="en-US"/>
                    </a:p>
                  </a:txBody>
                  <a:tcPr/>
                </a:tc>
                <a:extLst>
                  <a:ext uri="{0D108BD9-81ED-4DB2-BD59-A6C34878D82A}">
                    <a16:rowId xmlns:a16="http://schemas.microsoft.com/office/drawing/2014/main" val="1685631800"/>
                  </a:ext>
                </a:extLst>
              </a:tr>
              <a:tr h="1287899">
                <a:tc>
                  <a:txBody>
                    <a:bodyPr/>
                    <a:lstStyle/>
                    <a:p>
                      <a:pPr lvl="0" algn="l" rtl="0">
                        <a:buNone/>
                      </a:pPr>
                      <a:r>
                        <a:rPr lang="en-US" sz="1400">
                          <a:effectLst/>
                        </a:rPr>
                        <a:t>RRP007: System will fit within custom attachment</a:t>
                      </a:r>
                      <a:endParaRPr lang="en-US" sz="1400" b="0" i="0">
                        <a:effectLst/>
                      </a:endParaRPr>
                    </a:p>
                  </a:txBody>
                  <a:tcPr/>
                </a:tc>
                <a:tc>
                  <a:txBody>
                    <a:bodyPr/>
                    <a:lstStyle/>
                    <a:p>
                      <a:pPr lvl="0" algn="l" rtl="0">
                        <a:buNone/>
                      </a:pPr>
                      <a:r>
                        <a:rPr lang="en-US" sz="1400">
                          <a:effectLst/>
                        </a:rPr>
                        <a:t>The system shall fit within part specifications </a:t>
                      </a:r>
                      <a:endParaRPr lang="en-US" sz="1400" b="0" i="0">
                        <a:effectLst/>
                      </a:endParaRPr>
                    </a:p>
                  </a:txBody>
                  <a:tcPr/>
                </a:tc>
                <a:tc>
                  <a:txBody>
                    <a:bodyPr/>
                    <a:lstStyle/>
                    <a:p>
                      <a:pPr lvl="0" algn="l" rtl="0">
                        <a:buNone/>
                      </a:pPr>
                      <a:r>
                        <a:rPr lang="en-US" sz="1400">
                          <a:effectLst/>
                        </a:rPr>
                        <a:t>The system shall not exceed specified dimensions </a:t>
                      </a:r>
                      <a:endParaRPr lang="en-US" sz="1400" b="0" i="0">
                        <a:effectLst/>
                      </a:endParaRPr>
                    </a:p>
                  </a:txBody>
                  <a:tcPr/>
                </a:tc>
                <a:tc>
                  <a:txBody>
                    <a:bodyPr/>
                    <a:lstStyle/>
                    <a:p>
                      <a:pPr lvl="0" algn="l" rtl="0">
                        <a:buNone/>
                      </a:pPr>
                      <a:r>
                        <a:rPr lang="en-US" sz="1400">
                          <a:effectLst/>
                        </a:rPr>
                        <a:t>Part of system was allocated to the cart</a:t>
                      </a:r>
                    </a:p>
                  </a:txBody>
                  <a:tcPr/>
                </a:tc>
                <a:extLst>
                  <a:ext uri="{0D108BD9-81ED-4DB2-BD59-A6C34878D82A}">
                    <a16:rowId xmlns:a16="http://schemas.microsoft.com/office/drawing/2014/main" val="2139417063"/>
                  </a:ext>
                </a:extLst>
              </a:tr>
              <a:tr h="1287899">
                <a:tc>
                  <a:txBody>
                    <a:bodyPr/>
                    <a:lstStyle/>
                    <a:p>
                      <a:pPr lvl="0" algn="l" rtl="0">
                        <a:buNone/>
                      </a:pPr>
                      <a:r>
                        <a:rPr lang="en-US" sz="1400">
                          <a:effectLst/>
                        </a:rPr>
                        <a:t>RRP008: Affordability</a:t>
                      </a:r>
                      <a:endParaRPr lang="en-US" sz="1400" b="0" i="0">
                        <a:effectLst/>
                      </a:endParaRPr>
                    </a:p>
                  </a:txBody>
                  <a:tcPr/>
                </a:tc>
                <a:tc>
                  <a:txBody>
                    <a:bodyPr/>
                    <a:lstStyle/>
                    <a:p>
                      <a:pPr lvl="0" algn="l" rtl="0">
                        <a:buNone/>
                      </a:pPr>
                      <a:r>
                        <a:rPr lang="en-US" sz="1400">
                          <a:effectLst/>
                        </a:rPr>
                        <a:t>The system shall cost less than $1000 to produce </a:t>
                      </a:r>
                      <a:endParaRPr lang="en-US" sz="1400" b="0" i="0">
                        <a:effectLst/>
                      </a:endParaRPr>
                    </a:p>
                  </a:txBody>
                  <a:tcPr/>
                </a:tc>
                <a:tc>
                  <a:txBody>
                    <a:bodyPr/>
                    <a:lstStyle/>
                    <a:p>
                      <a:pPr lvl="0" algn="l" rtl="0">
                        <a:buNone/>
                      </a:pPr>
                      <a:r>
                        <a:rPr lang="en-US" sz="1400">
                          <a:effectLst/>
                        </a:rPr>
                        <a:t>The system should cost less than $700 to produce </a:t>
                      </a:r>
                      <a:endParaRPr lang="en-US" sz="1400" b="0" i="0">
                        <a:effectLst/>
                      </a:endParaRPr>
                    </a:p>
                  </a:txBody>
                  <a:tcPr/>
                </a:tc>
                <a:tc>
                  <a:txBody>
                    <a:bodyPr/>
                    <a:lstStyle/>
                    <a:p>
                      <a:pPr lvl="0" algn="l" rtl="0">
                        <a:buNone/>
                      </a:pPr>
                      <a:r>
                        <a:rPr lang="en-US" sz="1400">
                          <a:effectLst/>
                        </a:rPr>
                        <a:t>$288.40-$352.39</a:t>
                      </a:r>
                    </a:p>
                  </a:txBody>
                  <a:tcPr/>
                </a:tc>
                <a:extLst>
                  <a:ext uri="{0D108BD9-81ED-4DB2-BD59-A6C34878D82A}">
                    <a16:rowId xmlns:a16="http://schemas.microsoft.com/office/drawing/2014/main" val="3251132236"/>
                  </a:ext>
                </a:extLst>
              </a:tr>
            </a:tbl>
          </a:graphicData>
        </a:graphic>
      </p:graphicFrame>
      <p:sp>
        <p:nvSpPr>
          <p:cNvPr id="3" name="Title 1">
            <a:extLst>
              <a:ext uri="{FF2B5EF4-FFF2-40B4-BE49-F238E27FC236}">
                <a16:creationId xmlns:a16="http://schemas.microsoft.com/office/drawing/2014/main" id="{5D945F5E-265C-40A5-9885-0BA0EC81718F}"/>
              </a:ext>
            </a:extLst>
          </p:cNvPr>
          <p:cNvSpPr txBox="1">
            <a:spLocks/>
          </p:cNvSpPr>
          <p:nvPr/>
        </p:nvSpPr>
        <p:spPr>
          <a:xfrm>
            <a:off x="423780" y="668459"/>
            <a:ext cx="10759440" cy="60166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US"/>
              <a:t>RRP Specification Demonstration</a:t>
            </a:r>
          </a:p>
        </p:txBody>
      </p:sp>
    </p:spTree>
    <p:extLst>
      <p:ext uri="{BB962C8B-B14F-4D97-AF65-F5344CB8AC3E}">
        <p14:creationId xmlns:p14="http://schemas.microsoft.com/office/powerpoint/2010/main" val="2942124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7BA60-9834-4D16-A4C0-6EC5F626C7F4}"/>
              </a:ext>
            </a:extLst>
          </p:cNvPr>
          <p:cNvSpPr>
            <a:spLocks noGrp="1"/>
          </p:cNvSpPr>
          <p:nvPr>
            <p:ph type="title"/>
          </p:nvPr>
        </p:nvSpPr>
        <p:spPr>
          <a:xfrm>
            <a:off x="585597" y="394335"/>
            <a:ext cx="7635240" cy="792162"/>
          </a:xfrm>
        </p:spPr>
        <p:txBody>
          <a:bodyPr/>
          <a:lstStyle/>
          <a:p>
            <a:r>
              <a:rPr lang="en-US"/>
              <a:t>Critical Design Specifications</a:t>
            </a:r>
          </a:p>
        </p:txBody>
      </p:sp>
      <p:graphicFrame>
        <p:nvGraphicFramePr>
          <p:cNvPr id="5" name="Content Placeholder 4">
            <a:extLst>
              <a:ext uri="{FF2B5EF4-FFF2-40B4-BE49-F238E27FC236}">
                <a16:creationId xmlns:a16="http://schemas.microsoft.com/office/drawing/2014/main" id="{8F69FA64-717C-4184-A639-DC518C8E54AD}"/>
              </a:ext>
            </a:extLst>
          </p:cNvPr>
          <p:cNvGraphicFramePr>
            <a:graphicFrameLocks noGrp="1"/>
          </p:cNvGraphicFramePr>
          <p:nvPr>
            <p:ph idx="1"/>
            <p:extLst>
              <p:ext uri="{D42A27DB-BD31-4B8C-83A1-F6EECF244321}">
                <p14:modId xmlns:p14="http://schemas.microsoft.com/office/powerpoint/2010/main" val="4005161173"/>
              </p:ext>
            </p:extLst>
          </p:nvPr>
        </p:nvGraphicFramePr>
        <p:xfrm>
          <a:off x="102410" y="1471376"/>
          <a:ext cx="11021096" cy="4073029"/>
        </p:xfrm>
        <a:graphic>
          <a:graphicData uri="http://schemas.openxmlformats.org/drawingml/2006/table">
            <a:tbl>
              <a:tblPr firstRow="1" bandRow="1">
                <a:tableStyleId>{5C22544A-7EE6-4342-B048-85BDC9FD1C3A}</a:tableStyleId>
              </a:tblPr>
              <a:tblGrid>
                <a:gridCol w="1983892">
                  <a:extLst>
                    <a:ext uri="{9D8B030D-6E8A-4147-A177-3AD203B41FA5}">
                      <a16:colId xmlns:a16="http://schemas.microsoft.com/office/drawing/2014/main" val="3054053130"/>
                    </a:ext>
                  </a:extLst>
                </a:gridCol>
                <a:gridCol w="2238375">
                  <a:extLst>
                    <a:ext uri="{9D8B030D-6E8A-4147-A177-3AD203B41FA5}">
                      <a16:colId xmlns:a16="http://schemas.microsoft.com/office/drawing/2014/main" val="4216421476"/>
                    </a:ext>
                  </a:extLst>
                </a:gridCol>
                <a:gridCol w="3155156">
                  <a:extLst>
                    <a:ext uri="{9D8B030D-6E8A-4147-A177-3AD203B41FA5}">
                      <a16:colId xmlns:a16="http://schemas.microsoft.com/office/drawing/2014/main" val="2945677555"/>
                    </a:ext>
                  </a:extLst>
                </a:gridCol>
                <a:gridCol w="2299776">
                  <a:extLst>
                    <a:ext uri="{9D8B030D-6E8A-4147-A177-3AD203B41FA5}">
                      <a16:colId xmlns:a16="http://schemas.microsoft.com/office/drawing/2014/main" val="559031238"/>
                    </a:ext>
                  </a:extLst>
                </a:gridCol>
                <a:gridCol w="1343897">
                  <a:extLst>
                    <a:ext uri="{9D8B030D-6E8A-4147-A177-3AD203B41FA5}">
                      <a16:colId xmlns:a16="http://schemas.microsoft.com/office/drawing/2014/main" val="700098039"/>
                    </a:ext>
                  </a:extLst>
                </a:gridCol>
              </a:tblGrid>
              <a:tr h="525762">
                <a:tc>
                  <a:txBody>
                    <a:bodyPr/>
                    <a:lstStyle/>
                    <a:p>
                      <a:pPr algn="l" rtl="0" fontAlgn="base"/>
                      <a:r>
                        <a:rPr lang="en-US" sz="1400">
                          <a:effectLst/>
                        </a:rPr>
                        <a:t>ID </a:t>
                      </a:r>
                      <a:endParaRPr lang="en-US" sz="1400" b="0" i="0">
                        <a:effectLst/>
                      </a:endParaRPr>
                    </a:p>
                  </a:txBody>
                  <a:tcPr/>
                </a:tc>
                <a:tc>
                  <a:txBody>
                    <a:bodyPr/>
                    <a:lstStyle/>
                    <a:p>
                      <a:pPr algn="l" rtl="0" fontAlgn="base"/>
                      <a:r>
                        <a:rPr lang="en-US" sz="1400">
                          <a:effectLst/>
                        </a:rPr>
                        <a:t>Threshold </a:t>
                      </a:r>
                    </a:p>
                  </a:txBody>
                  <a:tcPr/>
                </a:tc>
                <a:tc>
                  <a:txBody>
                    <a:bodyPr/>
                    <a:lstStyle/>
                    <a:p>
                      <a:pPr algn="l" rtl="0" fontAlgn="base"/>
                      <a:r>
                        <a:rPr lang="en-US" sz="1400">
                          <a:effectLst/>
                        </a:rPr>
                        <a:t>Objective </a:t>
                      </a:r>
                      <a:endParaRPr lang="en-US" sz="1400" b="0" i="0">
                        <a:effectLst/>
                      </a:endParaRPr>
                    </a:p>
                  </a:txBody>
                  <a:tcPr/>
                </a:tc>
                <a:tc>
                  <a:txBody>
                    <a:bodyPr/>
                    <a:lstStyle/>
                    <a:p>
                      <a:pPr lvl="0" algn="l">
                        <a:buNone/>
                      </a:pPr>
                      <a:r>
                        <a:rPr lang="en-US" sz="1400">
                          <a:effectLst/>
                        </a:rPr>
                        <a:t>Verification</a:t>
                      </a:r>
                      <a:endParaRPr lang="en-US"/>
                    </a:p>
                  </a:txBody>
                  <a:tcPr/>
                </a:tc>
                <a:tc>
                  <a:txBody>
                    <a:bodyPr/>
                    <a:lstStyle/>
                    <a:p>
                      <a:pPr lvl="0" algn="l">
                        <a:buNone/>
                      </a:pPr>
                      <a:r>
                        <a:rPr lang="en-US" sz="1400">
                          <a:effectLst/>
                        </a:rPr>
                        <a:t>Met?</a:t>
                      </a:r>
                    </a:p>
                  </a:txBody>
                  <a:tcPr/>
                </a:tc>
                <a:extLst>
                  <a:ext uri="{0D108BD9-81ED-4DB2-BD59-A6C34878D82A}">
                    <a16:rowId xmlns:a16="http://schemas.microsoft.com/office/drawing/2014/main" val="1685631800"/>
                  </a:ext>
                </a:extLst>
              </a:tr>
              <a:tr h="559593">
                <a:tc>
                  <a:txBody>
                    <a:bodyPr/>
                    <a:lstStyle/>
                    <a:p>
                      <a:pPr lvl="0" algn="l" rtl="0">
                        <a:buNone/>
                      </a:pPr>
                      <a:r>
                        <a:rPr lang="en-US" sz="1200">
                          <a:effectLst/>
                        </a:rPr>
                        <a:t>RRP001:</a:t>
                      </a:r>
                      <a:endParaRPr lang="en-US"/>
                    </a:p>
                    <a:p>
                      <a:pPr lvl="0" algn="l">
                        <a:buNone/>
                      </a:pPr>
                      <a:r>
                        <a:rPr lang="en-US" sz="1200" b="0" i="0" u="none" strike="noStrike" noProof="0">
                          <a:effectLst/>
                          <a:latin typeface="Century Schoolbook"/>
                        </a:rPr>
                        <a:t>Disinfectant application</a:t>
                      </a:r>
                      <a:endParaRPr lang="en-US"/>
                    </a:p>
                  </a:txBody>
                  <a:tcPr/>
                </a:tc>
                <a:tc>
                  <a:txBody>
                    <a:bodyPr/>
                    <a:lstStyle/>
                    <a:p>
                      <a:pPr lvl="0" algn="l" rtl="0">
                        <a:buNone/>
                      </a:pPr>
                      <a:r>
                        <a:rPr lang="en-US" sz="1200">
                          <a:effectLst/>
                        </a:rPr>
                        <a:t>N/A </a:t>
                      </a:r>
                      <a:endParaRPr lang="en-US" sz="1200" b="0" i="0">
                        <a:effectLst/>
                      </a:endParaRPr>
                    </a:p>
                  </a:txBody>
                  <a:tcPr/>
                </a:tc>
                <a:tc>
                  <a:txBody>
                    <a:bodyPr/>
                    <a:lstStyle/>
                    <a:p>
                      <a:pPr lvl="0" algn="l" rtl="0">
                        <a:buNone/>
                      </a:pPr>
                      <a:r>
                        <a:rPr lang="en-US" sz="1200">
                          <a:effectLst/>
                        </a:rPr>
                        <a:t>Finely atomize disinfectant to a VMD≥40 µm per EPA guidelines. </a:t>
                      </a:r>
                      <a:endParaRPr lang="en-US" sz="1200" b="0" i="0">
                        <a:effectLst/>
                      </a:endParaRPr>
                    </a:p>
                  </a:txBody>
                  <a:tcPr/>
                </a:tc>
                <a:tc>
                  <a:txBody>
                    <a:bodyPr/>
                    <a:lstStyle/>
                    <a:p>
                      <a:pPr lvl="0" algn="l">
                        <a:buNone/>
                      </a:pPr>
                      <a:r>
                        <a:rPr lang="en-US" sz="1200">
                          <a:effectLst/>
                        </a:rPr>
                        <a:t>Value specified by sprayer manufacturer</a:t>
                      </a:r>
                    </a:p>
                  </a:txBody>
                  <a:tcPr/>
                </a:tc>
                <a:tc>
                  <a:txBody>
                    <a:bodyPr/>
                    <a:lstStyle/>
                    <a:p>
                      <a:pPr lvl="0" algn="l">
                        <a:buNone/>
                      </a:pPr>
                      <a:r>
                        <a:rPr lang="en-US" sz="1200">
                          <a:effectLst/>
                        </a:rPr>
                        <a:t>Yes</a:t>
                      </a:r>
                    </a:p>
                  </a:txBody>
                  <a:tcPr/>
                </a:tc>
                <a:extLst>
                  <a:ext uri="{0D108BD9-81ED-4DB2-BD59-A6C34878D82A}">
                    <a16:rowId xmlns:a16="http://schemas.microsoft.com/office/drawing/2014/main" val="802785483"/>
                  </a:ext>
                </a:extLst>
              </a:tr>
              <a:tr h="892968">
                <a:tc>
                  <a:txBody>
                    <a:bodyPr/>
                    <a:lstStyle/>
                    <a:p>
                      <a:pPr lvl="0" algn="l" rtl="0">
                        <a:buNone/>
                      </a:pPr>
                      <a:r>
                        <a:rPr lang="en-US" sz="1200">
                          <a:effectLst/>
                        </a:rPr>
                        <a:t>RRP002: Functioning electrical system</a:t>
                      </a:r>
                      <a:endParaRPr lang="en-US"/>
                    </a:p>
                  </a:txBody>
                  <a:tcPr/>
                </a:tc>
                <a:tc>
                  <a:txBody>
                    <a:bodyPr/>
                    <a:lstStyle/>
                    <a:p>
                      <a:pPr lvl="0" algn="l" rtl="0">
                        <a:buNone/>
                      </a:pPr>
                      <a:r>
                        <a:rPr lang="en-US" sz="1200">
                          <a:effectLst/>
                        </a:rPr>
                        <a:t>Apply an appropriate positive charge to the disinfectant </a:t>
                      </a:r>
                      <a:endParaRPr lang="en-US" sz="1200" b="0" i="0">
                        <a:effectLst/>
                      </a:endParaRPr>
                    </a:p>
                  </a:txBody>
                  <a:tcPr/>
                </a:tc>
                <a:tc>
                  <a:txBody>
                    <a:bodyPr/>
                    <a:lstStyle/>
                    <a:p>
                      <a:pPr lvl="0" algn="l" rtl="0">
                        <a:buNone/>
                      </a:pPr>
                      <a:r>
                        <a:rPr lang="en-US" sz="1200">
                          <a:effectLst/>
                        </a:rPr>
                        <a:t>N/A</a:t>
                      </a:r>
                      <a:endParaRPr lang="en-US" sz="1200" b="0" i="0">
                        <a:effectLst/>
                      </a:endParaRPr>
                    </a:p>
                  </a:txBody>
                  <a:tcPr/>
                </a:tc>
                <a:tc>
                  <a:txBody>
                    <a:bodyPr/>
                    <a:lstStyle/>
                    <a:p>
                      <a:pPr lvl="0" algn="l">
                        <a:buNone/>
                      </a:pPr>
                      <a:r>
                        <a:rPr lang="en-US" sz="1200">
                          <a:effectLst/>
                        </a:rPr>
                        <a:t>Charge Analysis on fluid particles</a:t>
                      </a:r>
                    </a:p>
                  </a:txBody>
                  <a:tcPr/>
                </a:tc>
                <a:tc>
                  <a:txBody>
                    <a:bodyPr/>
                    <a:lstStyle/>
                    <a:p>
                      <a:pPr lvl="0" algn="l">
                        <a:buNone/>
                      </a:pPr>
                      <a:r>
                        <a:rPr lang="en-US" sz="1200">
                          <a:effectLst/>
                        </a:rPr>
                        <a:t>Yes</a:t>
                      </a:r>
                    </a:p>
                  </a:txBody>
                  <a:tcPr/>
                </a:tc>
                <a:extLst>
                  <a:ext uri="{0D108BD9-81ED-4DB2-BD59-A6C34878D82A}">
                    <a16:rowId xmlns:a16="http://schemas.microsoft.com/office/drawing/2014/main" val="1060444177"/>
                  </a:ext>
                </a:extLst>
              </a:tr>
              <a:tr h="1154113">
                <a:tc>
                  <a:txBody>
                    <a:bodyPr/>
                    <a:lstStyle/>
                    <a:p>
                      <a:pPr lvl="0" algn="l" rtl="0">
                        <a:buNone/>
                      </a:pPr>
                      <a:r>
                        <a:rPr lang="en-US" sz="1200">
                          <a:effectLst/>
                        </a:rPr>
                        <a:t>RRP003: Components readily available to the consumer</a:t>
                      </a:r>
                      <a:endParaRPr lang="en-US" sz="1200" b="0" i="0">
                        <a:effectLst/>
                      </a:endParaRPr>
                    </a:p>
                  </a:txBody>
                  <a:tcPr/>
                </a:tc>
                <a:tc>
                  <a:txBody>
                    <a:bodyPr/>
                    <a:lstStyle/>
                    <a:p>
                      <a:pPr lvl="0" algn="l" rtl="0">
                        <a:buNone/>
                      </a:pPr>
                      <a:r>
                        <a:rPr lang="en-US" sz="1200">
                          <a:effectLst/>
                        </a:rPr>
                        <a:t>Adapt to 50% of paint spraying systems on the market  </a:t>
                      </a:r>
                      <a:endParaRPr lang="en-US" sz="1200" b="0" i="0">
                        <a:effectLst/>
                      </a:endParaRPr>
                    </a:p>
                  </a:txBody>
                  <a:tcPr/>
                </a:tc>
                <a:tc>
                  <a:txBody>
                    <a:bodyPr/>
                    <a:lstStyle/>
                    <a:p>
                      <a:pPr lvl="0" algn="l" rtl="0">
                        <a:buNone/>
                      </a:pPr>
                      <a:r>
                        <a:rPr lang="en-US" sz="1200">
                          <a:effectLst/>
                        </a:rPr>
                        <a:t>Adapt to 85% of paint sprayers on the market </a:t>
                      </a:r>
                      <a:endParaRPr lang="en-US" sz="1200" b="0" i="0">
                        <a:effectLst/>
                      </a:endParaRPr>
                    </a:p>
                  </a:txBody>
                  <a:tcPr/>
                </a:tc>
                <a:tc>
                  <a:txBody>
                    <a:bodyPr/>
                    <a:lstStyle/>
                    <a:p>
                      <a:pPr lvl="0" algn="l" rtl="0">
                        <a:buNone/>
                      </a:pPr>
                      <a:r>
                        <a:rPr lang="en-US" sz="1200">
                          <a:effectLst/>
                        </a:rPr>
                        <a:t>Research dimensions of various sprayers on the market</a:t>
                      </a:r>
                    </a:p>
                  </a:txBody>
                  <a:tcPr/>
                </a:tc>
                <a:tc>
                  <a:txBody>
                    <a:bodyPr/>
                    <a:lstStyle/>
                    <a:p>
                      <a:pPr lvl="0" algn="l">
                        <a:buNone/>
                      </a:pPr>
                      <a:r>
                        <a:rPr lang="en-US" sz="1200">
                          <a:effectLst/>
                        </a:rPr>
                        <a:t>Unknown</a:t>
                      </a:r>
                    </a:p>
                  </a:txBody>
                  <a:tcPr/>
                </a:tc>
                <a:extLst>
                  <a:ext uri="{0D108BD9-81ED-4DB2-BD59-A6C34878D82A}">
                    <a16:rowId xmlns:a16="http://schemas.microsoft.com/office/drawing/2014/main" val="2139417063"/>
                  </a:ext>
                </a:extLst>
              </a:tr>
              <a:tr h="940593">
                <a:tc>
                  <a:txBody>
                    <a:bodyPr/>
                    <a:lstStyle/>
                    <a:p>
                      <a:pPr lvl="0" algn="l" rtl="0">
                        <a:buNone/>
                      </a:pPr>
                      <a:r>
                        <a:rPr lang="en-US" sz="1200">
                          <a:effectLst/>
                        </a:rPr>
                        <a:t>RRP004: Cart width and height limits</a:t>
                      </a:r>
                      <a:endParaRPr lang="en-US" sz="1200" b="0" i="0">
                        <a:effectLst/>
                      </a:endParaRPr>
                    </a:p>
                  </a:txBody>
                  <a:tcPr/>
                </a:tc>
                <a:tc>
                  <a:txBody>
                    <a:bodyPr/>
                    <a:lstStyle/>
                    <a:p>
                      <a:pPr lvl="0" algn="l" rtl="0">
                        <a:buNone/>
                      </a:pPr>
                      <a:r>
                        <a:rPr lang="en-US" sz="1200">
                          <a:effectLst/>
                        </a:rPr>
                        <a:t>The cart shall be no wider than 35 in. And no taller than 80 in. </a:t>
                      </a:r>
                      <a:endParaRPr lang="en-US" sz="1200" b="0" i="0">
                        <a:effectLst/>
                      </a:endParaRPr>
                    </a:p>
                  </a:txBody>
                  <a:tcPr/>
                </a:tc>
                <a:tc>
                  <a:txBody>
                    <a:bodyPr/>
                    <a:lstStyle/>
                    <a:p>
                      <a:pPr lvl="0" algn="l" rtl="0">
                        <a:buNone/>
                      </a:pPr>
                      <a:r>
                        <a:rPr lang="en-US" sz="1200">
                          <a:effectLst/>
                        </a:rPr>
                        <a:t>The cart should be no wider than 33 in and be no taller than 60 in. </a:t>
                      </a:r>
                      <a:endParaRPr lang="en-US" sz="1200" b="0" i="0">
                        <a:effectLst/>
                      </a:endParaRPr>
                    </a:p>
                  </a:txBody>
                  <a:tcPr/>
                </a:tc>
                <a:tc>
                  <a:txBody>
                    <a:bodyPr/>
                    <a:lstStyle/>
                    <a:p>
                      <a:pPr lvl="0" algn="l" rtl="0">
                        <a:buNone/>
                      </a:pPr>
                      <a:r>
                        <a:rPr lang="en-US" sz="1200">
                          <a:effectLst/>
                        </a:rPr>
                        <a:t>Tape measure</a:t>
                      </a:r>
                    </a:p>
                  </a:txBody>
                  <a:tcPr/>
                </a:tc>
                <a:tc>
                  <a:txBody>
                    <a:bodyPr/>
                    <a:lstStyle/>
                    <a:p>
                      <a:pPr lvl="0" algn="l">
                        <a:buNone/>
                      </a:pPr>
                      <a:r>
                        <a:rPr lang="en-US" sz="1200">
                          <a:effectLst/>
                        </a:rPr>
                        <a:t>Yes</a:t>
                      </a:r>
                    </a:p>
                  </a:txBody>
                  <a:tcPr/>
                </a:tc>
                <a:extLst>
                  <a:ext uri="{0D108BD9-81ED-4DB2-BD59-A6C34878D82A}">
                    <a16:rowId xmlns:a16="http://schemas.microsoft.com/office/drawing/2014/main" val="3251132236"/>
                  </a:ext>
                </a:extLst>
              </a:tr>
            </a:tbl>
          </a:graphicData>
        </a:graphic>
      </p:graphicFrame>
    </p:spTree>
    <p:extLst>
      <p:ext uri="{BB962C8B-B14F-4D97-AF65-F5344CB8AC3E}">
        <p14:creationId xmlns:p14="http://schemas.microsoft.com/office/powerpoint/2010/main" val="858906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7BA60-9834-4D16-A4C0-6EC5F626C7F4}"/>
              </a:ext>
            </a:extLst>
          </p:cNvPr>
          <p:cNvSpPr>
            <a:spLocks noGrp="1"/>
          </p:cNvSpPr>
          <p:nvPr>
            <p:ph type="title"/>
          </p:nvPr>
        </p:nvSpPr>
        <p:spPr>
          <a:xfrm>
            <a:off x="585597" y="394335"/>
            <a:ext cx="7635240" cy="792162"/>
          </a:xfrm>
        </p:spPr>
        <p:txBody>
          <a:bodyPr/>
          <a:lstStyle/>
          <a:p>
            <a:r>
              <a:rPr lang="en-US"/>
              <a:t>Critical Design Specifications</a:t>
            </a:r>
          </a:p>
        </p:txBody>
      </p:sp>
      <p:graphicFrame>
        <p:nvGraphicFramePr>
          <p:cNvPr id="5" name="Content Placeholder 4">
            <a:extLst>
              <a:ext uri="{FF2B5EF4-FFF2-40B4-BE49-F238E27FC236}">
                <a16:creationId xmlns:a16="http://schemas.microsoft.com/office/drawing/2014/main" id="{8F69FA64-717C-4184-A639-DC518C8E54AD}"/>
              </a:ext>
            </a:extLst>
          </p:cNvPr>
          <p:cNvGraphicFramePr>
            <a:graphicFrameLocks noGrp="1"/>
          </p:cNvGraphicFramePr>
          <p:nvPr>
            <p:ph idx="1"/>
            <p:extLst>
              <p:ext uri="{D42A27DB-BD31-4B8C-83A1-F6EECF244321}">
                <p14:modId xmlns:p14="http://schemas.microsoft.com/office/powerpoint/2010/main" val="2795729529"/>
              </p:ext>
            </p:extLst>
          </p:nvPr>
        </p:nvGraphicFramePr>
        <p:xfrm>
          <a:off x="188135" y="1442801"/>
          <a:ext cx="11021100" cy="4061124"/>
        </p:xfrm>
        <a:graphic>
          <a:graphicData uri="http://schemas.openxmlformats.org/drawingml/2006/table">
            <a:tbl>
              <a:tblPr firstRow="1" bandRow="1">
                <a:tableStyleId>{5C22544A-7EE6-4342-B048-85BDC9FD1C3A}</a:tableStyleId>
              </a:tblPr>
              <a:tblGrid>
                <a:gridCol w="1983893">
                  <a:extLst>
                    <a:ext uri="{9D8B030D-6E8A-4147-A177-3AD203B41FA5}">
                      <a16:colId xmlns:a16="http://schemas.microsoft.com/office/drawing/2014/main" val="3054053130"/>
                    </a:ext>
                  </a:extLst>
                </a:gridCol>
                <a:gridCol w="2343567">
                  <a:extLst>
                    <a:ext uri="{9D8B030D-6E8A-4147-A177-3AD203B41FA5}">
                      <a16:colId xmlns:a16="http://schemas.microsoft.com/office/drawing/2014/main" val="4216421476"/>
                    </a:ext>
                  </a:extLst>
                </a:gridCol>
                <a:gridCol w="3087554">
                  <a:extLst>
                    <a:ext uri="{9D8B030D-6E8A-4147-A177-3AD203B41FA5}">
                      <a16:colId xmlns:a16="http://schemas.microsoft.com/office/drawing/2014/main" val="2945677555"/>
                    </a:ext>
                  </a:extLst>
                </a:gridCol>
                <a:gridCol w="2082022">
                  <a:extLst>
                    <a:ext uri="{9D8B030D-6E8A-4147-A177-3AD203B41FA5}">
                      <a16:colId xmlns:a16="http://schemas.microsoft.com/office/drawing/2014/main" val="559031238"/>
                    </a:ext>
                  </a:extLst>
                </a:gridCol>
                <a:gridCol w="1524064">
                  <a:extLst>
                    <a:ext uri="{9D8B030D-6E8A-4147-A177-3AD203B41FA5}">
                      <a16:colId xmlns:a16="http://schemas.microsoft.com/office/drawing/2014/main" val="700098039"/>
                    </a:ext>
                  </a:extLst>
                </a:gridCol>
              </a:tblGrid>
              <a:tr h="525762">
                <a:tc>
                  <a:txBody>
                    <a:bodyPr/>
                    <a:lstStyle/>
                    <a:p>
                      <a:pPr algn="l" rtl="0" fontAlgn="base"/>
                      <a:r>
                        <a:rPr lang="en-US" sz="1400">
                          <a:effectLst/>
                        </a:rPr>
                        <a:t>ID </a:t>
                      </a:r>
                      <a:endParaRPr lang="en-US" sz="1400" b="0" i="0">
                        <a:effectLst/>
                      </a:endParaRPr>
                    </a:p>
                  </a:txBody>
                  <a:tcPr/>
                </a:tc>
                <a:tc>
                  <a:txBody>
                    <a:bodyPr/>
                    <a:lstStyle/>
                    <a:p>
                      <a:pPr algn="l" rtl="0" fontAlgn="base"/>
                      <a:r>
                        <a:rPr lang="en-US" sz="1400">
                          <a:effectLst/>
                        </a:rPr>
                        <a:t>Threshold </a:t>
                      </a:r>
                    </a:p>
                  </a:txBody>
                  <a:tcPr/>
                </a:tc>
                <a:tc>
                  <a:txBody>
                    <a:bodyPr/>
                    <a:lstStyle/>
                    <a:p>
                      <a:pPr algn="l" rtl="0" fontAlgn="base"/>
                      <a:r>
                        <a:rPr lang="en-US" sz="1400">
                          <a:effectLst/>
                        </a:rPr>
                        <a:t>Objective </a:t>
                      </a:r>
                      <a:endParaRPr lang="en-US" sz="1400" b="0" i="0">
                        <a:effectLst/>
                      </a:endParaRPr>
                    </a:p>
                  </a:txBody>
                  <a:tcPr/>
                </a:tc>
                <a:tc>
                  <a:txBody>
                    <a:bodyPr/>
                    <a:lstStyle/>
                    <a:p>
                      <a:pPr lvl="0" algn="l">
                        <a:buNone/>
                      </a:pPr>
                      <a:r>
                        <a:rPr lang="en-US" sz="1400">
                          <a:effectLst/>
                        </a:rPr>
                        <a:t>Verification</a:t>
                      </a:r>
                      <a:endParaRPr lang="en-US"/>
                    </a:p>
                  </a:txBody>
                  <a:tcPr/>
                </a:tc>
                <a:tc>
                  <a:txBody>
                    <a:bodyPr/>
                    <a:lstStyle/>
                    <a:p>
                      <a:pPr lvl="0" algn="l">
                        <a:buNone/>
                      </a:pPr>
                      <a:r>
                        <a:rPr lang="en-US" sz="1400">
                          <a:effectLst/>
                        </a:rPr>
                        <a:t>Met?</a:t>
                      </a:r>
                    </a:p>
                  </a:txBody>
                  <a:tcPr/>
                </a:tc>
                <a:extLst>
                  <a:ext uri="{0D108BD9-81ED-4DB2-BD59-A6C34878D82A}">
                    <a16:rowId xmlns:a16="http://schemas.microsoft.com/office/drawing/2014/main" val="1685631800"/>
                  </a:ext>
                </a:extLst>
              </a:tr>
              <a:tr h="690562">
                <a:tc>
                  <a:txBody>
                    <a:bodyPr/>
                    <a:lstStyle/>
                    <a:p>
                      <a:pPr lvl="0" algn="l" rtl="0">
                        <a:buNone/>
                      </a:pPr>
                      <a:r>
                        <a:rPr lang="en-US" sz="1200">
                          <a:effectLst/>
                        </a:rPr>
                        <a:t>RRP005: Battery Power​ </a:t>
                      </a:r>
                      <a:endParaRPr lang="en-US" sz="1200" b="0" i="0">
                        <a:effectLst/>
                      </a:endParaRPr>
                    </a:p>
                  </a:txBody>
                  <a:tcPr/>
                </a:tc>
                <a:tc>
                  <a:txBody>
                    <a:bodyPr/>
                    <a:lstStyle/>
                    <a:p>
                      <a:pPr lvl="0" algn="l" rtl="0">
                        <a:buNone/>
                      </a:pPr>
                      <a:r>
                        <a:rPr lang="en-US" sz="1200">
                          <a:effectLst/>
                        </a:rPr>
                        <a:t>Battery shall power up the system for 1 hour of use time</a:t>
                      </a:r>
                      <a:endParaRPr lang="en-US"/>
                    </a:p>
                  </a:txBody>
                  <a:tcPr/>
                </a:tc>
                <a:tc>
                  <a:txBody>
                    <a:bodyPr/>
                    <a:lstStyle/>
                    <a:p>
                      <a:pPr lvl="0" algn="l" rtl="0">
                        <a:buNone/>
                      </a:pPr>
                      <a:r>
                        <a:rPr lang="en-US" sz="1200">
                          <a:effectLst/>
                        </a:rPr>
                        <a:t>Battery should power up the system for 2 hours of use time.</a:t>
                      </a:r>
                      <a:endParaRPr lang="en-US"/>
                    </a:p>
                  </a:txBody>
                  <a:tcPr/>
                </a:tc>
                <a:tc>
                  <a:txBody>
                    <a:bodyPr/>
                    <a:lstStyle/>
                    <a:p>
                      <a:pPr lvl="0" algn="l">
                        <a:buNone/>
                      </a:pPr>
                      <a:r>
                        <a:rPr lang="en-US" sz="1200">
                          <a:effectLst/>
                        </a:rPr>
                        <a:t>Current measurement</a:t>
                      </a:r>
                    </a:p>
                  </a:txBody>
                  <a:tcPr/>
                </a:tc>
                <a:tc>
                  <a:txBody>
                    <a:bodyPr/>
                    <a:lstStyle/>
                    <a:p>
                      <a:pPr lvl="0" algn="l">
                        <a:buNone/>
                      </a:pPr>
                      <a:r>
                        <a:rPr lang="en-US" sz="1200">
                          <a:effectLst/>
                        </a:rPr>
                        <a:t>Unknown</a:t>
                      </a:r>
                    </a:p>
                  </a:txBody>
                  <a:tcPr/>
                </a:tc>
                <a:extLst>
                  <a:ext uri="{0D108BD9-81ED-4DB2-BD59-A6C34878D82A}">
                    <a16:rowId xmlns:a16="http://schemas.microsoft.com/office/drawing/2014/main" val="802785483"/>
                  </a:ext>
                </a:extLst>
              </a:tr>
              <a:tr h="726281">
                <a:tc>
                  <a:txBody>
                    <a:bodyPr/>
                    <a:lstStyle/>
                    <a:p>
                      <a:pPr lvl="0" algn="l" rtl="0">
                        <a:buNone/>
                      </a:pPr>
                      <a:r>
                        <a:rPr lang="en-US" sz="1200">
                          <a:effectLst/>
                        </a:rPr>
                        <a:t>RRP006: User interface​ </a:t>
                      </a:r>
                      <a:endParaRPr lang="en-US" sz="1200" b="0" i="0">
                        <a:effectLst/>
                      </a:endParaRPr>
                    </a:p>
                  </a:txBody>
                  <a:tcPr/>
                </a:tc>
                <a:tc>
                  <a:txBody>
                    <a:bodyPr/>
                    <a:lstStyle/>
                    <a:p>
                      <a:pPr lvl="0" algn="l" rtl="0">
                        <a:buNone/>
                      </a:pPr>
                      <a:r>
                        <a:rPr lang="en-US" sz="1200">
                          <a:effectLst/>
                        </a:rPr>
                        <a:t>The system shall have an LED indicator for ON/OFF. </a:t>
                      </a:r>
                      <a:endParaRPr lang="en-US" sz="1200" b="0" i="0">
                        <a:effectLst/>
                      </a:endParaRPr>
                    </a:p>
                  </a:txBody>
                  <a:tcPr/>
                </a:tc>
                <a:tc>
                  <a:txBody>
                    <a:bodyPr/>
                    <a:lstStyle/>
                    <a:p>
                      <a:pPr lvl="0" algn="l" rtl="0">
                        <a:buNone/>
                      </a:pPr>
                      <a:r>
                        <a:rPr lang="en-US" sz="1200">
                          <a:effectLst/>
                        </a:rPr>
                        <a:t>The system should have an LED indicator for ON/OFF and Battery status. </a:t>
                      </a:r>
                      <a:endParaRPr lang="en-US" sz="1200" b="0" i="0">
                        <a:effectLst/>
                      </a:endParaRPr>
                    </a:p>
                  </a:txBody>
                  <a:tcPr/>
                </a:tc>
                <a:tc>
                  <a:txBody>
                    <a:bodyPr/>
                    <a:lstStyle/>
                    <a:p>
                      <a:pPr lvl="0" algn="l">
                        <a:buNone/>
                      </a:pPr>
                      <a:r>
                        <a:rPr lang="en-US" sz="1200">
                          <a:effectLst/>
                        </a:rPr>
                        <a:t>Visual</a:t>
                      </a:r>
                    </a:p>
                  </a:txBody>
                  <a:tcPr/>
                </a:tc>
                <a:tc>
                  <a:txBody>
                    <a:bodyPr/>
                    <a:lstStyle/>
                    <a:p>
                      <a:pPr lvl="0" algn="l">
                        <a:buNone/>
                      </a:pPr>
                      <a:r>
                        <a:rPr lang="en-US" sz="1200">
                          <a:effectLst/>
                        </a:rPr>
                        <a:t>Yes</a:t>
                      </a:r>
                    </a:p>
                  </a:txBody>
                  <a:tcPr/>
                </a:tc>
                <a:extLst>
                  <a:ext uri="{0D108BD9-81ED-4DB2-BD59-A6C34878D82A}">
                    <a16:rowId xmlns:a16="http://schemas.microsoft.com/office/drawing/2014/main" val="1060444177"/>
                  </a:ext>
                </a:extLst>
              </a:tr>
              <a:tr h="1154113">
                <a:tc>
                  <a:txBody>
                    <a:bodyPr/>
                    <a:lstStyle/>
                    <a:p>
                      <a:pPr lvl="0" algn="l" rtl="0">
                        <a:buNone/>
                      </a:pPr>
                      <a:r>
                        <a:rPr lang="en-US" sz="1200">
                          <a:effectLst/>
                        </a:rPr>
                        <a:t>RRP007: System will fit within custom attachment</a:t>
                      </a:r>
                      <a:endParaRPr lang="en-US" sz="1200" b="0" i="0">
                        <a:effectLst/>
                      </a:endParaRPr>
                    </a:p>
                  </a:txBody>
                  <a:tcPr/>
                </a:tc>
                <a:tc>
                  <a:txBody>
                    <a:bodyPr/>
                    <a:lstStyle/>
                    <a:p>
                      <a:pPr lvl="0" algn="l" rtl="0">
                        <a:buNone/>
                      </a:pPr>
                      <a:r>
                        <a:rPr lang="en-US" sz="1200">
                          <a:effectLst/>
                        </a:rPr>
                        <a:t>The system shall fit within part specifications </a:t>
                      </a:r>
                      <a:endParaRPr lang="en-US" sz="1200" b="0" i="0">
                        <a:effectLst/>
                      </a:endParaRPr>
                    </a:p>
                  </a:txBody>
                  <a:tcPr/>
                </a:tc>
                <a:tc>
                  <a:txBody>
                    <a:bodyPr/>
                    <a:lstStyle/>
                    <a:p>
                      <a:pPr lvl="0" algn="l" rtl="0">
                        <a:buNone/>
                      </a:pPr>
                      <a:r>
                        <a:rPr lang="en-US" sz="1200">
                          <a:effectLst/>
                        </a:rPr>
                        <a:t>The system shall not exceed specified dimensions </a:t>
                      </a:r>
                      <a:endParaRPr lang="en-US" sz="1200" b="0" i="0">
                        <a:effectLst/>
                      </a:endParaRPr>
                    </a:p>
                  </a:txBody>
                  <a:tcPr/>
                </a:tc>
                <a:tc>
                  <a:txBody>
                    <a:bodyPr/>
                    <a:lstStyle/>
                    <a:p>
                      <a:pPr lvl="0" algn="l" rtl="0">
                        <a:buNone/>
                      </a:pPr>
                      <a:r>
                        <a:rPr lang="en-US" sz="1200">
                          <a:effectLst/>
                        </a:rPr>
                        <a:t>3-D model part in SolidWorks</a:t>
                      </a:r>
                    </a:p>
                  </a:txBody>
                  <a:tcPr/>
                </a:tc>
                <a:tc>
                  <a:txBody>
                    <a:bodyPr/>
                    <a:lstStyle/>
                    <a:p>
                      <a:pPr lvl="0" algn="l">
                        <a:buNone/>
                      </a:pPr>
                      <a:r>
                        <a:rPr lang="en-US" sz="1200">
                          <a:effectLst/>
                        </a:rPr>
                        <a:t>Unknown</a:t>
                      </a:r>
                    </a:p>
                  </a:txBody>
                  <a:tcPr/>
                </a:tc>
                <a:extLst>
                  <a:ext uri="{0D108BD9-81ED-4DB2-BD59-A6C34878D82A}">
                    <a16:rowId xmlns:a16="http://schemas.microsoft.com/office/drawing/2014/main" val="2139417063"/>
                  </a:ext>
                </a:extLst>
              </a:tr>
              <a:tr h="964406">
                <a:tc>
                  <a:txBody>
                    <a:bodyPr/>
                    <a:lstStyle/>
                    <a:p>
                      <a:pPr lvl="0" algn="l" rtl="0">
                        <a:buNone/>
                      </a:pPr>
                      <a:r>
                        <a:rPr lang="en-US" sz="1200">
                          <a:effectLst/>
                        </a:rPr>
                        <a:t>RRP008: Affordability</a:t>
                      </a:r>
                      <a:endParaRPr lang="en-US" sz="1200" b="0" i="0">
                        <a:effectLst/>
                      </a:endParaRPr>
                    </a:p>
                  </a:txBody>
                  <a:tcPr/>
                </a:tc>
                <a:tc>
                  <a:txBody>
                    <a:bodyPr/>
                    <a:lstStyle/>
                    <a:p>
                      <a:pPr lvl="0" algn="l" rtl="0">
                        <a:buNone/>
                      </a:pPr>
                      <a:r>
                        <a:rPr lang="en-US" sz="1200">
                          <a:effectLst/>
                        </a:rPr>
                        <a:t>The system shall cost less than $1000 to produce </a:t>
                      </a:r>
                      <a:endParaRPr lang="en-US" sz="1200" b="0" i="0">
                        <a:effectLst/>
                      </a:endParaRPr>
                    </a:p>
                  </a:txBody>
                  <a:tcPr/>
                </a:tc>
                <a:tc>
                  <a:txBody>
                    <a:bodyPr/>
                    <a:lstStyle/>
                    <a:p>
                      <a:pPr lvl="0" algn="l" rtl="0">
                        <a:buNone/>
                      </a:pPr>
                      <a:r>
                        <a:rPr lang="en-US" sz="1200">
                          <a:effectLst/>
                        </a:rPr>
                        <a:t>The system should cost less than $700 to produce </a:t>
                      </a:r>
                      <a:endParaRPr lang="en-US" sz="1200" b="0" i="0">
                        <a:effectLst/>
                      </a:endParaRPr>
                    </a:p>
                  </a:txBody>
                  <a:tcPr/>
                </a:tc>
                <a:tc>
                  <a:txBody>
                    <a:bodyPr/>
                    <a:lstStyle/>
                    <a:p>
                      <a:pPr lvl="0" algn="l" rtl="0">
                        <a:buNone/>
                      </a:pPr>
                      <a:r>
                        <a:rPr lang="en-US" sz="1200">
                          <a:effectLst/>
                        </a:rPr>
                        <a:t>Bill of Materials</a:t>
                      </a:r>
                    </a:p>
                  </a:txBody>
                  <a:tcPr/>
                </a:tc>
                <a:tc>
                  <a:txBody>
                    <a:bodyPr/>
                    <a:lstStyle/>
                    <a:p>
                      <a:pPr lvl="0" algn="l">
                        <a:buNone/>
                      </a:pPr>
                      <a:r>
                        <a:rPr lang="en-US" sz="1200">
                          <a:effectLst/>
                        </a:rPr>
                        <a:t>Unknown</a:t>
                      </a:r>
                    </a:p>
                  </a:txBody>
                  <a:tcPr/>
                </a:tc>
                <a:extLst>
                  <a:ext uri="{0D108BD9-81ED-4DB2-BD59-A6C34878D82A}">
                    <a16:rowId xmlns:a16="http://schemas.microsoft.com/office/drawing/2014/main" val="3251132236"/>
                  </a:ext>
                </a:extLst>
              </a:tr>
            </a:tbl>
          </a:graphicData>
        </a:graphic>
      </p:graphicFrame>
    </p:spTree>
    <p:extLst>
      <p:ext uri="{BB962C8B-B14F-4D97-AF65-F5344CB8AC3E}">
        <p14:creationId xmlns:p14="http://schemas.microsoft.com/office/powerpoint/2010/main" val="135118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2885A-7329-4590-BDB1-87C2359415BC}"/>
              </a:ext>
            </a:extLst>
          </p:cNvPr>
          <p:cNvSpPr>
            <a:spLocks noGrp="1"/>
          </p:cNvSpPr>
          <p:nvPr>
            <p:ph type="title"/>
          </p:nvPr>
        </p:nvSpPr>
        <p:spPr/>
        <p:txBody>
          <a:bodyPr/>
          <a:lstStyle/>
          <a:p>
            <a:r>
              <a:rPr lang="en-US"/>
              <a:t>Engineering Analyses</a:t>
            </a:r>
          </a:p>
        </p:txBody>
      </p:sp>
      <p:sp>
        <p:nvSpPr>
          <p:cNvPr id="3" name="Content Placeholder 2">
            <a:extLst>
              <a:ext uri="{FF2B5EF4-FFF2-40B4-BE49-F238E27FC236}">
                <a16:creationId xmlns:a16="http://schemas.microsoft.com/office/drawing/2014/main" id="{604A58CB-D3CB-4551-8241-195E993CF0DD}"/>
              </a:ext>
            </a:extLst>
          </p:cNvPr>
          <p:cNvSpPr>
            <a:spLocks noGrp="1"/>
          </p:cNvSpPr>
          <p:nvPr>
            <p:ph idx="1"/>
          </p:nvPr>
        </p:nvSpPr>
        <p:spPr/>
        <p:txBody>
          <a:bodyPr vert="horz" lIns="91440" tIns="45720" rIns="91440" bIns="45720" rtlCol="0" anchor="t">
            <a:normAutofit/>
          </a:bodyPr>
          <a:lstStyle/>
          <a:p>
            <a:r>
              <a:rPr lang="en-US"/>
              <a:t>Market Compatibility</a:t>
            </a:r>
          </a:p>
          <a:p>
            <a:r>
              <a:rPr lang="en-US"/>
              <a:t>Material Research</a:t>
            </a:r>
          </a:p>
          <a:p>
            <a:r>
              <a:rPr lang="en-US"/>
              <a:t>Spray Cone</a:t>
            </a:r>
          </a:p>
          <a:p>
            <a:r>
              <a:rPr lang="en-US"/>
              <a:t>Cart Stress</a:t>
            </a:r>
          </a:p>
          <a:p>
            <a:r>
              <a:rPr lang="en-US"/>
              <a:t>Electrostatic Generator Circuitry</a:t>
            </a:r>
          </a:p>
          <a:p>
            <a:r>
              <a:rPr lang="en-US"/>
              <a:t>Power Source Research</a:t>
            </a:r>
          </a:p>
        </p:txBody>
      </p:sp>
    </p:spTree>
    <p:extLst>
      <p:ext uri="{BB962C8B-B14F-4D97-AF65-F5344CB8AC3E}">
        <p14:creationId xmlns:p14="http://schemas.microsoft.com/office/powerpoint/2010/main" val="538814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12796-91C3-48E9-8C36-46347FEA549F}"/>
              </a:ext>
            </a:extLst>
          </p:cNvPr>
          <p:cNvSpPr>
            <a:spLocks noGrp="1"/>
          </p:cNvSpPr>
          <p:nvPr>
            <p:ph type="title"/>
          </p:nvPr>
        </p:nvSpPr>
        <p:spPr/>
        <p:txBody>
          <a:bodyPr/>
          <a:lstStyle/>
          <a:p>
            <a:r>
              <a:rPr lang="en-US"/>
              <a:t>Market Compatibility Analysis</a:t>
            </a:r>
          </a:p>
        </p:txBody>
      </p:sp>
      <p:sp>
        <p:nvSpPr>
          <p:cNvPr id="3" name="Content Placeholder 2">
            <a:extLst>
              <a:ext uri="{FF2B5EF4-FFF2-40B4-BE49-F238E27FC236}">
                <a16:creationId xmlns:a16="http://schemas.microsoft.com/office/drawing/2014/main" id="{BD8910D8-8B4F-44DC-B255-72FC48EAF7E7}"/>
              </a:ext>
            </a:extLst>
          </p:cNvPr>
          <p:cNvSpPr>
            <a:spLocks noGrp="1"/>
          </p:cNvSpPr>
          <p:nvPr>
            <p:ph idx="1"/>
          </p:nvPr>
        </p:nvSpPr>
        <p:spPr/>
        <p:txBody>
          <a:bodyPr/>
          <a:lstStyle/>
          <a:p>
            <a:r>
              <a:rPr lang="en-US"/>
              <a:t>Determine whether our design can successfully mate with the HVPL sprayers on the market.</a:t>
            </a:r>
          </a:p>
        </p:txBody>
      </p:sp>
      <p:pic>
        <p:nvPicPr>
          <p:cNvPr id="4" name="Picture 3" descr="Diagram&#10;&#10;Description automatically generated">
            <a:extLst>
              <a:ext uri="{FF2B5EF4-FFF2-40B4-BE49-F238E27FC236}">
                <a16:creationId xmlns:a16="http://schemas.microsoft.com/office/drawing/2014/main" id="{9810045E-A598-417C-B9E8-3454AEC2A55B}"/>
              </a:ext>
            </a:extLst>
          </p:cNvPr>
          <p:cNvPicPr/>
          <p:nvPr/>
        </p:nvPicPr>
        <p:blipFill>
          <a:blip r:embed="rId3">
            <a:extLst>
              <a:ext uri="{28A0092B-C50C-407E-A947-70E740481C1C}">
                <a14:useLocalDpi xmlns:a14="http://schemas.microsoft.com/office/drawing/2010/main" val="0"/>
              </a:ext>
            </a:extLst>
          </a:blip>
          <a:stretch>
            <a:fillRect/>
          </a:stretch>
        </p:blipFill>
        <p:spPr>
          <a:xfrm>
            <a:off x="433770" y="3567726"/>
            <a:ext cx="3390900" cy="2324100"/>
          </a:xfrm>
          <a:prstGeom prst="rect">
            <a:avLst/>
          </a:prstGeom>
        </p:spPr>
      </p:pic>
      <p:pic>
        <p:nvPicPr>
          <p:cNvPr id="5" name="Picture 4" descr="A picture containing logo&#10;&#10;Description automatically generated">
            <a:extLst>
              <a:ext uri="{FF2B5EF4-FFF2-40B4-BE49-F238E27FC236}">
                <a16:creationId xmlns:a16="http://schemas.microsoft.com/office/drawing/2014/main" id="{4036FCFA-2F67-4495-B327-DFA057BADCEC}"/>
              </a:ext>
            </a:extLst>
          </p:cNvPr>
          <p:cNvPicPr/>
          <p:nvPr/>
        </p:nvPicPr>
        <p:blipFill rotWithShape="1">
          <a:blip r:embed="rId4">
            <a:extLst>
              <a:ext uri="{28A0092B-C50C-407E-A947-70E740481C1C}">
                <a14:useLocalDpi xmlns:a14="http://schemas.microsoft.com/office/drawing/2010/main" val="0"/>
              </a:ext>
            </a:extLst>
          </a:blip>
          <a:srcRect l="10112" t="7934" r="8000" b="8767"/>
          <a:stretch/>
        </p:blipFill>
        <p:spPr>
          <a:xfrm>
            <a:off x="7327581" y="3626245"/>
            <a:ext cx="3091053" cy="2190750"/>
          </a:xfrm>
          <a:prstGeom prst="rect">
            <a:avLst/>
          </a:prstGeom>
        </p:spPr>
      </p:pic>
      <p:sp>
        <p:nvSpPr>
          <p:cNvPr id="7" name="TextBox 6">
            <a:extLst>
              <a:ext uri="{FF2B5EF4-FFF2-40B4-BE49-F238E27FC236}">
                <a16:creationId xmlns:a16="http://schemas.microsoft.com/office/drawing/2014/main" id="{AC66DECF-0921-407C-81FD-F70F5C0E1DCB}"/>
              </a:ext>
            </a:extLst>
          </p:cNvPr>
          <p:cNvSpPr txBox="1"/>
          <p:nvPr/>
        </p:nvSpPr>
        <p:spPr>
          <a:xfrm>
            <a:off x="362332" y="2875160"/>
            <a:ext cx="3533775" cy="646331"/>
          </a:xfrm>
          <a:prstGeom prst="rect">
            <a:avLst/>
          </a:prstGeom>
          <a:noFill/>
        </p:spPr>
        <p:txBody>
          <a:bodyPr wrap="square" rtlCol="0">
            <a:spAutoFit/>
          </a:bodyPr>
          <a:lstStyle/>
          <a:p>
            <a:r>
              <a:rPr lang="en-US"/>
              <a:t>Determine standard threading of the paint spray’s air cap</a:t>
            </a:r>
          </a:p>
        </p:txBody>
      </p:sp>
      <p:sp>
        <p:nvSpPr>
          <p:cNvPr id="8" name="TextBox 7">
            <a:extLst>
              <a:ext uri="{FF2B5EF4-FFF2-40B4-BE49-F238E27FC236}">
                <a16:creationId xmlns:a16="http://schemas.microsoft.com/office/drawing/2014/main" id="{3E4BF8D6-9ABC-48CB-85EF-71948DAA4E44}"/>
              </a:ext>
            </a:extLst>
          </p:cNvPr>
          <p:cNvSpPr txBox="1"/>
          <p:nvPr/>
        </p:nvSpPr>
        <p:spPr>
          <a:xfrm>
            <a:off x="7594281" y="2908590"/>
            <a:ext cx="2552700" cy="646331"/>
          </a:xfrm>
          <a:prstGeom prst="rect">
            <a:avLst/>
          </a:prstGeom>
          <a:noFill/>
        </p:spPr>
        <p:txBody>
          <a:bodyPr wrap="square" rtlCol="0">
            <a:spAutoFit/>
          </a:bodyPr>
          <a:lstStyle/>
          <a:p>
            <a:r>
              <a:rPr lang="en-US"/>
              <a:t>SolidWorks modeling of the attachment</a:t>
            </a:r>
          </a:p>
        </p:txBody>
      </p:sp>
      <p:sp>
        <p:nvSpPr>
          <p:cNvPr id="9" name="TextBox 8">
            <a:extLst>
              <a:ext uri="{FF2B5EF4-FFF2-40B4-BE49-F238E27FC236}">
                <a16:creationId xmlns:a16="http://schemas.microsoft.com/office/drawing/2014/main" id="{859927F4-74AD-4BBB-98A3-BE06CF355D18}"/>
              </a:ext>
            </a:extLst>
          </p:cNvPr>
          <p:cNvSpPr txBox="1"/>
          <p:nvPr/>
        </p:nvSpPr>
        <p:spPr>
          <a:xfrm>
            <a:off x="4306633" y="2875160"/>
            <a:ext cx="2114550" cy="646331"/>
          </a:xfrm>
          <a:prstGeom prst="rect">
            <a:avLst/>
          </a:prstGeom>
          <a:noFill/>
        </p:spPr>
        <p:txBody>
          <a:bodyPr wrap="square" rtlCol="0">
            <a:spAutoFit/>
          </a:bodyPr>
          <a:lstStyle/>
          <a:p>
            <a:r>
              <a:rPr lang="en-US"/>
              <a:t>Thread Spacing Calculations</a:t>
            </a:r>
          </a:p>
        </p:txBody>
      </p:sp>
      <p:pic>
        <p:nvPicPr>
          <p:cNvPr id="10" name="Picture 9" descr="Text, letter&#10;&#10;Description automatically generated">
            <a:extLst>
              <a:ext uri="{FF2B5EF4-FFF2-40B4-BE49-F238E27FC236}">
                <a16:creationId xmlns:a16="http://schemas.microsoft.com/office/drawing/2014/main" id="{DBA24109-6EF9-4606-B6E4-D967A9BF410B}"/>
              </a:ext>
            </a:extLst>
          </p:cNvPr>
          <p:cNvPicPr/>
          <p:nvPr/>
        </p:nvPicPr>
        <p:blipFill rotWithShape="1">
          <a:blip r:embed="rId5">
            <a:extLst>
              <a:ext uri="{28A0092B-C50C-407E-A947-70E740481C1C}">
                <a14:useLocalDpi xmlns:a14="http://schemas.microsoft.com/office/drawing/2010/main" val="0"/>
              </a:ext>
            </a:extLst>
          </a:blip>
          <a:srcRect t="40318"/>
          <a:stretch/>
        </p:blipFill>
        <p:spPr>
          <a:xfrm>
            <a:off x="3824670" y="3591906"/>
            <a:ext cx="3091053" cy="2226846"/>
          </a:xfrm>
          <a:prstGeom prst="rect">
            <a:avLst/>
          </a:prstGeom>
        </p:spPr>
      </p:pic>
    </p:spTree>
    <p:extLst>
      <p:ext uri="{BB962C8B-B14F-4D97-AF65-F5344CB8AC3E}">
        <p14:creationId xmlns:p14="http://schemas.microsoft.com/office/powerpoint/2010/main" val="3759904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4740D-54FB-4EF7-B880-08F86928ECC5}"/>
              </a:ext>
            </a:extLst>
          </p:cNvPr>
          <p:cNvSpPr>
            <a:spLocks noGrp="1"/>
          </p:cNvSpPr>
          <p:nvPr>
            <p:ph type="title"/>
          </p:nvPr>
        </p:nvSpPr>
        <p:spPr>
          <a:xfrm>
            <a:off x="1261872" y="120908"/>
            <a:ext cx="9692640" cy="1325562"/>
          </a:xfrm>
        </p:spPr>
        <p:txBody>
          <a:bodyPr/>
          <a:lstStyle/>
          <a:p>
            <a:r>
              <a:rPr lang="en-US"/>
              <a:t>Material Research and Analysis</a:t>
            </a:r>
          </a:p>
        </p:txBody>
      </p:sp>
      <p:sp>
        <p:nvSpPr>
          <p:cNvPr id="3" name="Content Placeholder 2">
            <a:extLst>
              <a:ext uri="{FF2B5EF4-FFF2-40B4-BE49-F238E27FC236}">
                <a16:creationId xmlns:a16="http://schemas.microsoft.com/office/drawing/2014/main" id="{D132E4C2-9683-4F20-AC45-8E8547CA6C39}"/>
              </a:ext>
            </a:extLst>
          </p:cNvPr>
          <p:cNvSpPr>
            <a:spLocks noGrp="1"/>
          </p:cNvSpPr>
          <p:nvPr>
            <p:ph idx="1"/>
          </p:nvPr>
        </p:nvSpPr>
        <p:spPr>
          <a:xfrm>
            <a:off x="1200326" y="1955138"/>
            <a:ext cx="8595360" cy="1646457"/>
          </a:xfrm>
        </p:spPr>
        <p:txBody>
          <a:bodyPr vert="horz" lIns="91440" tIns="45720" rIns="91440" bIns="45720" rtlCol="0" anchor="t">
            <a:normAutofit/>
          </a:bodyPr>
          <a:lstStyle/>
          <a:p>
            <a:r>
              <a:rPr lang="en-US"/>
              <a:t>The Paint Spray Attachment houses high voltage components within and needs to be of a durable and non-conductive material to protect the users of this product.</a:t>
            </a:r>
          </a:p>
        </p:txBody>
      </p:sp>
      <p:sp>
        <p:nvSpPr>
          <p:cNvPr id="5" name="TextBox 4">
            <a:extLst>
              <a:ext uri="{FF2B5EF4-FFF2-40B4-BE49-F238E27FC236}">
                <a16:creationId xmlns:a16="http://schemas.microsoft.com/office/drawing/2014/main" id="{80180DFB-999A-4EF3-AE42-8948C57B9217}"/>
              </a:ext>
            </a:extLst>
          </p:cNvPr>
          <p:cNvSpPr txBox="1"/>
          <p:nvPr/>
        </p:nvSpPr>
        <p:spPr>
          <a:xfrm>
            <a:off x="2619184" y="3190875"/>
            <a:ext cx="914400" cy="461665"/>
          </a:xfrm>
          <a:prstGeom prst="rect">
            <a:avLst/>
          </a:prstGeom>
          <a:noFill/>
        </p:spPr>
        <p:txBody>
          <a:bodyPr wrap="square" rtlCol="0">
            <a:spAutoFit/>
          </a:bodyPr>
          <a:lstStyle/>
          <a:p>
            <a:r>
              <a:rPr lang="en-US" sz="2400"/>
              <a:t>ABS</a:t>
            </a:r>
          </a:p>
        </p:txBody>
      </p:sp>
      <p:sp>
        <p:nvSpPr>
          <p:cNvPr id="7" name="TextBox 6">
            <a:extLst>
              <a:ext uri="{FF2B5EF4-FFF2-40B4-BE49-F238E27FC236}">
                <a16:creationId xmlns:a16="http://schemas.microsoft.com/office/drawing/2014/main" id="{F29C9F8B-E9AE-4944-BDFE-FADE6FF968B6}"/>
              </a:ext>
            </a:extLst>
          </p:cNvPr>
          <p:cNvSpPr txBox="1"/>
          <p:nvPr/>
        </p:nvSpPr>
        <p:spPr>
          <a:xfrm>
            <a:off x="5260850" y="4476468"/>
            <a:ext cx="914400" cy="461665"/>
          </a:xfrm>
          <a:prstGeom prst="rect">
            <a:avLst/>
          </a:prstGeom>
          <a:noFill/>
        </p:spPr>
        <p:txBody>
          <a:bodyPr wrap="square" rtlCol="0">
            <a:spAutoFit/>
          </a:bodyPr>
          <a:lstStyle/>
          <a:p>
            <a:r>
              <a:rPr lang="en-US" sz="2400"/>
              <a:t>Vs.</a:t>
            </a:r>
          </a:p>
        </p:txBody>
      </p:sp>
      <p:pic>
        <p:nvPicPr>
          <p:cNvPr id="8" name="Picture 7" descr="Diagram&#10;&#10;Description automatically generated">
            <a:extLst>
              <a:ext uri="{FF2B5EF4-FFF2-40B4-BE49-F238E27FC236}">
                <a16:creationId xmlns:a16="http://schemas.microsoft.com/office/drawing/2014/main" id="{4E667445-18B4-4819-9B3D-2411EC64ABF8}"/>
              </a:ext>
            </a:extLst>
          </p:cNvPr>
          <p:cNvPicPr/>
          <p:nvPr/>
        </p:nvPicPr>
        <p:blipFill>
          <a:blip r:embed="rId3">
            <a:extLst>
              <a:ext uri="{FF2B5EF4-FFF2-40B4-BE49-F238E27FC236}">
                <a16:creationId xmlns="" xmlns:lc="http://schemas.openxmlformats.org/drawingml/2006/lockedCanvas" xmlns:arto="http://schemas.microsoft.com/office/word/2006/arto" xmlns:a16="http://schemas.microsoft.com/office/drawing/2014/main" xmlns:a14="http://schemas.microsoft.com/office/drawing/2010/main" xmlns:w="http://schemas.openxmlformats.org/wordprocessingml/2006/main" xmlns:w10="urn:schemas-microsoft-com:office:word" xmlns:v="urn:schemas-microsoft-com:vml" xmlns:o="urn:schemas-microsoft-com:office:office" xmlns:wp15="http://schemas.microsoft.com/office/word/2012/wordprocessingDrawing"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m="http://schemas.openxmlformats.org/officeDocument/2006/math" xmlns:am3d="http://schemas.microsoft.com/office/drawing/2017/model3d" xmlns:aink="http://schemas.microsoft.com/office/drawing/2016/ink"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mc="http://schemas.openxmlformats.org/markup-compatibility/2006" xmlns:pic="http://schemas.openxmlformats.org/drawingml/2006/picture" xmlns:wp14="http://schemas.microsoft.com/office/word/2010/wordprocessingDrawing" xmlns:wp="http://schemas.openxmlformats.org/drawingml/2006/wordprocessingDrawing" id="{8835D802-1AC6-4B57-BC07-F9C12FF6B20C}"/>
              </a:ext>
            </a:extLst>
          </a:blip>
          <a:stretch>
            <a:fillRect/>
          </a:stretch>
        </p:blipFill>
        <p:spPr>
          <a:xfrm>
            <a:off x="1654683" y="3705225"/>
            <a:ext cx="2843403" cy="2465816"/>
          </a:xfrm>
          <a:prstGeom prst="rect">
            <a:avLst/>
          </a:prstGeom>
        </p:spPr>
      </p:pic>
      <p:pic>
        <p:nvPicPr>
          <p:cNvPr id="3074" name="Picture 2">
            <a:extLst>
              <a:ext uri="{FF2B5EF4-FFF2-40B4-BE49-F238E27FC236}">
                <a16:creationId xmlns:a16="http://schemas.microsoft.com/office/drawing/2014/main" id="{D4612399-E2C8-45AB-9780-F7CC5C4F91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847" t="18258" r="8962" b="21974"/>
          <a:stretch/>
        </p:blipFill>
        <p:spPr bwMode="auto">
          <a:xfrm>
            <a:off x="6175250" y="3705225"/>
            <a:ext cx="3390900" cy="246581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CBFBCB0-EB58-4E87-902A-C15D71F17225}"/>
              </a:ext>
            </a:extLst>
          </p:cNvPr>
          <p:cNvSpPr txBox="1"/>
          <p:nvPr/>
        </p:nvSpPr>
        <p:spPr>
          <a:xfrm>
            <a:off x="7459217" y="3198167"/>
            <a:ext cx="914400" cy="461665"/>
          </a:xfrm>
          <a:prstGeom prst="rect">
            <a:avLst/>
          </a:prstGeom>
          <a:noFill/>
        </p:spPr>
        <p:txBody>
          <a:bodyPr wrap="square" rtlCol="0">
            <a:spAutoFit/>
          </a:bodyPr>
          <a:lstStyle/>
          <a:p>
            <a:r>
              <a:rPr lang="en-US" sz="2400"/>
              <a:t>PLA</a:t>
            </a:r>
          </a:p>
        </p:txBody>
      </p:sp>
    </p:spTree>
    <p:extLst>
      <p:ext uri="{BB962C8B-B14F-4D97-AF65-F5344CB8AC3E}">
        <p14:creationId xmlns:p14="http://schemas.microsoft.com/office/powerpoint/2010/main" val="1865330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DFB7-C55E-4118-8FBF-0EDD774C7A15}"/>
              </a:ext>
            </a:extLst>
          </p:cNvPr>
          <p:cNvSpPr>
            <a:spLocks noGrp="1"/>
          </p:cNvSpPr>
          <p:nvPr>
            <p:ph type="title"/>
          </p:nvPr>
        </p:nvSpPr>
        <p:spPr/>
        <p:txBody>
          <a:bodyPr/>
          <a:lstStyle/>
          <a:p>
            <a:r>
              <a:rPr lang="en-US"/>
              <a:t>Spray Cone Analysis</a:t>
            </a:r>
          </a:p>
        </p:txBody>
      </p:sp>
      <p:sp>
        <p:nvSpPr>
          <p:cNvPr id="3" name="Content Placeholder 2">
            <a:extLst>
              <a:ext uri="{FF2B5EF4-FFF2-40B4-BE49-F238E27FC236}">
                <a16:creationId xmlns:a16="http://schemas.microsoft.com/office/drawing/2014/main" id="{DA045F07-B4F8-43E2-96C7-4097622CA726}"/>
              </a:ext>
            </a:extLst>
          </p:cNvPr>
          <p:cNvSpPr>
            <a:spLocks noGrp="1"/>
          </p:cNvSpPr>
          <p:nvPr>
            <p:ph idx="1"/>
          </p:nvPr>
        </p:nvSpPr>
        <p:spPr/>
        <p:txBody>
          <a:bodyPr vert="horz" lIns="91440" tIns="45720" rIns="91440" bIns="45720" rtlCol="0" anchor="t">
            <a:normAutofit/>
          </a:bodyPr>
          <a:lstStyle/>
          <a:p>
            <a:r>
              <a:rPr lang="en-US"/>
              <a:t>Another factor in the elevated voltage within the electrodes are the spacing between the two plates, the smaller the spacing, the lower the voltage, lowering risks to the user and increasing the battery life as the electrodes consume less power as a result.</a:t>
            </a:r>
          </a:p>
        </p:txBody>
      </p:sp>
      <p:pic>
        <p:nvPicPr>
          <p:cNvPr id="4" name="Picture 3">
            <a:extLst>
              <a:ext uri="{FF2B5EF4-FFF2-40B4-BE49-F238E27FC236}">
                <a16:creationId xmlns:a16="http://schemas.microsoft.com/office/drawing/2014/main" id="{1914BCDB-6BED-4936-9F70-4E9D81B9A462}"/>
              </a:ext>
            </a:extLst>
          </p:cNvPr>
          <p:cNvPicPr/>
          <p:nvPr/>
        </p:nvPicPr>
        <p:blipFill>
          <a:blip r:embed="rId3">
            <a:extLst>
              <a:ext uri="{28A0092B-C50C-407E-A947-70E740481C1C}">
                <a14:useLocalDpi xmlns:a14="http://schemas.microsoft.com/office/drawing/2010/main" val="0"/>
              </a:ext>
            </a:extLst>
          </a:blip>
          <a:srcRect l="23076"/>
          <a:stretch>
            <a:fillRect/>
          </a:stretch>
        </p:blipFill>
        <p:spPr>
          <a:xfrm>
            <a:off x="607695" y="4004468"/>
            <a:ext cx="2183130" cy="2128520"/>
          </a:xfrm>
          <a:prstGeom prst="rect">
            <a:avLst/>
          </a:prstGeom>
        </p:spPr>
      </p:pic>
      <p:pic>
        <p:nvPicPr>
          <p:cNvPr id="5" name="Picture 4">
            <a:extLst>
              <a:ext uri="{FF2B5EF4-FFF2-40B4-BE49-F238E27FC236}">
                <a16:creationId xmlns:a16="http://schemas.microsoft.com/office/drawing/2014/main" id="{9DD1613D-61F5-4480-A339-C14333C5581C}"/>
              </a:ext>
            </a:extLst>
          </p:cNvPr>
          <p:cNvPicPr/>
          <p:nvPr/>
        </p:nvPicPr>
        <p:blipFill rotWithShape="1">
          <a:blip r:embed="rId4">
            <a:extLst>
              <a:ext uri="{28A0092B-C50C-407E-A947-70E740481C1C}">
                <a14:useLocalDpi xmlns:a14="http://schemas.microsoft.com/office/drawing/2010/main" val="0"/>
              </a:ext>
            </a:extLst>
          </a:blip>
          <a:srcRect l="29029"/>
          <a:stretch/>
        </p:blipFill>
        <p:spPr>
          <a:xfrm rot="5400000">
            <a:off x="3314572" y="3944143"/>
            <a:ext cx="2128519" cy="2249170"/>
          </a:xfrm>
          <a:prstGeom prst="rect">
            <a:avLst/>
          </a:prstGeom>
        </p:spPr>
      </p:pic>
      <p:pic>
        <p:nvPicPr>
          <p:cNvPr id="6" name="Picture 5">
            <a:extLst>
              <a:ext uri="{FF2B5EF4-FFF2-40B4-BE49-F238E27FC236}">
                <a16:creationId xmlns:a16="http://schemas.microsoft.com/office/drawing/2014/main" id="{F99DCF74-2F6E-4E26-891C-B295CBA24C58}"/>
              </a:ext>
            </a:extLst>
          </p:cNvPr>
          <p:cNvPicPr/>
          <p:nvPr/>
        </p:nvPicPr>
        <p:blipFill>
          <a:blip r:embed="rId5">
            <a:extLst>
              <a:ext uri="{28A0092B-C50C-407E-A947-70E740481C1C}">
                <a14:useLocalDpi xmlns:a14="http://schemas.microsoft.com/office/drawing/2010/main" val="0"/>
              </a:ext>
            </a:extLst>
          </a:blip>
          <a:stretch>
            <a:fillRect/>
          </a:stretch>
        </p:blipFill>
        <p:spPr>
          <a:xfrm>
            <a:off x="6064629" y="3478610"/>
            <a:ext cx="4160900" cy="2613223"/>
          </a:xfrm>
          <a:prstGeom prst="rect">
            <a:avLst/>
          </a:prstGeom>
        </p:spPr>
      </p:pic>
      <p:sp>
        <p:nvSpPr>
          <p:cNvPr id="7" name="TextBox 6">
            <a:extLst>
              <a:ext uri="{FF2B5EF4-FFF2-40B4-BE49-F238E27FC236}">
                <a16:creationId xmlns:a16="http://schemas.microsoft.com/office/drawing/2014/main" id="{88588333-6918-46F6-B2EC-46B5B29485F5}"/>
              </a:ext>
            </a:extLst>
          </p:cNvPr>
          <p:cNvSpPr txBox="1"/>
          <p:nvPr/>
        </p:nvSpPr>
        <p:spPr>
          <a:xfrm>
            <a:off x="604328" y="3587987"/>
            <a:ext cx="1528953" cy="369332"/>
          </a:xfrm>
          <a:prstGeom prst="rect">
            <a:avLst/>
          </a:prstGeom>
          <a:noFill/>
        </p:spPr>
        <p:txBody>
          <a:bodyPr wrap="square" rtlCol="0">
            <a:spAutoFit/>
          </a:bodyPr>
          <a:lstStyle/>
          <a:p>
            <a:r>
              <a:rPr lang="en-US"/>
              <a:t>Test setup</a:t>
            </a:r>
          </a:p>
        </p:txBody>
      </p:sp>
      <p:sp>
        <p:nvSpPr>
          <p:cNvPr id="8" name="TextBox 7">
            <a:extLst>
              <a:ext uri="{FF2B5EF4-FFF2-40B4-BE49-F238E27FC236}">
                <a16:creationId xmlns:a16="http://schemas.microsoft.com/office/drawing/2014/main" id="{AFA97BC3-4AAD-467F-84FC-CD4C3353436D}"/>
              </a:ext>
            </a:extLst>
          </p:cNvPr>
          <p:cNvSpPr txBox="1"/>
          <p:nvPr/>
        </p:nvSpPr>
        <p:spPr>
          <a:xfrm>
            <a:off x="3102481" y="3566397"/>
            <a:ext cx="2552700" cy="369332"/>
          </a:xfrm>
          <a:prstGeom prst="rect">
            <a:avLst/>
          </a:prstGeom>
          <a:noFill/>
        </p:spPr>
        <p:txBody>
          <a:bodyPr wrap="square" rtlCol="0">
            <a:spAutoFit/>
          </a:bodyPr>
          <a:lstStyle/>
          <a:p>
            <a:r>
              <a:rPr lang="en-US"/>
              <a:t>Resulting Spray Cone</a:t>
            </a:r>
          </a:p>
        </p:txBody>
      </p:sp>
    </p:spTree>
    <p:extLst>
      <p:ext uri="{BB962C8B-B14F-4D97-AF65-F5344CB8AC3E}">
        <p14:creationId xmlns:p14="http://schemas.microsoft.com/office/powerpoint/2010/main" val="2984712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5B58B-20E1-4B52-985E-5F9FBE02AD50}"/>
              </a:ext>
            </a:extLst>
          </p:cNvPr>
          <p:cNvSpPr>
            <a:spLocks noGrp="1"/>
          </p:cNvSpPr>
          <p:nvPr>
            <p:ph type="title"/>
          </p:nvPr>
        </p:nvSpPr>
        <p:spPr>
          <a:xfrm>
            <a:off x="1261872" y="640081"/>
            <a:ext cx="5502822" cy="1412654"/>
          </a:xfrm>
        </p:spPr>
        <p:txBody>
          <a:bodyPr vert="horz" lIns="91440" tIns="45720" rIns="91440" bIns="45720" rtlCol="0" anchor="b">
            <a:normAutofit/>
          </a:bodyPr>
          <a:lstStyle/>
          <a:p>
            <a:r>
              <a:rPr lang="en-US"/>
              <a:t>Cart Stress Analysis</a:t>
            </a:r>
          </a:p>
        </p:txBody>
      </p:sp>
      <p:sp>
        <p:nvSpPr>
          <p:cNvPr id="5" name="TextBox 4">
            <a:extLst>
              <a:ext uri="{FF2B5EF4-FFF2-40B4-BE49-F238E27FC236}">
                <a16:creationId xmlns:a16="http://schemas.microsoft.com/office/drawing/2014/main" id="{FBFDA1BB-D2DF-4CFA-A5C1-0881CB15B5AA}"/>
              </a:ext>
            </a:extLst>
          </p:cNvPr>
          <p:cNvSpPr txBox="1"/>
          <p:nvPr/>
        </p:nvSpPr>
        <p:spPr>
          <a:xfrm>
            <a:off x="1261872" y="2560106"/>
            <a:ext cx="4954920" cy="372480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182880">
              <a:spcAft>
                <a:spcPts val="600"/>
              </a:spcAft>
              <a:buClr>
                <a:schemeClr val="accent1"/>
              </a:buClr>
            </a:pPr>
            <a:r>
              <a:rPr lang="en-US"/>
              <a:t>To determine if the chosen materials would be sufficient to support the estimated loads on our cart with the current design parameter</a:t>
            </a:r>
          </a:p>
        </p:txBody>
      </p:sp>
      <p:pic>
        <p:nvPicPr>
          <p:cNvPr id="3" name="Picture 5" descr="Chart&#10;&#10;Description automatically generated">
            <a:extLst>
              <a:ext uri="{FF2B5EF4-FFF2-40B4-BE49-F238E27FC236}">
                <a16:creationId xmlns:a16="http://schemas.microsoft.com/office/drawing/2014/main" id="{98E7C4E6-312E-426E-B9B6-6BEEE59CC13C}"/>
              </a:ext>
            </a:extLst>
          </p:cNvPr>
          <p:cNvPicPr>
            <a:picLocks noChangeAspect="1"/>
          </p:cNvPicPr>
          <p:nvPr/>
        </p:nvPicPr>
        <p:blipFill>
          <a:blip r:embed="rId3"/>
          <a:stretch>
            <a:fillRect/>
          </a:stretch>
        </p:blipFill>
        <p:spPr>
          <a:xfrm>
            <a:off x="6465110" y="2808648"/>
            <a:ext cx="4465018" cy="3549690"/>
          </a:xfrm>
          <a:prstGeom prst="rect">
            <a:avLst/>
          </a:prstGeom>
        </p:spPr>
      </p:pic>
      <p:pic>
        <p:nvPicPr>
          <p:cNvPr id="4" name="Picture 4" descr="A picture containing sitting, photo, air&#10;&#10;Description automatically generated">
            <a:extLst>
              <a:ext uri="{FF2B5EF4-FFF2-40B4-BE49-F238E27FC236}">
                <a16:creationId xmlns:a16="http://schemas.microsoft.com/office/drawing/2014/main" id="{47BFE020-1A86-4BB5-8BC1-5830B44A610B}"/>
              </a:ext>
            </a:extLst>
          </p:cNvPr>
          <p:cNvPicPr>
            <a:picLocks noGrp="1" noChangeAspect="1"/>
          </p:cNvPicPr>
          <p:nvPr>
            <p:ph idx="1"/>
          </p:nvPr>
        </p:nvPicPr>
        <p:blipFill>
          <a:blip r:embed="rId4"/>
          <a:stretch>
            <a:fillRect/>
          </a:stretch>
        </p:blipFill>
        <p:spPr>
          <a:xfrm>
            <a:off x="1752378" y="3934253"/>
            <a:ext cx="3973908" cy="2424084"/>
          </a:xfrm>
          <a:prstGeom prst="rect">
            <a:avLst/>
          </a:prstGeom>
        </p:spPr>
      </p:pic>
    </p:spTree>
    <p:extLst>
      <p:ext uri="{BB962C8B-B14F-4D97-AF65-F5344CB8AC3E}">
        <p14:creationId xmlns:p14="http://schemas.microsoft.com/office/powerpoint/2010/main" val="3007126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54295-26EB-4A30-A1D7-728AA4B00192}"/>
              </a:ext>
            </a:extLst>
          </p:cNvPr>
          <p:cNvSpPr>
            <a:spLocks noGrp="1"/>
          </p:cNvSpPr>
          <p:nvPr>
            <p:ph type="title"/>
          </p:nvPr>
        </p:nvSpPr>
        <p:spPr/>
        <p:txBody>
          <a:bodyPr/>
          <a:lstStyle/>
          <a:p>
            <a:r>
              <a:rPr lang="en-US"/>
              <a:t>Electrostatic Generator Circuit Analysis</a:t>
            </a:r>
          </a:p>
        </p:txBody>
      </p:sp>
      <p:pic>
        <p:nvPicPr>
          <p:cNvPr id="5" name="Content Placeholder 4" descr="Diagram&#10;&#10;Description automatically generated">
            <a:extLst>
              <a:ext uri="{FF2B5EF4-FFF2-40B4-BE49-F238E27FC236}">
                <a16:creationId xmlns:a16="http://schemas.microsoft.com/office/drawing/2014/main" id="{ABD59D5C-1FAB-4CAE-9FB2-CD6224E28C9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17073" y="1165847"/>
            <a:ext cx="5351509" cy="2460528"/>
          </a:xfrm>
        </p:spPr>
      </p:pic>
      <p:pic>
        <p:nvPicPr>
          <p:cNvPr id="6" name="Picture 5">
            <a:extLst>
              <a:ext uri="{FF2B5EF4-FFF2-40B4-BE49-F238E27FC236}">
                <a16:creationId xmlns:a16="http://schemas.microsoft.com/office/drawing/2014/main" id="{A11F489D-EA5A-4E5C-92DC-ADF44BADCF98}"/>
              </a:ext>
            </a:extLst>
          </p:cNvPr>
          <p:cNvPicPr>
            <a:picLocks noChangeAspect="1"/>
          </p:cNvPicPr>
          <p:nvPr/>
        </p:nvPicPr>
        <p:blipFill>
          <a:blip r:embed="rId4"/>
          <a:stretch>
            <a:fillRect/>
          </a:stretch>
        </p:blipFill>
        <p:spPr>
          <a:xfrm>
            <a:off x="803297" y="3381447"/>
            <a:ext cx="5662817" cy="3188082"/>
          </a:xfrm>
          <a:prstGeom prst="rect">
            <a:avLst/>
          </a:prstGeom>
        </p:spPr>
      </p:pic>
    </p:spTree>
    <p:extLst>
      <p:ext uri="{BB962C8B-B14F-4D97-AF65-F5344CB8AC3E}">
        <p14:creationId xmlns:p14="http://schemas.microsoft.com/office/powerpoint/2010/main" val="1147028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CF64F-4D88-4066-8570-79BF0A1099A1}"/>
              </a:ext>
            </a:extLst>
          </p:cNvPr>
          <p:cNvSpPr>
            <a:spLocks noGrp="1"/>
          </p:cNvSpPr>
          <p:nvPr>
            <p:ph type="title"/>
          </p:nvPr>
        </p:nvSpPr>
        <p:spPr/>
        <p:txBody>
          <a:bodyPr/>
          <a:lstStyle/>
          <a:p>
            <a:r>
              <a:rPr lang="en-US"/>
              <a:t>Power Source Research and Analysis</a:t>
            </a:r>
          </a:p>
        </p:txBody>
      </p:sp>
      <p:sp>
        <p:nvSpPr>
          <p:cNvPr id="3" name="Rectangle 1">
            <a:extLst>
              <a:ext uri="{FF2B5EF4-FFF2-40B4-BE49-F238E27FC236}">
                <a16:creationId xmlns:a16="http://schemas.microsoft.com/office/drawing/2014/main" id="{4A92BAA4-E693-41DD-834D-857B3B4ED55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9A7A74C3-EA96-4589-BE7D-2A43BE3FB22A}"/>
              </a:ext>
            </a:extLst>
          </p:cNvPr>
          <p:cNvGraphicFramePr/>
          <p:nvPr>
            <p:extLst>
              <p:ext uri="{D42A27DB-BD31-4B8C-83A1-F6EECF244321}">
                <p14:modId xmlns:p14="http://schemas.microsoft.com/office/powerpoint/2010/main" val="1931616011"/>
              </p:ext>
            </p:extLst>
          </p:nvPr>
        </p:nvGraphicFramePr>
        <p:xfrm>
          <a:off x="467546" y="1845827"/>
          <a:ext cx="7429545" cy="4776528"/>
        </p:xfrm>
        <a:graphic>
          <a:graphicData uri="http://schemas.openxmlformats.org/drawingml/2006/table">
            <a:tbl>
              <a:tblPr>
                <a:tableStyleId>{5C22544A-7EE6-4342-B048-85BDC9FD1C3A}</a:tableStyleId>
              </a:tblPr>
              <a:tblGrid>
                <a:gridCol w="973327">
                  <a:extLst>
                    <a:ext uri="{9D8B030D-6E8A-4147-A177-3AD203B41FA5}">
                      <a16:colId xmlns:a16="http://schemas.microsoft.com/office/drawing/2014/main" val="1444784245"/>
                    </a:ext>
                  </a:extLst>
                </a:gridCol>
                <a:gridCol w="720436">
                  <a:extLst>
                    <a:ext uri="{9D8B030D-6E8A-4147-A177-3AD203B41FA5}">
                      <a16:colId xmlns:a16="http://schemas.microsoft.com/office/drawing/2014/main" val="3889890522"/>
                    </a:ext>
                  </a:extLst>
                </a:gridCol>
                <a:gridCol w="785091">
                  <a:extLst>
                    <a:ext uri="{9D8B030D-6E8A-4147-A177-3AD203B41FA5}">
                      <a16:colId xmlns:a16="http://schemas.microsoft.com/office/drawing/2014/main" val="1614827416"/>
                    </a:ext>
                  </a:extLst>
                </a:gridCol>
                <a:gridCol w="1006764">
                  <a:extLst>
                    <a:ext uri="{9D8B030D-6E8A-4147-A177-3AD203B41FA5}">
                      <a16:colId xmlns:a16="http://schemas.microsoft.com/office/drawing/2014/main" val="3155054734"/>
                    </a:ext>
                  </a:extLst>
                </a:gridCol>
                <a:gridCol w="988291">
                  <a:extLst>
                    <a:ext uri="{9D8B030D-6E8A-4147-A177-3AD203B41FA5}">
                      <a16:colId xmlns:a16="http://schemas.microsoft.com/office/drawing/2014/main" val="4051467097"/>
                    </a:ext>
                  </a:extLst>
                </a:gridCol>
                <a:gridCol w="932872">
                  <a:extLst>
                    <a:ext uri="{9D8B030D-6E8A-4147-A177-3AD203B41FA5}">
                      <a16:colId xmlns:a16="http://schemas.microsoft.com/office/drawing/2014/main" val="1724436305"/>
                    </a:ext>
                  </a:extLst>
                </a:gridCol>
                <a:gridCol w="2022764">
                  <a:extLst>
                    <a:ext uri="{9D8B030D-6E8A-4147-A177-3AD203B41FA5}">
                      <a16:colId xmlns:a16="http://schemas.microsoft.com/office/drawing/2014/main" val="3594869035"/>
                    </a:ext>
                  </a:extLst>
                </a:gridCol>
              </a:tblGrid>
              <a:tr h="1304859">
                <a:tc>
                  <a:txBody>
                    <a:bodyPr/>
                    <a:lstStyle/>
                    <a:p>
                      <a:pPr algn="l" fontAlgn="base">
                        <a:spcBef>
                          <a:spcPts val="0"/>
                        </a:spcBef>
                        <a:spcAft>
                          <a:spcPts val="0"/>
                        </a:spcAft>
                      </a:pPr>
                      <a:r>
                        <a:rPr lang="en-US" sz="1200" u="none" strike="noStrike" cap="all">
                          <a:solidFill>
                            <a:schemeClr val="tx1"/>
                          </a:solidFill>
                          <a:effectLst/>
                        </a:rPr>
                        <a:t>BATTERY</a:t>
                      </a:r>
                      <a:r>
                        <a:rPr lang="en-US" sz="1200" u="none" strike="noStrike">
                          <a:solidFill>
                            <a:schemeClr val="tx1"/>
                          </a:solidFill>
                          <a:effectLst/>
                        </a:rPr>
                        <a:t>​</a:t>
                      </a:r>
                      <a:endParaRPr lang="en-US" sz="1800" b="0" i="0" u="none" strike="noStrike">
                        <a:solidFill>
                          <a:schemeClr val="tx1"/>
                        </a:solidFill>
                        <a:effectLst/>
                        <a:latin typeface="Arial" panose="020B0604020202020204" pitchFamily="34" charset="0"/>
                      </a:endParaRPr>
                    </a:p>
                  </a:txBody>
                  <a:tcPr anchor="ctr"/>
                </a:tc>
                <a:tc>
                  <a:txBody>
                    <a:bodyPr/>
                    <a:lstStyle/>
                    <a:p>
                      <a:pPr algn="l" fontAlgn="base">
                        <a:spcBef>
                          <a:spcPts val="0"/>
                        </a:spcBef>
                        <a:spcAft>
                          <a:spcPts val="0"/>
                        </a:spcAft>
                      </a:pPr>
                      <a:r>
                        <a:rPr lang="en-US" sz="1200" u="none" strike="noStrike" cap="all">
                          <a:solidFill>
                            <a:schemeClr val="tx1"/>
                          </a:solidFill>
                          <a:effectLst/>
                        </a:rPr>
                        <a:t>PRICE</a:t>
                      </a:r>
                      <a:r>
                        <a:rPr lang="en-US" sz="1200" u="none" strike="noStrike">
                          <a:solidFill>
                            <a:schemeClr val="tx1"/>
                          </a:solidFill>
                          <a:effectLst/>
                        </a:rPr>
                        <a:t>​</a:t>
                      </a:r>
                      <a:endParaRPr lang="en-US" sz="1800" b="0" i="0" u="none" strike="noStrike">
                        <a:solidFill>
                          <a:schemeClr val="tx1"/>
                        </a:solidFill>
                        <a:effectLst/>
                        <a:latin typeface="Arial" panose="020B0604020202020204" pitchFamily="34" charset="0"/>
                      </a:endParaRPr>
                    </a:p>
                  </a:txBody>
                  <a:tcPr anchor="ctr"/>
                </a:tc>
                <a:tc>
                  <a:txBody>
                    <a:bodyPr/>
                    <a:lstStyle/>
                    <a:p>
                      <a:pPr algn="l" fontAlgn="base">
                        <a:spcBef>
                          <a:spcPts val="0"/>
                        </a:spcBef>
                        <a:spcAft>
                          <a:spcPts val="0"/>
                        </a:spcAft>
                      </a:pPr>
                      <a:r>
                        <a:rPr lang="en-US" sz="1200" u="none" strike="noStrike" cap="all">
                          <a:solidFill>
                            <a:schemeClr val="tx1"/>
                          </a:solidFill>
                          <a:effectLst/>
                        </a:rPr>
                        <a:t>AMP HOURS</a:t>
                      </a:r>
                      <a:r>
                        <a:rPr lang="en-US" sz="1200" u="none" strike="noStrike">
                          <a:solidFill>
                            <a:schemeClr val="tx1"/>
                          </a:solidFill>
                          <a:effectLst/>
                        </a:rPr>
                        <a:t>​</a:t>
                      </a:r>
                      <a:endParaRPr lang="en-US" sz="1800" b="0" i="0" u="none" strike="noStrike">
                        <a:solidFill>
                          <a:schemeClr val="tx1"/>
                        </a:solidFill>
                        <a:effectLst/>
                        <a:latin typeface="Arial" panose="020B0604020202020204" pitchFamily="34" charset="0"/>
                      </a:endParaRPr>
                    </a:p>
                  </a:txBody>
                  <a:tcPr anchor="ctr"/>
                </a:tc>
                <a:tc>
                  <a:txBody>
                    <a:bodyPr/>
                    <a:lstStyle/>
                    <a:p>
                      <a:pPr algn="l" fontAlgn="base">
                        <a:spcBef>
                          <a:spcPts val="0"/>
                        </a:spcBef>
                        <a:spcAft>
                          <a:spcPts val="0"/>
                        </a:spcAft>
                      </a:pPr>
                      <a:r>
                        <a:rPr lang="en-US" sz="1200" u="none" strike="noStrike" cap="all">
                          <a:solidFill>
                            <a:schemeClr val="tx1"/>
                          </a:solidFill>
                          <a:effectLst/>
                        </a:rPr>
                        <a:t>RESERVE CAPACITY</a:t>
                      </a:r>
                      <a:r>
                        <a:rPr lang="en-US" sz="1200" u="none" strike="noStrike">
                          <a:solidFill>
                            <a:schemeClr val="tx1"/>
                          </a:solidFill>
                          <a:effectLst/>
                        </a:rPr>
                        <a:t>​</a:t>
                      </a:r>
                      <a:endParaRPr lang="en-US" sz="1800" b="0" i="0" u="none" strike="noStrike">
                        <a:solidFill>
                          <a:schemeClr val="tx1"/>
                        </a:solidFill>
                        <a:effectLst/>
                        <a:latin typeface="Arial" panose="020B0604020202020204" pitchFamily="34" charset="0"/>
                      </a:endParaRPr>
                    </a:p>
                  </a:txBody>
                  <a:tcPr anchor="ctr"/>
                </a:tc>
                <a:tc>
                  <a:txBody>
                    <a:bodyPr/>
                    <a:lstStyle/>
                    <a:p>
                      <a:pPr algn="l" fontAlgn="base">
                        <a:spcBef>
                          <a:spcPts val="0"/>
                        </a:spcBef>
                        <a:spcAft>
                          <a:spcPts val="0"/>
                        </a:spcAft>
                      </a:pPr>
                      <a:r>
                        <a:rPr lang="en-US" sz="1200" u="none" strike="noStrike" cap="all">
                          <a:solidFill>
                            <a:schemeClr val="tx1"/>
                          </a:solidFill>
                          <a:effectLst/>
                        </a:rPr>
                        <a:t>VOLTAGE</a:t>
                      </a:r>
                      <a:r>
                        <a:rPr lang="en-US" sz="1200" u="none" strike="noStrike">
                          <a:solidFill>
                            <a:schemeClr val="tx1"/>
                          </a:solidFill>
                          <a:effectLst/>
                        </a:rPr>
                        <a:t>​</a:t>
                      </a:r>
                      <a:endParaRPr lang="en-US" sz="1800" b="0" i="0" u="none" strike="noStrike">
                        <a:solidFill>
                          <a:schemeClr val="tx1"/>
                        </a:solidFill>
                        <a:effectLst/>
                        <a:latin typeface="Arial" panose="020B0604020202020204" pitchFamily="34" charset="0"/>
                      </a:endParaRPr>
                    </a:p>
                  </a:txBody>
                  <a:tcPr anchor="ctr"/>
                </a:tc>
                <a:tc>
                  <a:txBody>
                    <a:bodyPr/>
                    <a:lstStyle/>
                    <a:p>
                      <a:pPr algn="l" fontAlgn="base">
                        <a:spcBef>
                          <a:spcPts val="0"/>
                        </a:spcBef>
                        <a:spcAft>
                          <a:spcPts val="0"/>
                        </a:spcAft>
                      </a:pPr>
                      <a:r>
                        <a:rPr lang="en-US" sz="1200" u="none" strike="noStrike" cap="all">
                          <a:solidFill>
                            <a:schemeClr val="tx1"/>
                          </a:solidFill>
                          <a:effectLst/>
                        </a:rPr>
                        <a:t>WEIGHT</a:t>
                      </a:r>
                      <a:r>
                        <a:rPr lang="en-US" sz="1200" u="none" strike="noStrike">
                          <a:solidFill>
                            <a:schemeClr val="tx1"/>
                          </a:solidFill>
                          <a:effectLst/>
                        </a:rPr>
                        <a:t>​</a:t>
                      </a:r>
                      <a:endParaRPr lang="en-US" sz="1800" b="0" i="0" u="none" strike="noStrike">
                        <a:solidFill>
                          <a:schemeClr val="tx1"/>
                        </a:solidFill>
                        <a:effectLst/>
                        <a:latin typeface="Arial" panose="020B0604020202020204" pitchFamily="34" charset="0"/>
                      </a:endParaRPr>
                    </a:p>
                  </a:txBody>
                  <a:tcPr anchor="ctr"/>
                </a:tc>
                <a:tc>
                  <a:txBody>
                    <a:bodyPr/>
                    <a:lstStyle/>
                    <a:p>
                      <a:pPr algn="l" fontAlgn="base">
                        <a:spcBef>
                          <a:spcPts val="0"/>
                        </a:spcBef>
                        <a:spcAft>
                          <a:spcPts val="0"/>
                        </a:spcAft>
                      </a:pPr>
                      <a:r>
                        <a:rPr lang="pt-BR" sz="1200" u="none" strike="noStrike" cap="all">
                          <a:solidFill>
                            <a:schemeClr val="tx1"/>
                          </a:solidFill>
                          <a:effectLst/>
                        </a:rPr>
                        <a:t>DIMENSIONSL X W X H</a:t>
                      </a:r>
                      <a:r>
                        <a:rPr lang="pt-BR" sz="1200" u="none" strike="noStrike">
                          <a:solidFill>
                            <a:schemeClr val="tx1"/>
                          </a:solidFill>
                          <a:effectLst/>
                        </a:rPr>
                        <a:t>​</a:t>
                      </a:r>
                    </a:p>
                  </a:txBody>
                  <a:tcPr anchor="ctr"/>
                </a:tc>
                <a:extLst>
                  <a:ext uri="{0D108BD9-81ED-4DB2-BD59-A6C34878D82A}">
                    <a16:rowId xmlns:a16="http://schemas.microsoft.com/office/drawing/2014/main" val="1843695025"/>
                  </a:ext>
                </a:extLst>
              </a:tr>
              <a:tr h="743929">
                <a:tc>
                  <a:txBody>
                    <a:bodyPr/>
                    <a:lstStyle/>
                    <a:p>
                      <a:pPr algn="l" fontAlgn="base">
                        <a:spcBef>
                          <a:spcPts val="0"/>
                        </a:spcBef>
                        <a:spcAft>
                          <a:spcPts val="0"/>
                        </a:spcAft>
                      </a:pPr>
                      <a:r>
                        <a:rPr lang="en-US" sz="1000" u="none" strike="noStrike">
                          <a:solidFill>
                            <a:schemeClr val="bg1">
                              <a:lumMod val="50000"/>
                            </a:schemeClr>
                          </a:solidFill>
                          <a:effectLst/>
                        </a:rPr>
                        <a:t>Power Sonic PS-12550U​</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r" fontAlgn="base">
                        <a:spcBef>
                          <a:spcPts val="0"/>
                        </a:spcBef>
                        <a:spcAft>
                          <a:spcPts val="0"/>
                        </a:spcAft>
                      </a:pPr>
                      <a:r>
                        <a:rPr lang="en-US" sz="1000" u="none" strike="noStrike">
                          <a:solidFill>
                            <a:schemeClr val="bg1">
                              <a:lumMod val="50000"/>
                            </a:schemeClr>
                          </a:solidFill>
                          <a:effectLst/>
                        </a:rPr>
                        <a:t>$152 ​</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55 Ah​</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 132 minutes*​</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12 V​</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36lb​</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9.04" x 5.45" x 8.98"​</a:t>
                      </a:r>
                      <a:endParaRPr lang="en-US" sz="1800" b="0" i="0" u="none" strike="noStrike">
                        <a:solidFill>
                          <a:schemeClr val="bg1">
                            <a:lumMod val="50000"/>
                          </a:schemeClr>
                        </a:solidFill>
                        <a:effectLst/>
                        <a:latin typeface="Arial" panose="020B0604020202020204" pitchFamily="34" charset="0"/>
                      </a:endParaRPr>
                    </a:p>
                  </a:txBody>
                  <a:tcPr anchor="ctr"/>
                </a:tc>
                <a:extLst>
                  <a:ext uri="{0D108BD9-81ED-4DB2-BD59-A6C34878D82A}">
                    <a16:rowId xmlns:a16="http://schemas.microsoft.com/office/drawing/2014/main" val="4114210865"/>
                  </a:ext>
                </a:extLst>
              </a:tr>
              <a:tr h="1777164">
                <a:tc>
                  <a:txBody>
                    <a:bodyPr/>
                    <a:lstStyle/>
                    <a:p>
                      <a:pPr algn="l" fontAlgn="base">
                        <a:spcBef>
                          <a:spcPts val="0"/>
                        </a:spcBef>
                        <a:spcAft>
                          <a:spcPts val="0"/>
                        </a:spcAft>
                      </a:pPr>
                      <a:r>
                        <a:rPr lang="en-US" sz="1000" u="none" strike="noStrike">
                          <a:solidFill>
                            <a:schemeClr val="bg1">
                              <a:lumMod val="50000"/>
                            </a:schemeClr>
                          </a:solidFill>
                          <a:effectLst/>
                        </a:rPr>
                        <a:t>Bass Pro Shops Pro Series Deep-Cycle AGMMarine Battery​</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r" fontAlgn="base">
                        <a:spcBef>
                          <a:spcPts val="0"/>
                        </a:spcBef>
                        <a:spcAft>
                          <a:spcPts val="0"/>
                        </a:spcAft>
                      </a:pPr>
                      <a:r>
                        <a:rPr lang="en-US" sz="1000" u="none" strike="noStrike">
                          <a:solidFill>
                            <a:schemeClr val="bg1">
                              <a:lumMod val="50000"/>
                            </a:schemeClr>
                          </a:solidFill>
                          <a:effectLst/>
                        </a:rPr>
                        <a:t>$179.99 ​</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~50Ah*​</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120 minutes​</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12 V​</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40lb​</a:t>
                      </a:r>
                      <a:endParaRPr lang="en-US" sz="1800" b="0" i="0" u="none" strike="noStrike">
                        <a:solidFill>
                          <a:schemeClr val="bg1">
                            <a:lumMod val="50000"/>
                          </a:schemeClr>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chemeClr val="bg1">
                              <a:lumMod val="50000"/>
                            </a:schemeClr>
                          </a:solidFill>
                          <a:effectLst/>
                        </a:rPr>
                        <a:t>at or below 10.87” x 6.75” x 8.75”​</a:t>
                      </a:r>
                      <a:endParaRPr lang="en-US" sz="1800" b="0" i="0" u="none" strike="noStrike">
                        <a:solidFill>
                          <a:schemeClr val="bg1">
                            <a:lumMod val="50000"/>
                          </a:schemeClr>
                        </a:solidFill>
                        <a:effectLst/>
                        <a:latin typeface="Arial" panose="020B0604020202020204" pitchFamily="34" charset="0"/>
                      </a:endParaRPr>
                    </a:p>
                  </a:txBody>
                  <a:tcPr anchor="ctr"/>
                </a:tc>
                <a:extLst>
                  <a:ext uri="{0D108BD9-81ED-4DB2-BD59-A6C34878D82A}">
                    <a16:rowId xmlns:a16="http://schemas.microsoft.com/office/drawing/2014/main" val="2312307624"/>
                  </a:ext>
                </a:extLst>
              </a:tr>
              <a:tr h="950576">
                <a:tc>
                  <a:txBody>
                    <a:bodyPr/>
                    <a:lstStyle/>
                    <a:p>
                      <a:pPr algn="l" fontAlgn="base">
                        <a:spcBef>
                          <a:spcPts val="0"/>
                        </a:spcBef>
                        <a:spcAft>
                          <a:spcPts val="0"/>
                        </a:spcAft>
                      </a:pPr>
                      <a:r>
                        <a:rPr lang="en-US" sz="1000" u="none" strike="noStrike">
                          <a:solidFill>
                            <a:srgbClr val="0070C0"/>
                          </a:solidFill>
                          <a:effectLst/>
                        </a:rPr>
                        <a:t>Mighty Max Battery ML35-12​</a:t>
                      </a:r>
                      <a:endParaRPr lang="en-US" sz="1800" b="0" i="0" u="none" strike="noStrike">
                        <a:solidFill>
                          <a:srgbClr val="0070C0"/>
                        </a:solidFill>
                        <a:effectLst/>
                        <a:latin typeface="Arial" panose="020B0604020202020204" pitchFamily="34" charset="0"/>
                      </a:endParaRPr>
                    </a:p>
                  </a:txBody>
                  <a:tcPr anchor="ctr"/>
                </a:tc>
                <a:tc>
                  <a:txBody>
                    <a:bodyPr/>
                    <a:lstStyle/>
                    <a:p>
                      <a:pPr algn="r" fontAlgn="base">
                        <a:spcBef>
                          <a:spcPts val="0"/>
                        </a:spcBef>
                        <a:spcAft>
                          <a:spcPts val="0"/>
                        </a:spcAft>
                      </a:pPr>
                      <a:r>
                        <a:rPr lang="en-US" sz="1000" u="none" strike="noStrike">
                          <a:solidFill>
                            <a:srgbClr val="0070C0"/>
                          </a:solidFill>
                          <a:effectLst/>
                        </a:rPr>
                        <a:t>$63.99 ​</a:t>
                      </a:r>
                      <a:endParaRPr lang="en-US" sz="1800" b="0" i="0" u="none" strike="noStrike">
                        <a:solidFill>
                          <a:srgbClr val="0070C0"/>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rgbClr val="0070C0"/>
                          </a:solidFill>
                          <a:effectLst/>
                        </a:rPr>
                        <a:t>35 Ah​</a:t>
                      </a:r>
                      <a:endParaRPr lang="en-US" sz="1800" b="0" i="0" u="none" strike="noStrike">
                        <a:solidFill>
                          <a:srgbClr val="0070C0"/>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rgbClr val="0070C0"/>
                          </a:solidFill>
                          <a:effectLst/>
                        </a:rPr>
                        <a:t>`~ 84 minutes*​</a:t>
                      </a:r>
                      <a:endParaRPr lang="en-US" sz="1800" b="0" i="0" u="none" strike="noStrike">
                        <a:solidFill>
                          <a:srgbClr val="0070C0"/>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rgbClr val="0070C0"/>
                          </a:solidFill>
                          <a:effectLst/>
                        </a:rPr>
                        <a:t>12 V​</a:t>
                      </a:r>
                      <a:endParaRPr lang="en-US" sz="1800" b="0" i="0" u="none" strike="noStrike">
                        <a:solidFill>
                          <a:srgbClr val="0070C0"/>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rgbClr val="0070C0"/>
                          </a:solidFill>
                          <a:effectLst/>
                        </a:rPr>
                        <a:t>23.15lb​</a:t>
                      </a:r>
                      <a:endParaRPr lang="en-US" sz="1800" b="0" i="0" u="none" strike="noStrike">
                        <a:solidFill>
                          <a:srgbClr val="0070C0"/>
                        </a:solidFill>
                        <a:effectLst/>
                        <a:latin typeface="Arial" panose="020B0604020202020204" pitchFamily="34" charset="0"/>
                      </a:endParaRPr>
                    </a:p>
                  </a:txBody>
                  <a:tcPr anchor="ctr"/>
                </a:tc>
                <a:tc>
                  <a:txBody>
                    <a:bodyPr/>
                    <a:lstStyle/>
                    <a:p>
                      <a:pPr algn="l" fontAlgn="base">
                        <a:spcBef>
                          <a:spcPts val="0"/>
                        </a:spcBef>
                        <a:spcAft>
                          <a:spcPts val="0"/>
                        </a:spcAft>
                      </a:pPr>
                      <a:r>
                        <a:rPr lang="en-US" sz="1000" u="none" strike="noStrike">
                          <a:solidFill>
                            <a:srgbClr val="0070C0"/>
                          </a:solidFill>
                          <a:effectLst/>
                        </a:rPr>
                        <a:t>7.68” x 5.16” x 7.13"​</a:t>
                      </a:r>
                      <a:endParaRPr lang="en-US" sz="1800" b="0" i="0" u="none" strike="noStrike">
                        <a:solidFill>
                          <a:srgbClr val="0070C0"/>
                        </a:solidFill>
                        <a:effectLst/>
                        <a:latin typeface="Arial" panose="020B0604020202020204" pitchFamily="34" charset="0"/>
                      </a:endParaRPr>
                    </a:p>
                  </a:txBody>
                  <a:tcPr anchor="ctr"/>
                </a:tc>
                <a:extLst>
                  <a:ext uri="{0D108BD9-81ED-4DB2-BD59-A6C34878D82A}">
                    <a16:rowId xmlns:a16="http://schemas.microsoft.com/office/drawing/2014/main" val="1453993095"/>
                  </a:ext>
                </a:extLst>
              </a:tr>
            </a:tbl>
          </a:graphicData>
        </a:graphic>
      </p:graphicFrame>
      <p:pic>
        <p:nvPicPr>
          <p:cNvPr id="7" name="Picture 2">
            <a:extLst>
              <a:ext uri="{FF2B5EF4-FFF2-40B4-BE49-F238E27FC236}">
                <a16:creationId xmlns:a16="http://schemas.microsoft.com/office/drawing/2014/main" id="{6F8CC589-6FDE-431F-B552-CCB4AEBE32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12947" y="1626536"/>
            <a:ext cx="1846487" cy="18464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1522D9BC-6523-4920-880A-7B5DED9023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42820" y="3473023"/>
            <a:ext cx="1986739" cy="15510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D38B240F-80C6-4DDA-B996-0A5E6B570E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37554" y="5029877"/>
            <a:ext cx="1597270" cy="1592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5340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761DD-6EC2-4770-ACF1-255129531F82}"/>
              </a:ext>
            </a:extLst>
          </p:cNvPr>
          <p:cNvSpPr>
            <a:spLocks noGrp="1"/>
          </p:cNvSpPr>
          <p:nvPr>
            <p:ph type="title"/>
          </p:nvPr>
        </p:nvSpPr>
        <p:spPr>
          <a:xfrm>
            <a:off x="643832" y="392430"/>
            <a:ext cx="3690425" cy="1363344"/>
          </a:xfrm>
        </p:spPr>
        <p:txBody>
          <a:bodyPr>
            <a:normAutofit/>
          </a:bodyPr>
          <a:lstStyle/>
          <a:p>
            <a:r>
              <a:rPr lang="en-US" sz="3200"/>
              <a:t>System Block Diagram</a:t>
            </a:r>
          </a:p>
        </p:txBody>
      </p:sp>
      <p:sp>
        <p:nvSpPr>
          <p:cNvPr id="9" name="Content Placeholder 8">
            <a:extLst>
              <a:ext uri="{FF2B5EF4-FFF2-40B4-BE49-F238E27FC236}">
                <a16:creationId xmlns:a16="http://schemas.microsoft.com/office/drawing/2014/main" id="{11DBDF3C-A378-471D-8F08-4C2DCFD5755F}"/>
              </a:ext>
            </a:extLst>
          </p:cNvPr>
          <p:cNvSpPr>
            <a:spLocks noGrp="1"/>
          </p:cNvSpPr>
          <p:nvPr>
            <p:ph idx="1"/>
          </p:nvPr>
        </p:nvSpPr>
        <p:spPr>
          <a:xfrm>
            <a:off x="643832" y="2004481"/>
            <a:ext cx="2870894" cy="3892763"/>
          </a:xfrm>
        </p:spPr>
        <p:txBody>
          <a:bodyPr vert="horz" lIns="91440" tIns="45720" rIns="91440" bIns="45720" rtlCol="0" anchor="t">
            <a:normAutofit/>
          </a:bodyPr>
          <a:lstStyle/>
          <a:p>
            <a:pPr marL="0" indent="0" algn="ctr">
              <a:buNone/>
            </a:pPr>
            <a:r>
              <a:rPr lang="en-US" sz="2000"/>
              <a:t>Legends</a:t>
            </a:r>
          </a:p>
          <a:p>
            <a:r>
              <a:rPr lang="en-US" sz="1600">
                <a:solidFill>
                  <a:srgbClr val="0070C0"/>
                </a:solidFill>
              </a:rPr>
              <a:t>Blue Arrows: Electrical Component Connections</a:t>
            </a:r>
          </a:p>
          <a:p>
            <a:r>
              <a:rPr lang="en-US" sz="1600"/>
              <a:t>Black Arrows: Physical Component Connections</a:t>
            </a:r>
          </a:p>
          <a:p>
            <a:r>
              <a:rPr lang="en-US" sz="1600"/>
              <a:t>Larger Blocks: Parts that Houses the Smaller Components Within</a:t>
            </a:r>
          </a:p>
          <a:p>
            <a:r>
              <a:rPr lang="en-US" sz="1600">
                <a:solidFill>
                  <a:srgbClr val="FF0000"/>
                </a:solidFill>
              </a:rPr>
              <a:t>Blocks Filled in with Red: Critical Paths</a:t>
            </a:r>
          </a:p>
        </p:txBody>
      </p:sp>
      <p:pic>
        <p:nvPicPr>
          <p:cNvPr id="5" name="Content Placeholder 4" descr="Diagram&#10;&#10;Description automatically generated">
            <a:extLst>
              <a:ext uri="{FF2B5EF4-FFF2-40B4-BE49-F238E27FC236}">
                <a16:creationId xmlns:a16="http://schemas.microsoft.com/office/drawing/2014/main" id="{4A2807E7-5C2B-4D6F-87A8-7AB07D078C5F}"/>
              </a:ext>
            </a:extLst>
          </p:cNvPr>
          <p:cNvPicPr>
            <a:picLocks noChangeAspect="1"/>
          </p:cNvPicPr>
          <p:nvPr/>
        </p:nvPicPr>
        <p:blipFill rotWithShape="1">
          <a:blip r:embed="rId3">
            <a:extLst>
              <a:ext uri="{28A0092B-C50C-407E-A947-70E740481C1C}">
                <a14:useLocalDpi xmlns:a14="http://schemas.microsoft.com/office/drawing/2010/main" val="0"/>
              </a:ext>
            </a:extLst>
          </a:blip>
          <a:srcRect b="20621"/>
          <a:stretch/>
        </p:blipFill>
        <p:spPr>
          <a:xfrm>
            <a:off x="3514726" y="1074102"/>
            <a:ext cx="7273355" cy="4979670"/>
          </a:xfrm>
          <a:prstGeom prst="rect">
            <a:avLst/>
          </a:prstGeom>
        </p:spPr>
      </p:pic>
    </p:spTree>
    <p:extLst>
      <p:ext uri="{BB962C8B-B14F-4D97-AF65-F5344CB8AC3E}">
        <p14:creationId xmlns:p14="http://schemas.microsoft.com/office/powerpoint/2010/main" val="1861923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97889-83E4-4F24-9181-BA131137AF26}"/>
              </a:ext>
            </a:extLst>
          </p:cNvPr>
          <p:cNvSpPr>
            <a:spLocks noGrp="1"/>
          </p:cNvSpPr>
          <p:nvPr>
            <p:ph type="title"/>
          </p:nvPr>
        </p:nvSpPr>
        <p:spPr>
          <a:xfrm>
            <a:off x="1261872" y="279347"/>
            <a:ext cx="8584991" cy="838511"/>
          </a:xfrm>
        </p:spPr>
        <p:txBody>
          <a:bodyPr/>
          <a:lstStyle/>
          <a:p>
            <a:r>
              <a:rPr lang="en-US"/>
              <a:t>Winter Break Schedule</a:t>
            </a:r>
          </a:p>
        </p:txBody>
      </p:sp>
      <p:graphicFrame>
        <p:nvGraphicFramePr>
          <p:cNvPr id="6" name="Table 6">
            <a:extLst>
              <a:ext uri="{FF2B5EF4-FFF2-40B4-BE49-F238E27FC236}">
                <a16:creationId xmlns:a16="http://schemas.microsoft.com/office/drawing/2014/main" id="{CE2AE430-F2F3-4F54-84D3-E575713886BA}"/>
              </a:ext>
            </a:extLst>
          </p:cNvPr>
          <p:cNvGraphicFramePr>
            <a:graphicFrameLocks noGrp="1"/>
          </p:cNvGraphicFramePr>
          <p:nvPr>
            <p:ph idx="1"/>
            <p:extLst>
              <p:ext uri="{D42A27DB-BD31-4B8C-83A1-F6EECF244321}">
                <p14:modId xmlns:p14="http://schemas.microsoft.com/office/powerpoint/2010/main" val="1902698343"/>
              </p:ext>
            </p:extLst>
          </p:nvPr>
        </p:nvGraphicFramePr>
        <p:xfrm>
          <a:off x="547688" y="1162737"/>
          <a:ext cx="10013559" cy="5410271"/>
        </p:xfrm>
        <a:graphic>
          <a:graphicData uri="http://schemas.openxmlformats.org/drawingml/2006/table">
            <a:tbl>
              <a:tblPr firstRow="1" bandRow="1">
                <a:tableStyleId>{5C22544A-7EE6-4342-B048-85BDC9FD1C3A}</a:tableStyleId>
              </a:tblPr>
              <a:tblGrid>
                <a:gridCol w="1528467">
                  <a:extLst>
                    <a:ext uri="{9D8B030D-6E8A-4147-A177-3AD203B41FA5}">
                      <a16:colId xmlns:a16="http://schemas.microsoft.com/office/drawing/2014/main" val="2924639604"/>
                    </a:ext>
                  </a:extLst>
                </a:gridCol>
                <a:gridCol w="5697875">
                  <a:extLst>
                    <a:ext uri="{9D8B030D-6E8A-4147-A177-3AD203B41FA5}">
                      <a16:colId xmlns:a16="http://schemas.microsoft.com/office/drawing/2014/main" val="847822619"/>
                    </a:ext>
                  </a:extLst>
                </a:gridCol>
                <a:gridCol w="2787217">
                  <a:extLst>
                    <a:ext uri="{9D8B030D-6E8A-4147-A177-3AD203B41FA5}">
                      <a16:colId xmlns:a16="http://schemas.microsoft.com/office/drawing/2014/main" val="2170209778"/>
                    </a:ext>
                  </a:extLst>
                </a:gridCol>
              </a:tblGrid>
              <a:tr h="348510">
                <a:tc>
                  <a:txBody>
                    <a:bodyPr/>
                    <a:lstStyle/>
                    <a:p>
                      <a:pPr algn="ctr"/>
                      <a:r>
                        <a:rPr lang="en-US"/>
                        <a:t>Week</a:t>
                      </a:r>
                    </a:p>
                  </a:txBody>
                  <a:tcPr/>
                </a:tc>
                <a:tc>
                  <a:txBody>
                    <a:bodyPr/>
                    <a:lstStyle/>
                    <a:p>
                      <a:pPr algn="ctr"/>
                      <a:r>
                        <a:rPr lang="en-US"/>
                        <a:t>Optimistic Schedule</a:t>
                      </a:r>
                    </a:p>
                  </a:txBody>
                  <a:tcPr/>
                </a:tc>
                <a:tc>
                  <a:txBody>
                    <a:bodyPr/>
                    <a:lstStyle/>
                    <a:p>
                      <a:pPr algn="ctr"/>
                      <a:r>
                        <a:rPr lang="en-US"/>
                        <a:t>Special Events </a:t>
                      </a:r>
                    </a:p>
                  </a:txBody>
                  <a:tcPr/>
                </a:tc>
                <a:extLst>
                  <a:ext uri="{0D108BD9-81ED-4DB2-BD59-A6C34878D82A}">
                    <a16:rowId xmlns:a16="http://schemas.microsoft.com/office/drawing/2014/main" val="722471760"/>
                  </a:ext>
                </a:extLst>
              </a:tr>
              <a:tr h="1033913">
                <a:tc>
                  <a:txBody>
                    <a:bodyPr/>
                    <a:lstStyle/>
                    <a:p>
                      <a:pPr algn="l"/>
                      <a:r>
                        <a:rPr lang="en-US"/>
                        <a:t>1: Nov 29-Dec 5</a:t>
                      </a:r>
                    </a:p>
                  </a:txBody>
                  <a:tcPr/>
                </a:tc>
                <a:tc>
                  <a:txBody>
                    <a:bodyPr/>
                    <a:lstStyle/>
                    <a:p>
                      <a:pPr marL="285750" indent="-285750" algn="l">
                        <a:buFont typeface="Arial"/>
                        <a:buChar char="•"/>
                      </a:pPr>
                      <a:r>
                        <a:rPr lang="en-US"/>
                        <a:t>Order the parts</a:t>
                      </a:r>
                    </a:p>
                    <a:p>
                      <a:pPr marL="285750" indent="-285750" algn="l">
                        <a:buFont typeface="Arial"/>
                        <a:buChar char="•"/>
                      </a:pPr>
                      <a:r>
                        <a:rPr lang="en-US"/>
                        <a:t>Work on team website</a:t>
                      </a:r>
                    </a:p>
                    <a:p>
                      <a:pPr marL="285750" indent="-285750" algn="l">
                        <a:buFont typeface="Arial"/>
                        <a:buChar char="•"/>
                      </a:pPr>
                      <a:r>
                        <a:rPr lang="en-US"/>
                        <a:t>Test out the printed spray attachment</a:t>
                      </a:r>
                    </a:p>
                  </a:txBody>
                  <a:tcPr/>
                </a:tc>
                <a:tc>
                  <a:txBody>
                    <a:bodyPr/>
                    <a:lstStyle/>
                    <a:p>
                      <a:pPr marL="285750" lvl="0" indent="-285750" algn="l">
                        <a:buFont typeface="Arial"/>
                        <a:buChar char="•"/>
                      </a:pPr>
                      <a:r>
                        <a:rPr lang="en-US" sz="1800" b="0" i="0" u="none" strike="noStrike" noProof="0">
                          <a:latin typeface="Century Schoolbook"/>
                        </a:rPr>
                        <a:t>Thanksgiving week</a:t>
                      </a:r>
                    </a:p>
                    <a:p>
                      <a:pPr marL="285750" lvl="0" indent="-285750" algn="l">
                        <a:buFont typeface="Arial"/>
                        <a:buChar char="•"/>
                      </a:pPr>
                      <a:r>
                        <a:rPr lang="en-US" sz="1800" b="0" i="0" u="none" strike="noStrike" noProof="0">
                          <a:latin typeface="Century Schoolbook"/>
                        </a:rPr>
                        <a:t>Black Friday week</a:t>
                      </a:r>
                      <a:endParaRPr lang="en-US"/>
                    </a:p>
                  </a:txBody>
                  <a:tcPr/>
                </a:tc>
                <a:extLst>
                  <a:ext uri="{0D108BD9-81ED-4DB2-BD59-A6C34878D82A}">
                    <a16:rowId xmlns:a16="http://schemas.microsoft.com/office/drawing/2014/main" val="593338153"/>
                  </a:ext>
                </a:extLst>
              </a:tr>
              <a:tr h="627318">
                <a:tc>
                  <a:txBody>
                    <a:bodyPr/>
                    <a:lstStyle/>
                    <a:p>
                      <a:pPr algn="l"/>
                      <a:r>
                        <a:rPr lang="en-US"/>
                        <a:t>2: Dec 6-12</a:t>
                      </a:r>
                    </a:p>
                  </a:txBody>
                  <a:tcPr/>
                </a:tc>
                <a:tc>
                  <a:txBody>
                    <a:bodyPr/>
                    <a:lstStyle/>
                    <a:p>
                      <a:pPr marL="285750" indent="-285750" algn="l">
                        <a:buFont typeface="Arial"/>
                        <a:buChar char="•"/>
                      </a:pPr>
                      <a:r>
                        <a:rPr lang="en-US"/>
                        <a:t>Ordered parts should arrive</a:t>
                      </a:r>
                    </a:p>
                    <a:p>
                      <a:pPr marL="285750" indent="-285750" algn="l">
                        <a:buFont typeface="Arial"/>
                        <a:buChar char="•"/>
                      </a:pPr>
                      <a:r>
                        <a:rPr lang="en-US"/>
                        <a:t>Cart assembly started</a:t>
                      </a:r>
                    </a:p>
                  </a:txBody>
                  <a:tcPr/>
                </a:tc>
                <a:tc>
                  <a:txBody>
                    <a:bodyPr/>
                    <a:lstStyle/>
                    <a:p>
                      <a:pPr marL="285750" lvl="0" indent="-285750" algn="l">
                        <a:buFont typeface="Arial,Sans-Serif"/>
                        <a:buChar char="•"/>
                      </a:pPr>
                      <a:endParaRPr lang="en-US" sz="1800" b="0" i="0" u="none" strike="noStrike" noProof="0">
                        <a:latin typeface="Century Schoolbook"/>
                      </a:endParaRPr>
                    </a:p>
                  </a:txBody>
                  <a:tcPr/>
                </a:tc>
                <a:extLst>
                  <a:ext uri="{0D108BD9-81ED-4DB2-BD59-A6C34878D82A}">
                    <a16:rowId xmlns:a16="http://schemas.microsoft.com/office/drawing/2014/main" val="1574143498"/>
                  </a:ext>
                </a:extLst>
              </a:tr>
              <a:tr h="627318">
                <a:tc>
                  <a:txBody>
                    <a:bodyPr/>
                    <a:lstStyle/>
                    <a:p>
                      <a:pPr algn="l"/>
                      <a:r>
                        <a:rPr lang="en-US"/>
                        <a:t>3: Dec 13-19</a:t>
                      </a:r>
                    </a:p>
                  </a:txBody>
                  <a:tcPr/>
                </a:tc>
                <a:tc>
                  <a:txBody>
                    <a:bodyPr/>
                    <a:lstStyle/>
                    <a:p>
                      <a:pPr marL="285750" indent="-285750" algn="l">
                        <a:buFont typeface="Arial"/>
                        <a:buChar char="•"/>
                      </a:pPr>
                      <a:r>
                        <a:rPr lang="en-US"/>
                        <a:t>Website framework completed or mostly worked through</a:t>
                      </a:r>
                    </a:p>
                  </a:txBody>
                  <a:tcPr/>
                </a:tc>
                <a:tc>
                  <a:txBody>
                    <a:bodyPr/>
                    <a:lstStyle/>
                    <a:p>
                      <a:pPr marL="285750" indent="-285750" algn="l">
                        <a:buFont typeface="Arial"/>
                        <a:buChar char="•"/>
                      </a:pPr>
                      <a:endParaRPr lang="en-US"/>
                    </a:p>
                  </a:txBody>
                  <a:tcPr/>
                </a:tc>
                <a:extLst>
                  <a:ext uri="{0D108BD9-81ED-4DB2-BD59-A6C34878D82A}">
                    <a16:rowId xmlns:a16="http://schemas.microsoft.com/office/drawing/2014/main" val="2373564402"/>
                  </a:ext>
                </a:extLst>
              </a:tr>
              <a:tr h="627318">
                <a:tc>
                  <a:txBody>
                    <a:bodyPr/>
                    <a:lstStyle/>
                    <a:p>
                      <a:pPr lvl="0" algn="l">
                        <a:buNone/>
                      </a:pPr>
                      <a:r>
                        <a:rPr lang="en-US"/>
                        <a:t>4: Dec 20-26</a:t>
                      </a:r>
                    </a:p>
                  </a:txBody>
                  <a:tcPr/>
                </a:tc>
                <a:tc>
                  <a:txBody>
                    <a:bodyPr/>
                    <a:lstStyle/>
                    <a:p>
                      <a:pPr marL="285750" lvl="0" indent="-285750" algn="l">
                        <a:buFont typeface="Arial"/>
                        <a:buChar char="•"/>
                      </a:pPr>
                      <a:r>
                        <a:rPr lang="en-US"/>
                        <a:t>Mental Health Break</a:t>
                      </a:r>
                    </a:p>
                  </a:txBody>
                  <a:tcPr/>
                </a:tc>
                <a:tc>
                  <a:txBody>
                    <a:bodyPr/>
                    <a:lstStyle/>
                    <a:p>
                      <a:pPr marL="285750" lvl="0" indent="-285750" algn="l">
                        <a:buFont typeface="Arial"/>
                        <a:buChar char="•"/>
                      </a:pPr>
                      <a:r>
                        <a:rPr lang="en-US"/>
                        <a:t>Christmas week</a:t>
                      </a:r>
                    </a:p>
                  </a:txBody>
                  <a:tcPr/>
                </a:tc>
                <a:extLst>
                  <a:ext uri="{0D108BD9-81ED-4DB2-BD59-A6C34878D82A}">
                    <a16:rowId xmlns:a16="http://schemas.microsoft.com/office/drawing/2014/main" val="379415785"/>
                  </a:ext>
                </a:extLst>
              </a:tr>
              <a:tr h="1138467">
                <a:tc>
                  <a:txBody>
                    <a:bodyPr/>
                    <a:lstStyle/>
                    <a:p>
                      <a:pPr algn="l"/>
                      <a:r>
                        <a:rPr lang="en-US"/>
                        <a:t>5: Dec 27-Jan 3</a:t>
                      </a:r>
                    </a:p>
                  </a:txBody>
                  <a:tcPr/>
                </a:tc>
                <a:tc>
                  <a:txBody>
                    <a:bodyPr/>
                    <a:lstStyle/>
                    <a:p>
                      <a:pPr marL="285750" indent="-285750" algn="l">
                        <a:buFont typeface="Arial"/>
                        <a:buChar char="•"/>
                      </a:pPr>
                      <a:r>
                        <a:rPr lang="en-US"/>
                        <a:t>Cart assembled</a:t>
                      </a:r>
                    </a:p>
                    <a:p>
                      <a:pPr marL="285750" indent="-285750" algn="l">
                        <a:buFont typeface="Arial"/>
                        <a:buChar char="•"/>
                      </a:pPr>
                      <a:r>
                        <a:rPr lang="en-US"/>
                        <a:t>Electrical components ready to integrate within the cart</a:t>
                      </a:r>
                      <a:endParaRPr lang="en-US">
                        <a:solidFill>
                          <a:schemeClr val="tx1"/>
                        </a:solidFill>
                      </a:endParaRPr>
                    </a:p>
                    <a:p>
                      <a:pPr marL="285750" indent="-285750" algn="l">
                        <a:buFont typeface="Arial"/>
                        <a:buChar char="•"/>
                      </a:pPr>
                      <a:r>
                        <a:rPr lang="en-US">
                          <a:solidFill>
                            <a:schemeClr val="tx1"/>
                          </a:solidFill>
                        </a:rPr>
                        <a:t>Finish our Christmas Thank You Notes</a:t>
                      </a:r>
                    </a:p>
                  </a:txBody>
                  <a:tcPr/>
                </a:tc>
                <a:tc>
                  <a:txBody>
                    <a:bodyPr/>
                    <a:lstStyle/>
                    <a:p>
                      <a:pPr marL="0" indent="0" algn="l">
                        <a:buFont typeface="Arial"/>
                        <a:buNone/>
                      </a:pPr>
                      <a:endParaRPr lang="en-US"/>
                    </a:p>
                  </a:txBody>
                  <a:tcPr/>
                </a:tc>
                <a:extLst>
                  <a:ext uri="{0D108BD9-81ED-4DB2-BD59-A6C34878D82A}">
                    <a16:rowId xmlns:a16="http://schemas.microsoft.com/office/drawing/2014/main" val="3904716945"/>
                  </a:ext>
                </a:extLst>
              </a:tr>
              <a:tr h="871275">
                <a:tc>
                  <a:txBody>
                    <a:bodyPr/>
                    <a:lstStyle/>
                    <a:p>
                      <a:pPr algn="l"/>
                      <a:r>
                        <a:rPr lang="en-US"/>
                        <a:t>Winter Quarter week 1</a:t>
                      </a:r>
                    </a:p>
                  </a:txBody>
                  <a:tcPr/>
                </a:tc>
                <a:tc gridSpan="2">
                  <a:txBody>
                    <a:bodyPr/>
                    <a:lstStyle/>
                    <a:p>
                      <a:pPr marL="285750" indent="-285750" algn="l">
                        <a:buFont typeface="Arial"/>
                        <a:buChar char="•"/>
                      </a:pPr>
                      <a:r>
                        <a:rPr lang="en-US"/>
                        <a:t>Sprayer attachment refinement and website completed</a:t>
                      </a:r>
                    </a:p>
                  </a:txBody>
                  <a:tcPr/>
                </a:tc>
                <a:tc hMerge="1">
                  <a:txBody>
                    <a:bodyPr/>
                    <a:lstStyle/>
                    <a:p>
                      <a:endParaRPr lang="en-US"/>
                    </a:p>
                  </a:txBody>
                  <a:tcPr/>
                </a:tc>
                <a:extLst>
                  <a:ext uri="{0D108BD9-81ED-4DB2-BD59-A6C34878D82A}">
                    <a16:rowId xmlns:a16="http://schemas.microsoft.com/office/drawing/2014/main" val="59813623"/>
                  </a:ext>
                </a:extLst>
              </a:tr>
            </a:tbl>
          </a:graphicData>
        </a:graphic>
      </p:graphicFrame>
    </p:spTree>
    <p:extLst>
      <p:ext uri="{BB962C8B-B14F-4D97-AF65-F5344CB8AC3E}">
        <p14:creationId xmlns:p14="http://schemas.microsoft.com/office/powerpoint/2010/main" val="3841495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B6B9F-254B-4112-8C10-DE574D264077}"/>
              </a:ext>
            </a:extLst>
          </p:cNvPr>
          <p:cNvSpPr>
            <a:spLocks noGrp="1"/>
          </p:cNvSpPr>
          <p:nvPr>
            <p:ph type="title"/>
          </p:nvPr>
        </p:nvSpPr>
        <p:spPr>
          <a:xfrm>
            <a:off x="385572" y="632460"/>
            <a:ext cx="9692640" cy="763587"/>
          </a:xfrm>
        </p:spPr>
        <p:txBody>
          <a:bodyPr/>
          <a:lstStyle/>
          <a:p>
            <a:r>
              <a:rPr lang="en-US"/>
              <a:t>Bill of Materials</a:t>
            </a:r>
          </a:p>
        </p:txBody>
      </p:sp>
      <p:graphicFrame>
        <p:nvGraphicFramePr>
          <p:cNvPr id="5" name="Content Placeholder 4">
            <a:extLst>
              <a:ext uri="{FF2B5EF4-FFF2-40B4-BE49-F238E27FC236}">
                <a16:creationId xmlns:a16="http://schemas.microsoft.com/office/drawing/2014/main" id="{428C7C0D-F556-45FF-84C4-52508876567C}"/>
              </a:ext>
            </a:extLst>
          </p:cNvPr>
          <p:cNvGraphicFramePr>
            <a:graphicFrameLocks noGrp="1"/>
          </p:cNvGraphicFramePr>
          <p:nvPr>
            <p:ph idx="1"/>
            <p:extLst>
              <p:ext uri="{D42A27DB-BD31-4B8C-83A1-F6EECF244321}">
                <p14:modId xmlns:p14="http://schemas.microsoft.com/office/powerpoint/2010/main" val="2951222679"/>
              </p:ext>
            </p:extLst>
          </p:nvPr>
        </p:nvGraphicFramePr>
        <p:xfrm>
          <a:off x="684286" y="1556912"/>
          <a:ext cx="9966527" cy="4539441"/>
        </p:xfrm>
        <a:graphic>
          <a:graphicData uri="http://schemas.openxmlformats.org/drawingml/2006/table">
            <a:tbl>
              <a:tblPr firstRow="1" bandRow="1">
                <a:tableStyleId>{5C22544A-7EE6-4342-B048-85BDC9FD1C3A}</a:tableStyleId>
              </a:tblPr>
              <a:tblGrid>
                <a:gridCol w="2771323">
                  <a:extLst>
                    <a:ext uri="{9D8B030D-6E8A-4147-A177-3AD203B41FA5}">
                      <a16:colId xmlns:a16="http://schemas.microsoft.com/office/drawing/2014/main" val="2050690982"/>
                    </a:ext>
                  </a:extLst>
                </a:gridCol>
                <a:gridCol w="1059655">
                  <a:extLst>
                    <a:ext uri="{9D8B030D-6E8A-4147-A177-3AD203B41FA5}">
                      <a16:colId xmlns:a16="http://schemas.microsoft.com/office/drawing/2014/main" val="3332922351"/>
                    </a:ext>
                  </a:extLst>
                </a:gridCol>
                <a:gridCol w="821531">
                  <a:extLst>
                    <a:ext uri="{9D8B030D-6E8A-4147-A177-3AD203B41FA5}">
                      <a16:colId xmlns:a16="http://schemas.microsoft.com/office/drawing/2014/main" val="2612566151"/>
                    </a:ext>
                  </a:extLst>
                </a:gridCol>
                <a:gridCol w="5314018">
                  <a:extLst>
                    <a:ext uri="{9D8B030D-6E8A-4147-A177-3AD203B41FA5}">
                      <a16:colId xmlns:a16="http://schemas.microsoft.com/office/drawing/2014/main" val="1509603600"/>
                    </a:ext>
                  </a:extLst>
                </a:gridCol>
              </a:tblGrid>
              <a:tr h="439828">
                <a:tc>
                  <a:txBody>
                    <a:bodyPr/>
                    <a:lstStyle/>
                    <a:p>
                      <a:r>
                        <a:rPr lang="en-US" sz="1400">
                          <a:effectLst/>
                        </a:rPr>
                        <a:t>Product</a:t>
                      </a:r>
                    </a:p>
                  </a:txBody>
                  <a:tcPr anchor="ctr"/>
                </a:tc>
                <a:tc>
                  <a:txBody>
                    <a:bodyPr/>
                    <a:lstStyle/>
                    <a:p>
                      <a:r>
                        <a:rPr lang="en-US" sz="1400">
                          <a:effectLst/>
                        </a:rPr>
                        <a:t>Quantity</a:t>
                      </a:r>
                    </a:p>
                  </a:txBody>
                  <a:tcPr anchor="ctr"/>
                </a:tc>
                <a:tc>
                  <a:txBody>
                    <a:bodyPr/>
                    <a:lstStyle/>
                    <a:p>
                      <a:r>
                        <a:rPr lang="en-US" sz="1400">
                          <a:effectLst/>
                        </a:rPr>
                        <a:t>Price</a:t>
                      </a:r>
                    </a:p>
                  </a:txBody>
                  <a:tcPr anchor="ctr"/>
                </a:tc>
                <a:tc>
                  <a:txBody>
                    <a:bodyPr/>
                    <a:lstStyle/>
                    <a:p>
                      <a:r>
                        <a:rPr lang="en-US" sz="1400">
                          <a:effectLst/>
                        </a:rPr>
                        <a:t>Reference Link</a:t>
                      </a:r>
                    </a:p>
                  </a:txBody>
                  <a:tcPr anchor="ctr"/>
                </a:tc>
                <a:extLst>
                  <a:ext uri="{0D108BD9-81ED-4DB2-BD59-A6C34878D82A}">
                    <a16:rowId xmlns:a16="http://schemas.microsoft.com/office/drawing/2014/main" val="4092234304"/>
                  </a:ext>
                </a:extLst>
              </a:tr>
              <a:tr h="439828">
                <a:tc>
                  <a:txBody>
                    <a:bodyPr/>
                    <a:lstStyle/>
                    <a:p>
                      <a:r>
                        <a:rPr lang="en-US" sz="1400">
                          <a:effectLst/>
                        </a:rPr>
                        <a:t>Battery</a:t>
                      </a:r>
                    </a:p>
                  </a:txBody>
                  <a:tcPr anchor="ctr"/>
                </a:tc>
                <a:tc>
                  <a:txBody>
                    <a:bodyPr/>
                    <a:lstStyle/>
                    <a:p>
                      <a:r>
                        <a:rPr lang="en-US" sz="1400"/>
                        <a:t>1 to 2</a:t>
                      </a:r>
                    </a:p>
                  </a:txBody>
                  <a:tcPr anchor="ctr"/>
                </a:tc>
                <a:tc>
                  <a:txBody>
                    <a:bodyPr/>
                    <a:lstStyle/>
                    <a:p>
                      <a:pPr algn="r"/>
                      <a:r>
                        <a:rPr lang="en-US" sz="1400"/>
                        <a:t>$63.99</a:t>
                      </a:r>
                      <a:r>
                        <a:rPr lang="en-US" sz="1400">
                          <a:effectLst/>
                        </a:rPr>
                        <a:t> </a:t>
                      </a:r>
                      <a:endParaRPr lang="en-US" sz="1400"/>
                    </a:p>
                  </a:txBody>
                  <a:tcPr anchor="ctr"/>
                </a:tc>
                <a:tc>
                  <a:txBody>
                    <a:bodyPr/>
                    <a:lstStyle/>
                    <a:p>
                      <a:r>
                        <a:rPr lang="en-US" sz="1400">
                          <a:effectLst/>
                          <a:hlinkClick r:id="rId3"/>
                        </a:rPr>
                        <a:t>https://www.amazon.com/dp/B00K8E4LR6</a:t>
                      </a:r>
                      <a:endParaRPr lang="en-US" sz="1400">
                        <a:effectLst/>
                      </a:endParaRPr>
                    </a:p>
                  </a:txBody>
                  <a:tcPr anchor="ctr"/>
                </a:tc>
                <a:extLst>
                  <a:ext uri="{0D108BD9-81ED-4DB2-BD59-A6C34878D82A}">
                    <a16:rowId xmlns:a16="http://schemas.microsoft.com/office/drawing/2014/main" val="2886951896"/>
                  </a:ext>
                </a:extLst>
              </a:tr>
              <a:tr h="628325">
                <a:tc>
                  <a:txBody>
                    <a:bodyPr/>
                    <a:lstStyle/>
                    <a:p>
                      <a:r>
                        <a:rPr lang="en-US" sz="1400">
                          <a:effectLst/>
                        </a:rPr>
                        <a:t>1x1x6' Plain Hot Rolled Steel Solid Angle</a:t>
                      </a:r>
                    </a:p>
                  </a:txBody>
                  <a:tcPr anchor="ctr"/>
                </a:tc>
                <a:tc>
                  <a:txBody>
                    <a:bodyPr/>
                    <a:lstStyle/>
                    <a:p>
                      <a:r>
                        <a:rPr lang="en-US" sz="1400"/>
                        <a:t>4</a:t>
                      </a:r>
                    </a:p>
                  </a:txBody>
                  <a:tcPr anchor="ctr"/>
                </a:tc>
                <a:tc>
                  <a:txBody>
                    <a:bodyPr/>
                    <a:lstStyle/>
                    <a:p>
                      <a:pPr algn="r"/>
                      <a:r>
                        <a:rPr lang="en-US" sz="1400"/>
                        <a:t>14.68</a:t>
                      </a:r>
                    </a:p>
                  </a:txBody>
                  <a:tcPr anchor="ctr"/>
                </a:tc>
                <a:tc>
                  <a:txBody>
                    <a:bodyPr/>
                    <a:lstStyle/>
                    <a:p>
                      <a:r>
                        <a:rPr lang="en-US" sz="1400">
                          <a:effectLst/>
                          <a:hlinkClick r:id="rId4"/>
                        </a:rPr>
                        <a:t>https://www.lowes.com/pd/Hillman-1-in-W-x-1-in-H-x-6-ft-L-Plain-Hot-Rolled-Steel-Solid-Angle/3059249</a:t>
                      </a:r>
                      <a:endParaRPr lang="en-US" sz="1400">
                        <a:effectLst/>
                      </a:endParaRPr>
                    </a:p>
                  </a:txBody>
                  <a:tcPr anchor="ctr"/>
                </a:tc>
                <a:extLst>
                  <a:ext uri="{0D108BD9-81ED-4DB2-BD59-A6C34878D82A}">
                    <a16:rowId xmlns:a16="http://schemas.microsoft.com/office/drawing/2014/main" val="647323029"/>
                  </a:ext>
                </a:extLst>
              </a:tr>
              <a:tr h="489547">
                <a:tc>
                  <a:txBody>
                    <a:bodyPr/>
                    <a:lstStyle/>
                    <a:p>
                      <a:r>
                        <a:rPr lang="en-US" sz="1400">
                          <a:effectLst/>
                        </a:rPr>
                        <a:t>Thermoplastic Rubber Swivel Caster</a:t>
                      </a:r>
                    </a:p>
                  </a:txBody>
                  <a:tcPr anchor="ctr"/>
                </a:tc>
                <a:tc>
                  <a:txBody>
                    <a:bodyPr/>
                    <a:lstStyle/>
                    <a:p>
                      <a:r>
                        <a:rPr lang="en-US" sz="1400"/>
                        <a:t>4</a:t>
                      </a:r>
                    </a:p>
                  </a:txBody>
                  <a:tcPr anchor="ctr"/>
                </a:tc>
                <a:tc>
                  <a:txBody>
                    <a:bodyPr/>
                    <a:lstStyle/>
                    <a:p>
                      <a:pPr algn="r"/>
                      <a:r>
                        <a:rPr lang="en-US" sz="1400"/>
                        <a:t>$8.98</a:t>
                      </a:r>
                      <a:r>
                        <a:rPr lang="en-US" sz="1400">
                          <a:effectLst/>
                        </a:rPr>
                        <a:t> </a:t>
                      </a:r>
                      <a:endParaRPr lang="en-US" sz="1400"/>
                    </a:p>
                  </a:txBody>
                  <a:tcPr anchor="ctr"/>
                </a:tc>
                <a:tc>
                  <a:txBody>
                    <a:bodyPr/>
                    <a:lstStyle/>
                    <a:p>
                      <a:r>
                        <a:rPr lang="en-US" sz="1400">
                          <a:effectLst/>
                          <a:hlinkClick r:id="rId5"/>
                        </a:rPr>
                        <a:t>https://www.lowes.com/pd/TITAN-3-in-Rubber-Swivel-Caster/1000596097</a:t>
                      </a:r>
                      <a:endParaRPr lang="en-US" sz="1400">
                        <a:effectLst/>
                      </a:endParaRPr>
                    </a:p>
                  </a:txBody>
                  <a:tcPr anchor="ctr"/>
                </a:tc>
                <a:extLst>
                  <a:ext uri="{0D108BD9-81ED-4DB2-BD59-A6C34878D82A}">
                    <a16:rowId xmlns:a16="http://schemas.microsoft.com/office/drawing/2014/main" val="3607314534"/>
                  </a:ext>
                </a:extLst>
              </a:tr>
              <a:tr h="628325">
                <a:tc>
                  <a:txBody>
                    <a:bodyPr/>
                    <a:lstStyle/>
                    <a:p>
                      <a:r>
                        <a:rPr lang="en-US" sz="1400">
                          <a:effectLst/>
                        </a:rPr>
                        <a:t>HATCHBOX ABS 3D Printer Filament</a:t>
                      </a:r>
                    </a:p>
                  </a:txBody>
                  <a:tcPr anchor="ctr"/>
                </a:tc>
                <a:tc>
                  <a:txBody>
                    <a:bodyPr/>
                    <a:lstStyle/>
                    <a:p>
                      <a:r>
                        <a:rPr lang="en-US" sz="1400"/>
                        <a:t>1</a:t>
                      </a:r>
                    </a:p>
                  </a:txBody>
                  <a:tcPr anchor="ctr"/>
                </a:tc>
                <a:tc>
                  <a:txBody>
                    <a:bodyPr/>
                    <a:lstStyle/>
                    <a:p>
                      <a:pPr algn="r"/>
                      <a:r>
                        <a:rPr lang="en-US" sz="1400"/>
                        <a:t>$22</a:t>
                      </a:r>
                      <a:r>
                        <a:rPr lang="en-US" sz="1400">
                          <a:effectLst/>
                        </a:rPr>
                        <a:t> </a:t>
                      </a:r>
                      <a:endParaRPr lang="en-US" sz="1400"/>
                    </a:p>
                  </a:txBody>
                  <a:tcPr anchor="ctr"/>
                </a:tc>
                <a:tc>
                  <a:txBody>
                    <a:bodyPr/>
                    <a:lstStyle/>
                    <a:p>
                      <a:r>
                        <a:rPr lang="en-US" sz="1400">
                          <a:effectLst/>
                          <a:hlinkClick r:id="rId6"/>
                        </a:rPr>
                        <a:t>https://www.amazon.com/HATCHBOX-3D-Filament-Dimensional-Accuracy/dp/B00J0H6NNM/</a:t>
                      </a:r>
                      <a:endParaRPr lang="en-US" sz="1400">
                        <a:effectLst/>
                      </a:endParaRPr>
                    </a:p>
                  </a:txBody>
                  <a:tcPr anchor="ctr"/>
                </a:tc>
                <a:extLst>
                  <a:ext uri="{0D108BD9-81ED-4DB2-BD59-A6C34878D82A}">
                    <a16:rowId xmlns:a16="http://schemas.microsoft.com/office/drawing/2014/main" val="3164320555"/>
                  </a:ext>
                </a:extLst>
              </a:tr>
              <a:tr h="628325">
                <a:tc>
                  <a:txBody>
                    <a:bodyPr/>
                    <a:lstStyle/>
                    <a:p>
                      <a:r>
                        <a:rPr lang="en-US" sz="1400">
                          <a:effectLst/>
                        </a:rPr>
                        <a:t>NOCO Genius5 smart charger</a:t>
                      </a:r>
                    </a:p>
                  </a:txBody>
                  <a:tcPr anchor="ctr"/>
                </a:tc>
                <a:tc>
                  <a:txBody>
                    <a:bodyPr/>
                    <a:lstStyle/>
                    <a:p>
                      <a:r>
                        <a:rPr lang="en-US" sz="1400"/>
                        <a:t>1</a:t>
                      </a:r>
                    </a:p>
                  </a:txBody>
                  <a:tcPr anchor="ctr"/>
                </a:tc>
                <a:tc>
                  <a:txBody>
                    <a:bodyPr/>
                    <a:lstStyle/>
                    <a:p>
                      <a:pPr algn="r"/>
                      <a:r>
                        <a:rPr lang="en-US" sz="1400"/>
                        <a:t>$69.94</a:t>
                      </a:r>
                    </a:p>
                  </a:txBody>
                  <a:tcPr anchor="ctr"/>
                </a:tc>
                <a:tc>
                  <a:txBody>
                    <a:bodyPr/>
                    <a:lstStyle/>
                    <a:p>
                      <a:r>
                        <a:rPr lang="en-US" sz="1400">
                          <a:effectLst/>
                          <a:hlinkClick r:id="rId7"/>
                        </a:rPr>
                        <a:t>https://www.amazon.com/NOCO-GENIUS5-Fully-Automatic-Temperature-Compensation/dp/B07W8KJH44</a:t>
                      </a:r>
                      <a:r>
                        <a:rPr lang="en-US" sz="1400">
                          <a:effectLst/>
                        </a:rPr>
                        <a:t> </a:t>
                      </a:r>
                    </a:p>
                  </a:txBody>
                  <a:tcPr anchor="ctr"/>
                </a:tc>
                <a:extLst>
                  <a:ext uri="{0D108BD9-81ED-4DB2-BD59-A6C34878D82A}">
                    <a16:rowId xmlns:a16="http://schemas.microsoft.com/office/drawing/2014/main" val="3679005024"/>
                  </a:ext>
                </a:extLst>
              </a:tr>
              <a:tr h="628325">
                <a:tc>
                  <a:txBody>
                    <a:bodyPr/>
                    <a:lstStyle/>
                    <a:p>
                      <a:r>
                        <a:rPr lang="en-US" sz="1400">
                          <a:effectLst/>
                        </a:rPr>
                        <a:t>Electric Copper Wire Cable (14AWG 30KV) (5M)</a:t>
                      </a:r>
                    </a:p>
                  </a:txBody>
                  <a:tcPr anchor="ctr"/>
                </a:tc>
                <a:tc>
                  <a:txBody>
                    <a:bodyPr/>
                    <a:lstStyle/>
                    <a:p>
                      <a:r>
                        <a:rPr lang="en-US" sz="1400"/>
                        <a:t>1</a:t>
                      </a:r>
                    </a:p>
                  </a:txBody>
                  <a:tcPr anchor="ctr"/>
                </a:tc>
                <a:tc>
                  <a:txBody>
                    <a:bodyPr/>
                    <a:lstStyle/>
                    <a:p>
                      <a:pPr algn="r"/>
                      <a:r>
                        <a:rPr lang="en-US" sz="1400"/>
                        <a:t>$15.88</a:t>
                      </a:r>
                    </a:p>
                  </a:txBody>
                  <a:tcPr anchor="ctr"/>
                </a:tc>
                <a:tc>
                  <a:txBody>
                    <a:bodyPr/>
                    <a:lstStyle/>
                    <a:p>
                      <a:r>
                        <a:rPr lang="en-US" sz="1400" b="0" i="0" kern="1200">
                          <a:solidFill>
                            <a:schemeClr val="dk1"/>
                          </a:solidFill>
                          <a:effectLst/>
                          <a:latin typeface="+mn-lt"/>
                          <a:ea typeface="+mn-ea"/>
                          <a:cs typeface="+mn-cs"/>
                          <a:hlinkClick r:id="rId8"/>
                        </a:rPr>
                        <a:t>https://www.amazon.com/gp/product/B07CJMGL3F/ref=ppx_yo_dt_b_asin_title_o07_s00?ie=UTF8&amp;psc=1</a:t>
                      </a:r>
                      <a:r>
                        <a:rPr lang="en-US" sz="1400" b="0" i="0" kern="1200">
                          <a:solidFill>
                            <a:schemeClr val="dk1"/>
                          </a:solidFill>
                          <a:effectLst/>
                          <a:latin typeface="+mn-lt"/>
                          <a:ea typeface="+mn-ea"/>
                          <a:cs typeface="+mn-cs"/>
                        </a:rPr>
                        <a:t> </a:t>
                      </a:r>
                      <a:endParaRPr lang="en-US" sz="1400">
                        <a:effectLst/>
                      </a:endParaRPr>
                    </a:p>
                  </a:txBody>
                  <a:tcPr anchor="ctr"/>
                </a:tc>
                <a:extLst>
                  <a:ext uri="{0D108BD9-81ED-4DB2-BD59-A6C34878D82A}">
                    <a16:rowId xmlns:a16="http://schemas.microsoft.com/office/drawing/2014/main" val="2251625229"/>
                  </a:ext>
                </a:extLst>
              </a:tr>
              <a:tr h="628325">
                <a:tc>
                  <a:txBody>
                    <a:bodyPr/>
                    <a:lstStyle/>
                    <a:p>
                      <a:r>
                        <a:rPr lang="en-US" sz="1400">
                          <a:effectLst/>
                        </a:rPr>
                        <a:t>Negative Ion Generator 12V</a:t>
                      </a:r>
                    </a:p>
                  </a:txBody>
                  <a:tcPr anchor="ctr"/>
                </a:tc>
                <a:tc>
                  <a:txBody>
                    <a:bodyPr/>
                    <a:lstStyle/>
                    <a:p>
                      <a:r>
                        <a:rPr lang="en-US" sz="1400"/>
                        <a:t>1</a:t>
                      </a:r>
                    </a:p>
                  </a:txBody>
                  <a:tcPr anchor="ctr"/>
                </a:tc>
                <a:tc>
                  <a:txBody>
                    <a:bodyPr/>
                    <a:lstStyle/>
                    <a:p>
                      <a:pPr algn="r"/>
                      <a:r>
                        <a:rPr lang="en-US" sz="1400"/>
                        <a:t>$21.95</a:t>
                      </a:r>
                    </a:p>
                  </a:txBody>
                  <a:tcPr anchor="ctr"/>
                </a:tc>
                <a:tc>
                  <a:txBody>
                    <a:bodyPr/>
                    <a:lstStyle/>
                    <a:p>
                      <a:r>
                        <a:rPr lang="en-US" sz="1400">
                          <a:effectLst/>
                          <a:hlinkClick r:id="rId9"/>
                        </a:rPr>
                        <a:t>https://www.amazon.com/gp/product/B01GXK9CHW/ref=ppx_od_dt_b_asin_title_s00?ie=UTF8&amp;psc=1</a:t>
                      </a:r>
                      <a:r>
                        <a:rPr lang="en-US" sz="1400">
                          <a:effectLst/>
                        </a:rPr>
                        <a:t> </a:t>
                      </a:r>
                    </a:p>
                  </a:txBody>
                  <a:tcPr anchor="ctr"/>
                </a:tc>
                <a:extLst>
                  <a:ext uri="{0D108BD9-81ED-4DB2-BD59-A6C34878D82A}">
                    <a16:rowId xmlns:a16="http://schemas.microsoft.com/office/drawing/2014/main" val="1174830091"/>
                  </a:ext>
                </a:extLst>
              </a:tr>
            </a:tbl>
          </a:graphicData>
        </a:graphic>
      </p:graphicFrame>
      <p:sp>
        <p:nvSpPr>
          <p:cNvPr id="6" name="TextBox 5">
            <a:extLst>
              <a:ext uri="{FF2B5EF4-FFF2-40B4-BE49-F238E27FC236}">
                <a16:creationId xmlns:a16="http://schemas.microsoft.com/office/drawing/2014/main" id="{640D05C4-7E87-4B5A-A787-209FE644F7F9}"/>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1202411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5B49D-80E9-4015-9FCC-447799CBA9FD}"/>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852503B8-24C8-4B5F-9D98-767FDC19D21E}"/>
              </a:ext>
            </a:extLst>
          </p:cNvPr>
          <p:cNvSpPr>
            <a:spLocks noGrp="1"/>
          </p:cNvSpPr>
          <p:nvPr>
            <p:ph idx="1"/>
          </p:nvPr>
        </p:nvSpPr>
        <p:spPr/>
        <p:txBody>
          <a:bodyPr vert="horz" lIns="91440" tIns="45720" rIns="91440" bIns="45720" rtlCol="0" anchor="t">
            <a:noAutofit/>
          </a:bodyPr>
          <a:lstStyle/>
          <a:p>
            <a:pPr>
              <a:lnSpc>
                <a:spcPct val="100000"/>
              </a:lnSpc>
              <a:spcBef>
                <a:spcPts val="200"/>
              </a:spcBef>
            </a:pPr>
            <a:r>
              <a:rPr lang="en-US" sz="1100" b="1">
                <a:ea typeface="+mn-lt"/>
                <a:cs typeface="+mn-lt"/>
              </a:rPr>
              <a:t>General water attraction principle:  </a:t>
            </a:r>
            <a:endParaRPr lang="en-US" sz="1100">
              <a:ea typeface="+mn-lt"/>
              <a:cs typeface="+mn-lt"/>
            </a:endParaRPr>
          </a:p>
          <a:p>
            <a:pPr>
              <a:lnSpc>
                <a:spcPct val="100000"/>
              </a:lnSpc>
              <a:spcBef>
                <a:spcPts val="200"/>
              </a:spcBef>
            </a:pPr>
            <a:r>
              <a:rPr lang="en-US" sz="1100" u="sng">
                <a:ea typeface="+mn-lt"/>
                <a:cs typeface="+mn-lt"/>
                <a:hlinkClick r:id="rId2">
                  <a:extLst>
                    <a:ext uri="{A12FA001-AC4F-418D-AE19-62706E023703}">
                      <ahyp:hlinkClr xmlns:ahyp="http://schemas.microsoft.com/office/drawing/2018/hyperlinkcolor" val="tx"/>
                    </a:ext>
                  </a:extLst>
                </a:hlinkClick>
              </a:rPr>
              <a:t>https://www.physicscentral.com/experiment/physicsathome/sink.cfm#:~:text=Water%20molecules%20are%20polar%3B%20one,a%20negatively%20charged%20oxygen%20atom.&amp;text=This%20electrostatic%20attraction%20is%20strong,stream%20by%20a%20noticeable%20amount</a:t>
            </a:r>
            <a:r>
              <a:rPr lang="en-US" sz="1100">
                <a:ea typeface="+mn-lt"/>
                <a:cs typeface="+mn-lt"/>
              </a:rPr>
              <a:t>. </a:t>
            </a:r>
          </a:p>
          <a:p>
            <a:pPr>
              <a:lnSpc>
                <a:spcPct val="100000"/>
              </a:lnSpc>
              <a:spcBef>
                <a:spcPts val="200"/>
              </a:spcBef>
            </a:pPr>
            <a:r>
              <a:rPr lang="en-US" sz="1100" b="1">
                <a:ea typeface="+mn-lt"/>
                <a:cs typeface="+mn-lt"/>
              </a:rPr>
              <a:t>5 Common Disinfectants:  </a:t>
            </a:r>
            <a:endParaRPr lang="en-US" sz="1100">
              <a:ea typeface="+mn-lt"/>
              <a:cs typeface="+mn-lt"/>
            </a:endParaRPr>
          </a:p>
          <a:p>
            <a:pPr>
              <a:lnSpc>
                <a:spcPct val="100000"/>
              </a:lnSpc>
              <a:spcBef>
                <a:spcPts val="200"/>
              </a:spcBef>
            </a:pPr>
            <a:r>
              <a:rPr lang="en-US" sz="1100" u="sng">
                <a:ea typeface="+mn-lt"/>
                <a:cs typeface="+mn-lt"/>
                <a:hlinkClick r:id="rId3">
                  <a:extLst>
                    <a:ext uri="{A12FA001-AC4F-418D-AE19-62706E023703}">
                      <ahyp:hlinkClr xmlns:ahyp="http://schemas.microsoft.com/office/drawing/2018/hyperlinkcolor" val="tx"/>
                    </a:ext>
                  </a:extLst>
                </a:hlinkClick>
              </a:rPr>
              <a:t>https://www.pjponline.com/top-5-chemical-disinfectants-used-in-hospitals/#:~:text=Currently%2C%20there%20are%20five%20main,%2C%20Phenolics%2C%20and%20Peracetic%20Acid</a:t>
            </a:r>
            <a:r>
              <a:rPr lang="en-US" sz="1100">
                <a:ea typeface="+mn-lt"/>
                <a:cs typeface="+mn-lt"/>
              </a:rPr>
              <a:t>. </a:t>
            </a:r>
          </a:p>
          <a:p>
            <a:pPr>
              <a:lnSpc>
                <a:spcPct val="100000"/>
              </a:lnSpc>
              <a:spcBef>
                <a:spcPts val="200"/>
              </a:spcBef>
            </a:pPr>
            <a:r>
              <a:rPr lang="en-US" sz="1100" b="1">
                <a:ea typeface="+mn-lt"/>
                <a:cs typeface="+mn-lt"/>
              </a:rPr>
              <a:t>Analysis of the market demand for electrostatic sprayers (2019-2025): </a:t>
            </a:r>
            <a:endParaRPr lang="en-US" sz="1100">
              <a:ea typeface="+mn-lt"/>
              <a:cs typeface="+mn-lt"/>
            </a:endParaRPr>
          </a:p>
          <a:p>
            <a:pPr>
              <a:lnSpc>
                <a:spcPct val="100000"/>
              </a:lnSpc>
              <a:spcBef>
                <a:spcPts val="0"/>
              </a:spcBef>
              <a:spcAft>
                <a:spcPts val="0"/>
              </a:spcAft>
            </a:pPr>
            <a:r>
              <a:rPr lang="en-US" sz="1100" u="sng">
                <a:ea typeface="+mn-lt"/>
                <a:cs typeface="+mn-lt"/>
                <a:hlinkClick r:id="rId4"/>
              </a:rPr>
              <a:t>https://www.prnewswire.com/news-releases/electrostatic-disinfectant-sprayer-market-size-to-reach-revenues-of-1-9-billion-by-2025--arizton-301120964.html</a:t>
            </a:r>
            <a:r>
              <a:rPr lang="en-US" sz="1100">
                <a:ea typeface="+mn-lt"/>
                <a:cs typeface="+mn-lt"/>
                <a:hlinkClick r:id="rId4"/>
              </a:rPr>
              <a:t> </a:t>
            </a:r>
            <a:endParaRPr lang="en-US" sz="1100">
              <a:ea typeface="+mn-lt"/>
              <a:cs typeface="+mn-lt"/>
            </a:endParaRPr>
          </a:p>
          <a:p>
            <a:pPr>
              <a:lnSpc>
                <a:spcPct val="100000"/>
              </a:lnSpc>
              <a:spcBef>
                <a:spcPts val="0"/>
              </a:spcBef>
              <a:spcAft>
                <a:spcPts val="0"/>
              </a:spcAft>
            </a:pPr>
            <a:r>
              <a:rPr lang="en-US" sz="1100">
                <a:ea typeface="+mn-lt"/>
                <a:cs typeface="+mn-lt"/>
                <a:hlinkClick r:id="rId5"/>
              </a:rPr>
              <a:t>https://www.grandviewresearch.com/industry-analysis/antiseptics-and-disinfectants-market</a:t>
            </a:r>
            <a:endParaRPr lang="en-US" sz="1100">
              <a:ea typeface="+mn-lt"/>
              <a:cs typeface="+mn-lt"/>
            </a:endParaRPr>
          </a:p>
          <a:p>
            <a:pPr>
              <a:lnSpc>
                <a:spcPct val="100000"/>
              </a:lnSpc>
              <a:spcBef>
                <a:spcPts val="200"/>
              </a:spcBef>
            </a:pPr>
            <a:r>
              <a:rPr lang="en-US" sz="1100" b="1">
                <a:ea typeface="+mn-lt"/>
                <a:cs typeface="+mn-lt"/>
              </a:rPr>
              <a:t>Possible competitors: </a:t>
            </a:r>
            <a:r>
              <a:rPr lang="en-US" sz="1100">
                <a:ea typeface="+mn-lt"/>
                <a:cs typeface="+mn-lt"/>
              </a:rPr>
              <a:t> </a:t>
            </a:r>
          </a:p>
          <a:p>
            <a:pPr>
              <a:lnSpc>
                <a:spcPct val="100000"/>
              </a:lnSpc>
              <a:spcBef>
                <a:spcPts val="200"/>
              </a:spcBef>
            </a:pPr>
            <a:r>
              <a:rPr lang="en-US" sz="1100">
                <a:ea typeface="+mn-lt"/>
                <a:cs typeface="+mn-lt"/>
              </a:rPr>
              <a:t>UV Lamp markets are unreliable: </a:t>
            </a:r>
            <a:r>
              <a:rPr lang="en-US" sz="1100" u="sng">
                <a:ea typeface="+mn-lt"/>
                <a:cs typeface="+mn-lt"/>
                <a:hlinkClick r:id="rId6">
                  <a:extLst>
                    <a:ext uri="{A12FA001-AC4F-418D-AE19-62706E023703}">
                      <ahyp:hlinkClr xmlns:ahyp="http://schemas.microsoft.com/office/drawing/2018/hyperlinkcolor" val="tx"/>
                    </a:ext>
                  </a:extLst>
                </a:hlinkClick>
              </a:rPr>
              <a:t>https://www.discovermagazine.com/health/uv-light-wands-are-supposed-to-kill-viruses-but-do-they-really-work</a:t>
            </a:r>
            <a:r>
              <a:rPr lang="en-US" sz="1100">
                <a:ea typeface="+mn-lt"/>
                <a:cs typeface="+mn-lt"/>
              </a:rPr>
              <a:t>  </a:t>
            </a:r>
          </a:p>
          <a:p>
            <a:pPr>
              <a:lnSpc>
                <a:spcPct val="100000"/>
              </a:lnSpc>
              <a:spcBef>
                <a:spcPts val="200"/>
              </a:spcBef>
            </a:pPr>
            <a:r>
              <a:rPr lang="en-US" sz="1100">
                <a:ea typeface="+mn-lt"/>
                <a:cs typeface="+mn-lt"/>
              </a:rPr>
              <a:t>FDA info on UV lamps: </a:t>
            </a:r>
            <a:r>
              <a:rPr lang="en-US" sz="1100" u="sng">
                <a:ea typeface="+mn-lt"/>
                <a:cs typeface="+mn-lt"/>
                <a:hlinkClick r:id="rId7">
                  <a:extLst>
                    <a:ext uri="{A12FA001-AC4F-418D-AE19-62706E023703}">
                      <ahyp:hlinkClr xmlns:ahyp="http://schemas.microsoft.com/office/drawing/2018/hyperlinkcolor" val="tx"/>
                    </a:ext>
                  </a:extLst>
                </a:hlinkClick>
              </a:rPr>
              <a:t>https://www.fda.gov/medical-devices/coronavirus-covid-19-and-medical-devices/uv-lights-and-lamps-ultraviolet-c-radiation-disinfection-and-coronavirus</a:t>
            </a:r>
            <a:r>
              <a:rPr lang="en-US" sz="1100">
                <a:ea typeface="+mn-lt"/>
                <a:cs typeface="+mn-lt"/>
              </a:rPr>
              <a:t> </a:t>
            </a:r>
          </a:p>
          <a:p>
            <a:pPr>
              <a:lnSpc>
                <a:spcPct val="100000"/>
              </a:lnSpc>
              <a:spcBef>
                <a:spcPts val="200"/>
              </a:spcBef>
            </a:pPr>
            <a:r>
              <a:rPr lang="en-US" sz="1100">
                <a:ea typeface="+mn-lt"/>
                <a:cs typeface="+mn-lt"/>
              </a:rPr>
              <a:t> </a:t>
            </a:r>
            <a:r>
              <a:rPr lang="en-US" sz="1100" b="1">
                <a:ea typeface="+mn-lt"/>
                <a:cs typeface="+mn-lt"/>
              </a:rPr>
              <a:t>Electrostatic charging:</a:t>
            </a:r>
            <a:r>
              <a:rPr lang="en-US" sz="1100">
                <a:ea typeface="+mn-lt"/>
                <a:cs typeface="+mn-lt"/>
              </a:rPr>
              <a:t> </a:t>
            </a:r>
          </a:p>
          <a:p>
            <a:pPr>
              <a:lnSpc>
                <a:spcPct val="100000"/>
              </a:lnSpc>
              <a:spcBef>
                <a:spcPts val="200"/>
              </a:spcBef>
            </a:pPr>
            <a:r>
              <a:rPr lang="en-US" sz="1100" u="sng">
                <a:ea typeface="+mn-lt"/>
                <a:cs typeface="+mn-lt"/>
                <a:hlinkClick r:id="rId8">
                  <a:extLst>
                    <a:ext uri="{A12FA001-AC4F-418D-AE19-62706E023703}">
                      <ahyp:hlinkClr xmlns:ahyp="http://schemas.microsoft.com/office/drawing/2018/hyperlinkcolor" val="tx"/>
                    </a:ext>
                  </a:extLst>
                </a:hlinkClick>
              </a:rPr>
              <a:t>https://iopscience.iop.org/article/10.1088/1742-6596/1322/1/012032</a:t>
            </a:r>
            <a:r>
              <a:rPr lang="en-US" sz="1100">
                <a:ea typeface="+mn-lt"/>
                <a:cs typeface="+mn-lt"/>
              </a:rPr>
              <a:t> </a:t>
            </a:r>
          </a:p>
          <a:p>
            <a:pPr>
              <a:lnSpc>
                <a:spcPct val="100000"/>
              </a:lnSpc>
              <a:spcBef>
                <a:spcPts val="200"/>
              </a:spcBef>
            </a:pPr>
            <a:r>
              <a:rPr lang="en-US" sz="1100" u="sng">
                <a:ea typeface="+mn-lt"/>
                <a:cs typeface="+mn-lt"/>
                <a:hlinkClick r:id="rId9">
                  <a:extLst>
                    <a:ext uri="{A12FA001-AC4F-418D-AE19-62706E023703}">
                      <ahyp:hlinkClr xmlns:ahyp="http://schemas.microsoft.com/office/drawing/2018/hyperlinkcolor" val="tx"/>
                    </a:ext>
                  </a:extLst>
                </a:hlinkClick>
              </a:rPr>
              <a:t>https://www.processoperations.com/Electrostatic/ES_Chp02d.htm</a:t>
            </a:r>
            <a:r>
              <a:rPr lang="en-US" sz="1100">
                <a:ea typeface="+mn-lt"/>
                <a:cs typeface="+mn-lt"/>
              </a:rPr>
              <a:t> </a:t>
            </a:r>
          </a:p>
          <a:p>
            <a:pPr>
              <a:lnSpc>
                <a:spcPct val="100000"/>
              </a:lnSpc>
              <a:spcBef>
                <a:spcPts val="200"/>
              </a:spcBef>
            </a:pPr>
            <a:r>
              <a:rPr lang="en-US" sz="1100" u="sng">
                <a:ea typeface="+mn-lt"/>
                <a:cs typeface="+mn-lt"/>
                <a:hlinkClick r:id="rId10">
                  <a:extLst>
                    <a:ext uri="{A12FA001-AC4F-418D-AE19-62706E023703}">
                      <ahyp:hlinkClr xmlns:ahyp="http://schemas.microsoft.com/office/drawing/2018/hyperlinkcolor" val="tx"/>
                    </a:ext>
                  </a:extLst>
                </a:hlinkClick>
              </a:rPr>
              <a:t>https://www.physicsclassroom.com/class/estatics/Lesson-2/Charging-by-Induction</a:t>
            </a:r>
            <a:r>
              <a:rPr lang="en-US" sz="1100">
                <a:ea typeface="+mn-lt"/>
                <a:cs typeface="+mn-lt"/>
              </a:rPr>
              <a:t> </a:t>
            </a:r>
          </a:p>
          <a:p>
            <a:pPr>
              <a:lnSpc>
                <a:spcPct val="100000"/>
              </a:lnSpc>
              <a:spcBef>
                <a:spcPts val="200"/>
              </a:spcBef>
            </a:pPr>
            <a:r>
              <a:rPr lang="en-US" sz="1100" u="sng">
                <a:ea typeface="+mn-lt"/>
                <a:cs typeface="+mn-lt"/>
                <a:hlinkClick r:id="rId11">
                  <a:extLst>
                    <a:ext uri="{A12FA001-AC4F-418D-AE19-62706E023703}">
                      <ahyp:hlinkClr xmlns:ahyp="http://schemas.microsoft.com/office/drawing/2018/hyperlinkcolor" val="tx"/>
                    </a:ext>
                  </a:extLst>
                </a:hlinkClick>
              </a:rPr>
              <a:t>https://www.researchgate.net/publication/286975453_Characterization_of_spray_liquids_for_electrostatic_charging</a:t>
            </a:r>
            <a:endParaRPr lang="en-US" sz="1100">
              <a:ea typeface="+mn-lt"/>
              <a:cs typeface="+mn-lt"/>
            </a:endParaRPr>
          </a:p>
          <a:p>
            <a:pPr>
              <a:lnSpc>
                <a:spcPct val="100000"/>
              </a:lnSpc>
              <a:spcBef>
                <a:spcPts val="200"/>
              </a:spcBef>
            </a:pPr>
            <a:endParaRPr lang="en-US" sz="1100"/>
          </a:p>
        </p:txBody>
      </p:sp>
    </p:spTree>
    <p:extLst>
      <p:ext uri="{BB962C8B-B14F-4D97-AF65-F5344CB8AC3E}">
        <p14:creationId xmlns:p14="http://schemas.microsoft.com/office/powerpoint/2010/main" val="1330521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BA83-5246-426A-B4E0-C2B08EF756DB}"/>
              </a:ext>
            </a:extLst>
          </p:cNvPr>
          <p:cNvSpPr>
            <a:spLocks noGrp="1"/>
          </p:cNvSpPr>
          <p:nvPr>
            <p:ph type="title"/>
          </p:nvPr>
        </p:nvSpPr>
        <p:spPr>
          <a:xfrm>
            <a:off x="1109472" y="537210"/>
            <a:ext cx="9158455" cy="1325562"/>
          </a:xfrm>
        </p:spPr>
        <p:txBody>
          <a:bodyPr/>
          <a:lstStyle/>
          <a:p>
            <a:pPr algn="ctr"/>
            <a:r>
              <a:rPr lang="en-US"/>
              <a:t>Questions?</a:t>
            </a:r>
          </a:p>
        </p:txBody>
      </p:sp>
    </p:spTree>
    <p:extLst>
      <p:ext uri="{BB962C8B-B14F-4D97-AF65-F5344CB8AC3E}">
        <p14:creationId xmlns:p14="http://schemas.microsoft.com/office/powerpoint/2010/main" val="914932482"/>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AFCAC35E6C304CBD0B49AE8EF131A0" ma:contentTypeVersion="12" ma:contentTypeDescription="Create a new document." ma:contentTypeScope="" ma:versionID="5fc0860730a9fda741f6b85f1cbd832c">
  <xsd:schema xmlns:xsd="http://www.w3.org/2001/XMLSchema" xmlns:xs="http://www.w3.org/2001/XMLSchema" xmlns:p="http://schemas.microsoft.com/office/2006/metadata/properties" xmlns:ns2="b4ccd62b-0797-440c-8e46-ad21d9143534" xmlns:ns3="3b088483-6720-408f-bce2-7f515ad76e72" targetNamespace="http://schemas.microsoft.com/office/2006/metadata/properties" ma:root="true" ma:fieldsID="e956f96b7c7be2b18291f59dd42a6681" ns2:_="" ns3:_="">
    <xsd:import namespace="b4ccd62b-0797-440c-8e46-ad21d9143534"/>
    <xsd:import namespace="3b088483-6720-408f-bce2-7f515ad76e7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ccd62b-0797-440c-8e46-ad21d91435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088483-6720-408f-bce2-7f515ad76e7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7B24B4-B324-40C5-AF32-ABFD32DE6305}">
  <ds:schemaRefs>
    <ds:schemaRef ds:uri="b4ccd62b-0797-440c-8e46-ad21d9143534"/>
    <ds:schemaRef ds:uri="http://purl.org/dc/dcmitype/"/>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3b088483-6720-408f-bce2-7f515ad76e72"/>
    <ds:schemaRef ds:uri="http://www.w3.org/XML/1998/namespace"/>
    <ds:schemaRef ds:uri="http://purl.org/dc/terms/"/>
  </ds:schemaRefs>
</ds:datastoreItem>
</file>

<file path=customXml/itemProps2.xml><?xml version="1.0" encoding="utf-8"?>
<ds:datastoreItem xmlns:ds="http://schemas.openxmlformats.org/officeDocument/2006/customXml" ds:itemID="{16F6E8DF-751B-494F-A968-10FD7755FAED}"/>
</file>

<file path=customXml/itemProps3.xml><?xml version="1.0" encoding="utf-8"?>
<ds:datastoreItem xmlns:ds="http://schemas.openxmlformats.org/officeDocument/2006/customXml" ds:itemID="{3A33AF5A-A8FB-426B-92F7-F3E0D19654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1820</Words>
  <Application>Microsoft Office PowerPoint</Application>
  <PresentationFormat>Widescreen</PresentationFormat>
  <Paragraphs>310</Paragraphs>
  <Slides>21</Slides>
  <Notes>19</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Arial,Sans-Serif</vt:lpstr>
      <vt:lpstr>Calibri</vt:lpstr>
      <vt:lpstr>Century Schoolbook</vt:lpstr>
      <vt:lpstr>Times New Roman</vt:lpstr>
      <vt:lpstr>Wingdings 2</vt:lpstr>
      <vt:lpstr>View</vt:lpstr>
      <vt:lpstr>Echelon Technologies: Electrostatic Disinfectant Sprayer</vt:lpstr>
      <vt:lpstr>PowerPoint Presentation</vt:lpstr>
      <vt:lpstr>Proposed Critical Path </vt:lpstr>
      <vt:lpstr>RRP Specification Demonstration</vt:lpstr>
      <vt:lpstr>PowerPoint Presentation</vt:lpstr>
      <vt:lpstr>PowerPoint Presentation</vt:lpstr>
      <vt:lpstr>PowerPoint Presentation</vt:lpstr>
      <vt:lpstr>Critical Design Specifications</vt:lpstr>
      <vt:lpstr>Critical Design Specifications</vt:lpstr>
      <vt:lpstr>Engineering Analyses</vt:lpstr>
      <vt:lpstr>Market Compatibility Analysis</vt:lpstr>
      <vt:lpstr>Material Research and Analysis</vt:lpstr>
      <vt:lpstr>Spray Cone Analysis</vt:lpstr>
      <vt:lpstr>Cart Stress Analysis</vt:lpstr>
      <vt:lpstr>Electrostatic Generator Circuit Analysis</vt:lpstr>
      <vt:lpstr>Power Source Research and Analysis</vt:lpstr>
      <vt:lpstr>System Block Diagram</vt:lpstr>
      <vt:lpstr>Winter Break Schedule</vt:lpstr>
      <vt:lpstr>Bill of Materials</vt:lpstr>
      <vt:lpstr>References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Echelon Technologies: Electrostatic Disinfectant Sprayer</dc:title>
  <dc:creator>Cody</dc:creator>
  <cp:lastModifiedBy>Mckinstry, Cody</cp:lastModifiedBy>
  <cp:revision>1</cp:revision>
  <dcterms:created xsi:type="dcterms:W3CDTF">2020-11-22T18:28:37Z</dcterms:created>
  <dcterms:modified xsi:type="dcterms:W3CDTF">2021-01-12T21:51:12Z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0x010100C3AFCAC35E6C304CBD0B49AE8EF131A0</vt:lpwstr>
  </property>
</Properties>
</file>