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0"/>
  </p:notesMasterIdLst>
  <p:sldIdLst>
    <p:sldId id="259" r:id="rId5"/>
    <p:sldId id="264" r:id="rId6"/>
    <p:sldId id="256" r:id="rId7"/>
    <p:sldId id="286" r:id="rId8"/>
    <p:sldId id="263" r:id="rId9"/>
    <p:sldId id="289" r:id="rId10"/>
    <p:sldId id="306" r:id="rId11"/>
    <p:sldId id="319" r:id="rId12"/>
    <p:sldId id="307" r:id="rId13"/>
    <p:sldId id="308" r:id="rId14"/>
    <p:sldId id="315" r:id="rId15"/>
    <p:sldId id="313" r:id="rId16"/>
    <p:sldId id="314" r:id="rId17"/>
    <p:sldId id="316" r:id="rId18"/>
    <p:sldId id="322" r:id="rId19"/>
    <p:sldId id="321" r:id="rId20"/>
    <p:sldId id="317" r:id="rId21"/>
    <p:sldId id="305" r:id="rId22"/>
    <p:sldId id="295" r:id="rId23"/>
    <p:sldId id="296" r:id="rId24"/>
    <p:sldId id="304" r:id="rId25"/>
    <p:sldId id="302" r:id="rId26"/>
    <p:sldId id="301" r:id="rId27"/>
    <p:sldId id="318" r:id="rId28"/>
    <p:sldId id="294" r:id="rId29"/>
    <p:sldId id="290" r:id="rId30"/>
    <p:sldId id="291" r:id="rId31"/>
    <p:sldId id="293" r:id="rId32"/>
    <p:sldId id="292" r:id="rId33"/>
    <p:sldId id="288" r:id="rId34"/>
    <p:sldId id="309" r:id="rId35"/>
    <p:sldId id="310" r:id="rId36"/>
    <p:sldId id="311" r:id="rId37"/>
    <p:sldId id="312" r:id="rId38"/>
    <p:sldId id="287" r:id="rId39"/>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7680" userDrawn="1">
          <p15:clr>
            <a:srgbClr val="A4A3A4"/>
          </p15:clr>
        </p15:guide>
        <p15:guide id="2" userDrawn="1">
          <p15:clr>
            <a:srgbClr val="A4A3A4"/>
          </p15:clr>
        </p15:guide>
        <p15:guide id="3" orient="horz" userDrawn="1">
          <p15:clr>
            <a:srgbClr val="A4A3A4"/>
          </p15:clr>
        </p15:guide>
        <p15:guide id="4" orient="horz" pos="432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445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98232AE-C1A9-49F2-BB2B-AC24CB7E6C39}" v="2844" dt="2020-08-11T19:02:35.614"/>
    <p1510:client id="{5B792463-982C-C6DA-1FB6-7A4D6DFD5ABB}" v="2773" dt="2020-08-11T20:25:49.197"/>
    <p1510:client id="{925D4413-5054-4FF8-A661-C737C895DED3}" v="6797" dt="2020-08-11T19:23:57.01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pos="7680"/>
        <p:guide/>
        <p:guide orient="horz"/>
        <p:guide orient="horz" pos="4320"/>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arden, Debi" userId="21b3b20b-c108-4128-805e-13b703c5f287" providerId="ADAL" clId="{925D4413-5054-4FF8-A661-C737C895DED3}"/>
    <pc:docChg chg="undo custSel mod addSld delSld modSld sldOrd modNotesMaster">
      <pc:chgData name="Bearden, Debi" userId="21b3b20b-c108-4128-805e-13b703c5f287" providerId="ADAL" clId="{925D4413-5054-4FF8-A661-C737C895DED3}" dt="2020-08-11T19:23:57.010" v="9887" actId="20577"/>
      <pc:docMkLst>
        <pc:docMk/>
      </pc:docMkLst>
      <pc:sldChg chg="ord">
        <pc:chgData name="Bearden, Debi" userId="21b3b20b-c108-4128-805e-13b703c5f287" providerId="ADAL" clId="{925D4413-5054-4FF8-A661-C737C895DED3}" dt="2020-08-11T00:09:10.408" v="0" actId="20578"/>
        <pc:sldMkLst>
          <pc:docMk/>
          <pc:sldMk cId="3361064026" sldId="256"/>
        </pc:sldMkLst>
      </pc:sldChg>
      <pc:sldChg chg="modSp mod modNotes modNotesTx">
        <pc:chgData name="Bearden, Debi" userId="21b3b20b-c108-4128-805e-13b703c5f287" providerId="ADAL" clId="{925D4413-5054-4FF8-A661-C737C895DED3}" dt="2020-08-11T14:11:36.061" v="340" actId="21"/>
        <pc:sldMkLst>
          <pc:docMk/>
          <pc:sldMk cId="971072411" sldId="289"/>
        </pc:sldMkLst>
        <pc:spChg chg="mod">
          <ac:chgData name="Bearden, Debi" userId="21b3b20b-c108-4128-805e-13b703c5f287" providerId="ADAL" clId="{925D4413-5054-4FF8-A661-C737C895DED3}" dt="2020-08-11T00:12:57.325" v="61" actId="20577"/>
          <ac:spMkLst>
            <pc:docMk/>
            <pc:sldMk cId="971072411" sldId="289"/>
            <ac:spMk id="7" creationId="{3423FC1D-6744-43B1-98A9-9A11B358C065}"/>
          </ac:spMkLst>
        </pc:spChg>
      </pc:sldChg>
      <pc:sldChg chg="add">
        <pc:chgData name="Bearden, Debi" userId="21b3b20b-c108-4128-805e-13b703c5f287" providerId="ADAL" clId="{925D4413-5054-4FF8-A661-C737C895DED3}" dt="2020-08-11T00:09:44.127" v="1"/>
        <pc:sldMkLst>
          <pc:docMk/>
          <pc:sldMk cId="1038660734" sldId="294"/>
        </pc:sldMkLst>
      </pc:sldChg>
      <pc:sldChg chg="addSp delSp modSp new mod modNotes modNotesTx">
        <pc:chgData name="Bearden, Debi" userId="21b3b20b-c108-4128-805e-13b703c5f287" providerId="ADAL" clId="{925D4413-5054-4FF8-A661-C737C895DED3}" dt="2020-08-11T17:50:36.380" v="5178" actId="1076"/>
        <pc:sldMkLst>
          <pc:docMk/>
          <pc:sldMk cId="1381566441" sldId="295"/>
        </pc:sldMkLst>
        <pc:spChg chg="mod">
          <ac:chgData name="Bearden, Debi" userId="21b3b20b-c108-4128-805e-13b703c5f287" providerId="ADAL" clId="{925D4413-5054-4FF8-A661-C737C895DED3}" dt="2020-08-11T15:46:48.550" v="1300" actId="5793"/>
          <ac:spMkLst>
            <pc:docMk/>
            <pc:sldMk cId="1381566441" sldId="295"/>
            <ac:spMk id="2" creationId="{A56E6F05-29D3-4642-9E0E-7278586BAEB0}"/>
          </ac:spMkLst>
        </pc:spChg>
        <pc:spChg chg="add mod">
          <ac:chgData name="Bearden, Debi" userId="21b3b20b-c108-4128-805e-13b703c5f287" providerId="ADAL" clId="{925D4413-5054-4FF8-A661-C737C895DED3}" dt="2020-08-11T17:50:30.475" v="5177" actId="1076"/>
          <ac:spMkLst>
            <pc:docMk/>
            <pc:sldMk cId="1381566441" sldId="295"/>
            <ac:spMk id="7" creationId="{F1C41F66-522E-4591-9D77-C1B5E63F88F1}"/>
          </ac:spMkLst>
        </pc:spChg>
        <pc:spChg chg="add mod">
          <ac:chgData name="Bearden, Debi" userId="21b3b20b-c108-4128-805e-13b703c5f287" providerId="ADAL" clId="{925D4413-5054-4FF8-A661-C737C895DED3}" dt="2020-08-11T17:50:36.380" v="5178" actId="1076"/>
          <ac:spMkLst>
            <pc:docMk/>
            <pc:sldMk cId="1381566441" sldId="295"/>
            <ac:spMk id="9" creationId="{9ADDBEA2-2694-4664-ADFE-74430B5F5387}"/>
          </ac:spMkLst>
        </pc:spChg>
        <pc:spChg chg="add del">
          <ac:chgData name="Bearden, Debi" userId="21b3b20b-c108-4128-805e-13b703c5f287" providerId="ADAL" clId="{925D4413-5054-4FF8-A661-C737C895DED3}" dt="2020-08-11T14:21:08.379" v="614" actId="21"/>
          <ac:spMkLst>
            <pc:docMk/>
            <pc:sldMk cId="1381566441" sldId="295"/>
            <ac:spMk id="10" creationId="{1AAB5299-8900-417B-A179-75917DEC5E03}"/>
          </ac:spMkLst>
        </pc:spChg>
        <pc:spChg chg="add del">
          <ac:chgData name="Bearden, Debi" userId="21b3b20b-c108-4128-805e-13b703c5f287" providerId="ADAL" clId="{925D4413-5054-4FF8-A661-C737C895DED3}" dt="2020-08-11T17:49:58" v="5174" actId="21"/>
          <ac:spMkLst>
            <pc:docMk/>
            <pc:sldMk cId="1381566441" sldId="295"/>
            <ac:spMk id="14" creationId="{C88E6DBE-F1BA-48C4-B3B2-8E0BD8AEE4D3}"/>
          </ac:spMkLst>
        </pc:spChg>
        <pc:graphicFrameChg chg="add del modGraphic">
          <ac:chgData name="Bearden, Debi" userId="21b3b20b-c108-4128-805e-13b703c5f287" providerId="ADAL" clId="{925D4413-5054-4FF8-A661-C737C895DED3}" dt="2020-08-11T00:12:33.402" v="60" actId="21"/>
          <ac:graphicFrameMkLst>
            <pc:docMk/>
            <pc:sldMk cId="1381566441" sldId="295"/>
            <ac:graphicFrameMk id="6" creationId="{3AF2B28F-2B19-4B9E-AD9E-73255A5396E9}"/>
          </ac:graphicFrameMkLst>
        </pc:graphicFrameChg>
        <pc:cxnChg chg="add mod">
          <ac:chgData name="Bearden, Debi" userId="21b3b20b-c108-4128-805e-13b703c5f287" providerId="ADAL" clId="{925D4413-5054-4FF8-A661-C737C895DED3}" dt="2020-08-11T17:49:42.010" v="5172" actId="692"/>
          <ac:cxnSpMkLst>
            <pc:docMk/>
            <pc:sldMk cId="1381566441" sldId="295"/>
            <ac:cxnSpMk id="12" creationId="{93130AC1-7DA3-43B4-815C-6DE4D4C6771B}"/>
          </ac:cxnSpMkLst>
        </pc:cxnChg>
      </pc:sldChg>
      <pc:sldChg chg="addSp delSp modSp add mod setBg setClrOvrMap modNotesTx">
        <pc:chgData name="Bearden, Debi" userId="21b3b20b-c108-4128-805e-13b703c5f287" providerId="ADAL" clId="{925D4413-5054-4FF8-A661-C737C895DED3}" dt="2020-08-11T18:27:13.745" v="7961" actId="20577"/>
        <pc:sldMkLst>
          <pc:docMk/>
          <pc:sldMk cId="3944577162" sldId="296"/>
        </pc:sldMkLst>
        <pc:spChg chg="mod">
          <ac:chgData name="Bearden, Debi" userId="21b3b20b-c108-4128-805e-13b703c5f287" providerId="ADAL" clId="{925D4413-5054-4FF8-A661-C737C895DED3}" dt="2020-08-11T15:52:51.529" v="1359" actId="26606"/>
          <ac:spMkLst>
            <pc:docMk/>
            <pc:sldMk cId="3944577162" sldId="296"/>
            <ac:spMk id="2" creationId="{A56E6F05-29D3-4642-9E0E-7278586BAEB0}"/>
          </ac:spMkLst>
        </pc:spChg>
        <pc:spChg chg="mod">
          <ac:chgData name="Bearden, Debi" userId="21b3b20b-c108-4128-805e-13b703c5f287" providerId="ADAL" clId="{925D4413-5054-4FF8-A661-C737C895DED3}" dt="2020-08-11T15:52:51.529" v="1359" actId="26606"/>
          <ac:spMkLst>
            <pc:docMk/>
            <pc:sldMk cId="3944577162" sldId="296"/>
            <ac:spMk id="3" creationId="{29DE9E9A-E8CF-458A-8968-6FD6525C9E54}"/>
          </ac:spMkLst>
        </pc:spChg>
        <pc:spChg chg="mod">
          <ac:chgData name="Bearden, Debi" userId="21b3b20b-c108-4128-805e-13b703c5f287" providerId="ADAL" clId="{925D4413-5054-4FF8-A661-C737C895DED3}" dt="2020-08-11T15:52:51.529" v="1359" actId="26606"/>
          <ac:spMkLst>
            <pc:docMk/>
            <pc:sldMk cId="3944577162" sldId="296"/>
            <ac:spMk id="4" creationId="{BF1F75B2-A27B-4105-A155-5AB99AE833DB}"/>
          </ac:spMkLst>
        </pc:spChg>
        <pc:spChg chg="mod">
          <ac:chgData name="Bearden, Debi" userId="21b3b20b-c108-4128-805e-13b703c5f287" providerId="ADAL" clId="{925D4413-5054-4FF8-A661-C737C895DED3}" dt="2020-08-11T15:52:51.529" v="1359" actId="26606"/>
          <ac:spMkLst>
            <pc:docMk/>
            <pc:sldMk cId="3944577162" sldId="296"/>
            <ac:spMk id="5" creationId="{A93B949F-E1A7-4728-A4ED-F98049C87E45}"/>
          </ac:spMkLst>
        </pc:spChg>
        <pc:spChg chg="add mod">
          <ac:chgData name="Bearden, Debi" userId="21b3b20b-c108-4128-805e-13b703c5f287" providerId="ADAL" clId="{925D4413-5054-4FF8-A661-C737C895DED3}" dt="2020-08-11T15:52:51.529" v="1359" actId="26606"/>
          <ac:spMkLst>
            <pc:docMk/>
            <pc:sldMk cId="3944577162" sldId="296"/>
            <ac:spMk id="6" creationId="{C0D4DBA3-1D19-4FE2-8BD3-A6E2D028ECA4}"/>
          </ac:spMkLst>
        </pc:spChg>
        <pc:spChg chg="add mod">
          <ac:chgData name="Bearden, Debi" userId="21b3b20b-c108-4128-805e-13b703c5f287" providerId="ADAL" clId="{925D4413-5054-4FF8-A661-C737C895DED3}" dt="2020-08-11T16:07:12.309" v="2691" actId="692"/>
          <ac:spMkLst>
            <pc:docMk/>
            <pc:sldMk cId="3944577162" sldId="296"/>
            <ac:spMk id="8" creationId="{DF46A65A-6C65-490C-A0B8-248C56CE075B}"/>
          </ac:spMkLst>
        </pc:spChg>
        <pc:spChg chg="add del mod">
          <ac:chgData name="Bearden, Debi" userId="21b3b20b-c108-4128-805e-13b703c5f287" providerId="ADAL" clId="{925D4413-5054-4FF8-A661-C737C895DED3}" dt="2020-08-11T14:56:02.115" v="1160" actId="21"/>
          <ac:spMkLst>
            <pc:docMk/>
            <pc:sldMk cId="3944577162" sldId="296"/>
            <ac:spMk id="10" creationId="{35EE57D0-379A-4639-8945-C33C408E95F1}"/>
          </ac:spMkLst>
        </pc:spChg>
        <pc:spChg chg="add del mod">
          <ac:chgData name="Bearden, Debi" userId="21b3b20b-c108-4128-805e-13b703c5f287" providerId="ADAL" clId="{925D4413-5054-4FF8-A661-C737C895DED3}" dt="2020-08-11T14:55:59.160" v="1159" actId="21"/>
          <ac:spMkLst>
            <pc:docMk/>
            <pc:sldMk cId="3944577162" sldId="296"/>
            <ac:spMk id="12" creationId="{C1C93889-938A-4400-B880-4ED83926FBE2}"/>
          </ac:spMkLst>
        </pc:spChg>
        <pc:spChg chg="add mod">
          <ac:chgData name="Bearden, Debi" userId="21b3b20b-c108-4128-805e-13b703c5f287" providerId="ADAL" clId="{925D4413-5054-4FF8-A661-C737C895DED3}" dt="2020-08-11T15:52:51.529" v="1359" actId="26606"/>
          <ac:spMkLst>
            <pc:docMk/>
            <pc:sldMk cId="3944577162" sldId="296"/>
            <ac:spMk id="14" creationId="{6F07786A-FADA-4B27-BC44-2BAD58182EC8}"/>
          </ac:spMkLst>
        </pc:spChg>
        <pc:spChg chg="add mod">
          <ac:chgData name="Bearden, Debi" userId="21b3b20b-c108-4128-805e-13b703c5f287" providerId="ADAL" clId="{925D4413-5054-4FF8-A661-C737C895DED3}" dt="2020-08-11T15:52:51.529" v="1359" actId="26606"/>
          <ac:spMkLst>
            <pc:docMk/>
            <pc:sldMk cId="3944577162" sldId="296"/>
            <ac:spMk id="16" creationId="{DD5E760D-900F-4D87-BB0D-D230CF990FF0}"/>
          </ac:spMkLst>
        </pc:spChg>
        <pc:spChg chg="add del">
          <ac:chgData name="Bearden, Debi" userId="21b3b20b-c108-4128-805e-13b703c5f287" providerId="ADAL" clId="{925D4413-5054-4FF8-A661-C737C895DED3}" dt="2020-08-11T15:52:51.529" v="1359" actId="26606"/>
          <ac:spMkLst>
            <pc:docMk/>
            <pc:sldMk cId="3944577162" sldId="296"/>
            <ac:spMk id="30" creationId="{26882C51-76F9-4F99-997D-31FA6242A805}"/>
          </ac:spMkLst>
        </pc:spChg>
        <pc:spChg chg="add del">
          <ac:chgData name="Bearden, Debi" userId="21b3b20b-c108-4128-805e-13b703c5f287" providerId="ADAL" clId="{925D4413-5054-4FF8-A661-C737C895DED3}" dt="2020-08-11T15:52:51.529" v="1359" actId="26606"/>
          <ac:spMkLst>
            <pc:docMk/>
            <pc:sldMk cId="3944577162" sldId="296"/>
            <ac:spMk id="31" creationId="{61FFFC16-86E2-4B9A-BC6D-213DC2654765}"/>
          </ac:spMkLst>
        </pc:spChg>
        <pc:spChg chg="add del">
          <ac:chgData name="Bearden, Debi" userId="21b3b20b-c108-4128-805e-13b703c5f287" providerId="ADAL" clId="{925D4413-5054-4FF8-A661-C737C895DED3}" dt="2020-08-11T15:52:51.529" v="1359" actId="26606"/>
          <ac:spMkLst>
            <pc:docMk/>
            <pc:sldMk cId="3944577162" sldId="296"/>
            <ac:spMk id="32" creationId="{DD3524E0-C87C-4F38-9FC7-E969C15A7906}"/>
          </ac:spMkLst>
        </pc:spChg>
        <pc:spChg chg="add del">
          <ac:chgData name="Bearden, Debi" userId="21b3b20b-c108-4128-805e-13b703c5f287" providerId="ADAL" clId="{925D4413-5054-4FF8-A661-C737C895DED3}" dt="2020-08-11T15:52:42.767" v="1357" actId="26606"/>
          <ac:spMkLst>
            <pc:docMk/>
            <pc:sldMk cId="3944577162" sldId="296"/>
            <ac:spMk id="33" creationId="{C20267F5-D4E6-477A-A590-81F2ABD1B862}"/>
          </ac:spMkLst>
        </pc:spChg>
        <pc:spChg chg="add del">
          <ac:chgData name="Bearden, Debi" userId="21b3b20b-c108-4128-805e-13b703c5f287" providerId="ADAL" clId="{925D4413-5054-4FF8-A661-C737C895DED3}" dt="2020-08-11T15:52:51.529" v="1359" actId="26606"/>
          <ac:spMkLst>
            <pc:docMk/>
            <pc:sldMk cId="3944577162" sldId="296"/>
            <ac:spMk id="34" creationId="{F1ED1DF4-DDDE-4464-8ABC-ED1F633CCEC1}"/>
          </ac:spMkLst>
        </pc:spChg>
        <pc:spChg chg="add del">
          <ac:chgData name="Bearden, Debi" userId="21b3b20b-c108-4128-805e-13b703c5f287" providerId="ADAL" clId="{925D4413-5054-4FF8-A661-C737C895DED3}" dt="2020-08-11T15:52:42.767" v="1357" actId="26606"/>
          <ac:spMkLst>
            <pc:docMk/>
            <pc:sldMk cId="3944577162" sldId="296"/>
            <ac:spMk id="35" creationId="{F6E384F5-137A-40B1-97F0-694CC6ECD59C}"/>
          </ac:spMkLst>
        </pc:spChg>
        <pc:spChg chg="add del">
          <ac:chgData name="Bearden, Debi" userId="21b3b20b-c108-4128-805e-13b703c5f287" providerId="ADAL" clId="{925D4413-5054-4FF8-A661-C737C895DED3}" dt="2020-08-11T15:52:51.529" v="1359" actId="26606"/>
          <ac:spMkLst>
            <pc:docMk/>
            <pc:sldMk cId="3944577162" sldId="296"/>
            <ac:spMk id="36" creationId="{E7E01BF7-4F45-4B6D-82BF-5A5DB30A627B}"/>
          </ac:spMkLst>
        </pc:spChg>
        <pc:spChg chg="add del">
          <ac:chgData name="Bearden, Debi" userId="21b3b20b-c108-4128-805e-13b703c5f287" providerId="ADAL" clId="{925D4413-5054-4FF8-A661-C737C895DED3}" dt="2020-08-11T15:52:42.767" v="1357" actId="26606"/>
          <ac:spMkLst>
            <pc:docMk/>
            <pc:sldMk cId="3944577162" sldId="296"/>
            <ac:spMk id="37" creationId="{9DBC4630-03DA-474F-BBCB-BA3AE6B317A4}"/>
          </ac:spMkLst>
        </pc:spChg>
        <pc:spChg chg="add del">
          <ac:chgData name="Bearden, Debi" userId="21b3b20b-c108-4128-805e-13b703c5f287" providerId="ADAL" clId="{925D4413-5054-4FF8-A661-C737C895DED3}" dt="2020-08-11T15:52:51.529" v="1359" actId="26606"/>
          <ac:spMkLst>
            <pc:docMk/>
            <pc:sldMk cId="3944577162" sldId="296"/>
            <ac:spMk id="38" creationId="{F2FC5C7B-261A-4268-BA85-C29488A8BED3}"/>
          </ac:spMkLst>
        </pc:spChg>
        <pc:spChg chg="add del">
          <ac:chgData name="Bearden, Debi" userId="21b3b20b-c108-4128-805e-13b703c5f287" providerId="ADAL" clId="{925D4413-5054-4FF8-A661-C737C895DED3}" dt="2020-08-11T15:52:42.767" v="1357" actId="26606"/>
          <ac:spMkLst>
            <pc:docMk/>
            <pc:sldMk cId="3944577162" sldId="296"/>
            <ac:spMk id="39" creationId="{DB6FE6A8-3E05-4C40-9190-B19BFD524416}"/>
          </ac:spMkLst>
        </pc:spChg>
        <pc:spChg chg="add del">
          <ac:chgData name="Bearden, Debi" userId="21b3b20b-c108-4128-805e-13b703c5f287" providerId="ADAL" clId="{925D4413-5054-4FF8-A661-C737C895DED3}" dt="2020-08-11T15:52:51.529" v="1359" actId="26606"/>
          <ac:spMkLst>
            <pc:docMk/>
            <pc:sldMk cId="3944577162" sldId="296"/>
            <ac:spMk id="40" creationId="{5CB4E315-91F2-4710-B866-B119037ED97C}"/>
          </ac:spMkLst>
        </pc:spChg>
        <pc:spChg chg="add del">
          <ac:chgData name="Bearden, Debi" userId="21b3b20b-c108-4128-805e-13b703c5f287" providerId="ADAL" clId="{925D4413-5054-4FF8-A661-C737C895DED3}" dt="2020-08-11T15:52:42.767" v="1357" actId="26606"/>
          <ac:spMkLst>
            <pc:docMk/>
            <pc:sldMk cId="3944577162" sldId="296"/>
            <ac:spMk id="41" creationId="{38315451-BA4E-4F56-BA8A-9CCCA5A0DC22}"/>
          </ac:spMkLst>
        </pc:spChg>
        <pc:spChg chg="add del">
          <ac:chgData name="Bearden, Debi" userId="21b3b20b-c108-4128-805e-13b703c5f287" providerId="ADAL" clId="{925D4413-5054-4FF8-A661-C737C895DED3}" dt="2020-08-11T15:52:51.529" v="1359" actId="26606"/>
          <ac:spMkLst>
            <pc:docMk/>
            <pc:sldMk cId="3944577162" sldId="296"/>
            <ac:spMk id="42" creationId="{569BABC0-B0CC-4E7B-838A-F6E644779E18}"/>
          </ac:spMkLst>
        </pc:spChg>
        <pc:spChg chg="add del">
          <ac:chgData name="Bearden, Debi" userId="21b3b20b-c108-4128-805e-13b703c5f287" providerId="ADAL" clId="{925D4413-5054-4FF8-A661-C737C895DED3}" dt="2020-08-11T15:52:42.767" v="1357" actId="26606"/>
          <ac:spMkLst>
            <pc:docMk/>
            <pc:sldMk cId="3944577162" sldId="296"/>
            <ac:spMk id="43" creationId="{5665E03E-3504-4366-BFC7-0CDEDC637069}"/>
          </ac:spMkLst>
        </pc:spChg>
        <pc:spChg chg="add del">
          <ac:chgData name="Bearden, Debi" userId="21b3b20b-c108-4128-805e-13b703c5f287" providerId="ADAL" clId="{925D4413-5054-4FF8-A661-C737C895DED3}" dt="2020-08-11T15:52:51.529" v="1359" actId="26606"/>
          <ac:spMkLst>
            <pc:docMk/>
            <pc:sldMk cId="3944577162" sldId="296"/>
            <ac:spMk id="44" creationId="{DCBE1B01-A27C-45C2-ADA4-AA13C3AC1F6A}"/>
          </ac:spMkLst>
        </pc:spChg>
        <pc:spChg chg="add del">
          <ac:chgData name="Bearden, Debi" userId="21b3b20b-c108-4128-805e-13b703c5f287" providerId="ADAL" clId="{925D4413-5054-4FF8-A661-C737C895DED3}" dt="2020-08-11T15:52:42.767" v="1357" actId="26606"/>
          <ac:spMkLst>
            <pc:docMk/>
            <pc:sldMk cId="3944577162" sldId="296"/>
            <ac:spMk id="45" creationId="{78418A25-6EAC-4140-BFE6-284E1925B5EE}"/>
          </ac:spMkLst>
        </pc:spChg>
        <pc:spChg chg="add del">
          <ac:chgData name="Bearden, Debi" userId="21b3b20b-c108-4128-805e-13b703c5f287" providerId="ADAL" clId="{925D4413-5054-4FF8-A661-C737C895DED3}" dt="2020-08-11T15:52:51.529" v="1359" actId="26606"/>
          <ac:spMkLst>
            <pc:docMk/>
            <pc:sldMk cId="3944577162" sldId="296"/>
            <ac:spMk id="46" creationId="{BE7E1DAA-43FB-4446-A354-9283DE6686C8}"/>
          </ac:spMkLst>
        </pc:spChg>
        <pc:spChg chg="add del">
          <ac:chgData name="Bearden, Debi" userId="21b3b20b-c108-4128-805e-13b703c5f287" providerId="ADAL" clId="{925D4413-5054-4FF8-A661-C737C895DED3}" dt="2020-08-11T15:52:42.767" v="1357" actId="26606"/>
          <ac:spMkLst>
            <pc:docMk/>
            <pc:sldMk cId="3944577162" sldId="296"/>
            <ac:spMk id="47" creationId="{A9A95DA0-8F7C-4AB7-B890-22075705D2D3}"/>
          </ac:spMkLst>
        </pc:spChg>
        <pc:spChg chg="add del">
          <ac:chgData name="Bearden, Debi" userId="21b3b20b-c108-4128-805e-13b703c5f287" providerId="ADAL" clId="{925D4413-5054-4FF8-A661-C737C895DED3}" dt="2020-08-11T15:52:51.529" v="1359" actId="26606"/>
          <ac:spMkLst>
            <pc:docMk/>
            <pc:sldMk cId="3944577162" sldId="296"/>
            <ac:spMk id="48" creationId="{F6FE5468-759E-4E83-828A-5587C7F58873}"/>
          </ac:spMkLst>
        </pc:spChg>
        <pc:spChg chg="add del">
          <ac:chgData name="Bearden, Debi" userId="21b3b20b-c108-4128-805e-13b703c5f287" providerId="ADAL" clId="{925D4413-5054-4FF8-A661-C737C895DED3}" dt="2020-08-11T15:52:42.767" v="1357" actId="26606"/>
          <ac:spMkLst>
            <pc:docMk/>
            <pc:sldMk cId="3944577162" sldId="296"/>
            <ac:spMk id="49" creationId="{6B9D64DB-4D5C-4A91-B45F-F301E3174F9F}"/>
          </ac:spMkLst>
        </pc:spChg>
        <pc:spChg chg="add del">
          <ac:chgData name="Bearden, Debi" userId="21b3b20b-c108-4128-805e-13b703c5f287" providerId="ADAL" clId="{925D4413-5054-4FF8-A661-C737C895DED3}" dt="2020-08-11T15:52:51.529" v="1359" actId="26606"/>
          <ac:spMkLst>
            <pc:docMk/>
            <pc:sldMk cId="3944577162" sldId="296"/>
            <ac:spMk id="50" creationId="{99FE99BC-5F7D-47C3-AA1E-16D7DBDBD18F}"/>
          </ac:spMkLst>
        </pc:spChg>
        <pc:spChg chg="add del">
          <ac:chgData name="Bearden, Debi" userId="21b3b20b-c108-4128-805e-13b703c5f287" providerId="ADAL" clId="{925D4413-5054-4FF8-A661-C737C895DED3}" dt="2020-08-11T15:52:42.767" v="1357" actId="26606"/>
          <ac:spMkLst>
            <pc:docMk/>
            <pc:sldMk cId="3944577162" sldId="296"/>
            <ac:spMk id="51" creationId="{E2193FF3-0731-4CB1-A0ED-1F3321A42090}"/>
          </ac:spMkLst>
        </pc:spChg>
        <pc:spChg chg="add del">
          <ac:chgData name="Bearden, Debi" userId="21b3b20b-c108-4128-805e-13b703c5f287" providerId="ADAL" clId="{925D4413-5054-4FF8-A661-C737C895DED3}" dt="2020-08-11T15:52:42.767" v="1357" actId="26606"/>
          <ac:spMkLst>
            <pc:docMk/>
            <pc:sldMk cId="3944577162" sldId="296"/>
            <ac:spMk id="53" creationId="{CB14CE1B-4BC5-4EF2-BE3D-05E4F580B3DB}"/>
          </ac:spMkLst>
        </pc:spChg>
        <pc:spChg chg="add del">
          <ac:chgData name="Bearden, Debi" userId="21b3b20b-c108-4128-805e-13b703c5f287" providerId="ADAL" clId="{925D4413-5054-4FF8-A661-C737C895DED3}" dt="2020-08-11T15:52:42.767" v="1357" actId="26606"/>
          <ac:spMkLst>
            <pc:docMk/>
            <pc:sldMk cId="3944577162" sldId="296"/>
            <ac:spMk id="55" creationId="{A1CCC4E2-0E38-41AA-A1C5-DBB03438714F}"/>
          </ac:spMkLst>
        </pc:spChg>
        <pc:spChg chg="add del">
          <ac:chgData name="Bearden, Debi" userId="21b3b20b-c108-4128-805e-13b703c5f287" providerId="ADAL" clId="{925D4413-5054-4FF8-A661-C737C895DED3}" dt="2020-08-11T15:52:51.529" v="1359" actId="26606"/>
          <ac:spMkLst>
            <pc:docMk/>
            <pc:sldMk cId="3944577162" sldId="296"/>
            <ac:spMk id="57" creationId="{27400BAF-FCE6-4296-8A0E-9B595ADC09A4}"/>
          </ac:spMkLst>
        </pc:spChg>
        <pc:picChg chg="add mod ord">
          <ac:chgData name="Bearden, Debi" userId="21b3b20b-c108-4128-805e-13b703c5f287" providerId="ADAL" clId="{925D4413-5054-4FF8-A661-C737C895DED3}" dt="2020-08-11T15:52:51.529" v="1359" actId="26606"/>
          <ac:picMkLst>
            <pc:docMk/>
            <pc:sldMk cId="3944577162" sldId="296"/>
            <ac:picMk id="18" creationId="{19C92442-A57E-49ED-8004-58B25B4708F4}"/>
          </ac:picMkLst>
        </pc:picChg>
        <pc:picChg chg="add mod ord">
          <ac:chgData name="Bearden, Debi" userId="21b3b20b-c108-4128-805e-13b703c5f287" providerId="ADAL" clId="{925D4413-5054-4FF8-A661-C737C895DED3}" dt="2020-08-11T15:52:51.529" v="1359" actId="26606"/>
          <ac:picMkLst>
            <pc:docMk/>
            <pc:sldMk cId="3944577162" sldId="296"/>
            <ac:picMk id="20" creationId="{99F51D5C-3DF9-4A08-9ED7-FB5720D5908B}"/>
          </ac:picMkLst>
        </pc:picChg>
        <pc:picChg chg="add mod ord">
          <ac:chgData name="Bearden, Debi" userId="21b3b20b-c108-4128-805e-13b703c5f287" providerId="ADAL" clId="{925D4413-5054-4FF8-A661-C737C895DED3}" dt="2020-08-11T15:52:51.529" v="1359" actId="26606"/>
          <ac:picMkLst>
            <pc:docMk/>
            <pc:sldMk cId="3944577162" sldId="296"/>
            <ac:picMk id="22" creationId="{4ABE1A9E-5F8F-482B-ADC4-0D850FEDB879}"/>
          </ac:picMkLst>
        </pc:picChg>
        <pc:picChg chg="add mod ord">
          <ac:chgData name="Bearden, Debi" userId="21b3b20b-c108-4128-805e-13b703c5f287" providerId="ADAL" clId="{925D4413-5054-4FF8-A661-C737C895DED3}" dt="2020-08-11T15:52:51.529" v="1359" actId="26606"/>
          <ac:picMkLst>
            <pc:docMk/>
            <pc:sldMk cId="3944577162" sldId="296"/>
            <ac:picMk id="24" creationId="{40240CF6-ECFF-4B13-B05C-EEB305C5FE06}"/>
          </ac:picMkLst>
        </pc:picChg>
        <pc:picChg chg="add mod ord">
          <ac:chgData name="Bearden, Debi" userId="21b3b20b-c108-4128-805e-13b703c5f287" providerId="ADAL" clId="{925D4413-5054-4FF8-A661-C737C895DED3}" dt="2020-08-11T15:52:51.529" v="1359" actId="26606"/>
          <ac:picMkLst>
            <pc:docMk/>
            <pc:sldMk cId="3944577162" sldId="296"/>
            <ac:picMk id="26" creationId="{CBD7D4B5-0357-4FFD-B669-D10132E0552B}"/>
          </ac:picMkLst>
        </pc:picChg>
        <pc:picChg chg="add mod ord">
          <ac:chgData name="Bearden, Debi" userId="21b3b20b-c108-4128-805e-13b703c5f287" providerId="ADAL" clId="{925D4413-5054-4FF8-A661-C737C895DED3}" dt="2020-08-11T15:52:51.529" v="1359" actId="26606"/>
          <ac:picMkLst>
            <pc:docMk/>
            <pc:sldMk cId="3944577162" sldId="296"/>
            <ac:picMk id="28" creationId="{13F35D6D-83E1-4BDB-8F29-D59D6BEECCC1}"/>
          </ac:picMkLst>
        </pc:picChg>
      </pc:sldChg>
      <pc:sldChg chg="new del">
        <pc:chgData name="Bearden, Debi" userId="21b3b20b-c108-4128-805e-13b703c5f287" providerId="ADAL" clId="{925D4413-5054-4FF8-A661-C737C895DED3}" dt="2020-08-11T14:31:02.528" v="886" actId="2696"/>
        <pc:sldMkLst>
          <pc:docMk/>
          <pc:sldMk cId="3653450436" sldId="297"/>
        </pc:sldMkLst>
      </pc:sldChg>
      <pc:sldChg chg="modSp new del mod">
        <pc:chgData name="Bearden, Debi" userId="21b3b20b-c108-4128-805e-13b703c5f287" providerId="ADAL" clId="{925D4413-5054-4FF8-A661-C737C895DED3}" dt="2020-08-11T16:16:00.652" v="3457" actId="2696"/>
        <pc:sldMkLst>
          <pc:docMk/>
          <pc:sldMk cId="2612603639" sldId="298"/>
        </pc:sldMkLst>
        <pc:spChg chg="mod">
          <ac:chgData name="Bearden, Debi" userId="21b3b20b-c108-4128-805e-13b703c5f287" providerId="ADAL" clId="{925D4413-5054-4FF8-A661-C737C895DED3}" dt="2020-08-11T14:30:52.708" v="885" actId="20577"/>
          <ac:spMkLst>
            <pc:docMk/>
            <pc:sldMk cId="2612603639" sldId="298"/>
            <ac:spMk id="2" creationId="{76409CC0-86B7-4159-BC43-CA0E5FFA6375}"/>
          </ac:spMkLst>
        </pc:spChg>
      </pc:sldChg>
      <pc:sldChg chg="addSp delSp modSp new del mod">
        <pc:chgData name="Bearden, Debi" userId="21b3b20b-c108-4128-805e-13b703c5f287" providerId="ADAL" clId="{925D4413-5054-4FF8-A661-C737C895DED3}" dt="2020-08-11T16:26:41.172" v="3616" actId="2696"/>
        <pc:sldMkLst>
          <pc:docMk/>
          <pc:sldMk cId="46460958" sldId="299"/>
        </pc:sldMkLst>
        <pc:spChg chg="mod">
          <ac:chgData name="Bearden, Debi" userId="21b3b20b-c108-4128-805e-13b703c5f287" providerId="ADAL" clId="{925D4413-5054-4FF8-A661-C737C895DED3}" dt="2020-08-11T14:34:25.740" v="915" actId="20577"/>
          <ac:spMkLst>
            <pc:docMk/>
            <pc:sldMk cId="46460958" sldId="299"/>
            <ac:spMk id="2" creationId="{4AAFFAD9-5C7B-4B0A-BD1C-6823DF2D747B}"/>
          </ac:spMkLst>
        </pc:spChg>
        <pc:spChg chg="del">
          <ac:chgData name="Bearden, Debi" userId="21b3b20b-c108-4128-805e-13b703c5f287" providerId="ADAL" clId="{925D4413-5054-4FF8-A661-C737C895DED3}" dt="2020-08-11T16:14:45.940" v="3411" actId="1032"/>
          <ac:spMkLst>
            <pc:docMk/>
            <pc:sldMk cId="46460958" sldId="299"/>
            <ac:spMk id="3" creationId="{0029D27E-55AB-423C-B805-E941FCE268D6}"/>
          </ac:spMkLst>
        </pc:spChg>
        <pc:graphicFrameChg chg="add mod modGraphic">
          <ac:chgData name="Bearden, Debi" userId="21b3b20b-c108-4128-805e-13b703c5f287" providerId="ADAL" clId="{925D4413-5054-4FF8-A661-C737C895DED3}" dt="2020-08-11T16:19:49.797" v="3573" actId="20577"/>
          <ac:graphicFrameMkLst>
            <pc:docMk/>
            <pc:sldMk cId="46460958" sldId="299"/>
            <ac:graphicFrameMk id="7" creationId="{549A1926-C875-4470-BB99-AB0351D6594E}"/>
          </ac:graphicFrameMkLst>
        </pc:graphicFrameChg>
      </pc:sldChg>
      <pc:sldChg chg="addSp modSp add del mod ord">
        <pc:chgData name="Bearden, Debi" userId="21b3b20b-c108-4128-805e-13b703c5f287" providerId="ADAL" clId="{925D4413-5054-4FF8-A661-C737C895DED3}" dt="2020-08-11T14:51:12.158" v="1118" actId="2696"/>
        <pc:sldMkLst>
          <pc:docMk/>
          <pc:sldMk cId="2319254343" sldId="300"/>
        </pc:sldMkLst>
        <pc:spChg chg="mod">
          <ac:chgData name="Bearden, Debi" userId="21b3b20b-c108-4128-805e-13b703c5f287" providerId="ADAL" clId="{925D4413-5054-4FF8-A661-C737C895DED3}" dt="2020-08-11T14:35:10.216" v="932" actId="20577"/>
          <ac:spMkLst>
            <pc:docMk/>
            <pc:sldMk cId="2319254343" sldId="300"/>
            <ac:spMk id="2" creationId="{A56E6F05-29D3-4642-9E0E-7278586BAEB0}"/>
          </ac:spMkLst>
        </pc:spChg>
        <pc:graphicFrameChg chg="add mod">
          <ac:chgData name="Bearden, Debi" userId="21b3b20b-c108-4128-805e-13b703c5f287" providerId="ADAL" clId="{925D4413-5054-4FF8-A661-C737C895DED3}" dt="2020-08-11T14:49:22.663" v="1113"/>
          <ac:graphicFrameMkLst>
            <pc:docMk/>
            <pc:sldMk cId="2319254343" sldId="300"/>
            <ac:graphicFrameMk id="6" creationId="{073C6955-977F-480C-90F7-886732E39365}"/>
          </ac:graphicFrameMkLst>
        </pc:graphicFrameChg>
      </pc:sldChg>
      <pc:sldChg chg="addSp delSp modSp new mod modNotesTx">
        <pc:chgData name="Bearden, Debi" userId="21b3b20b-c108-4128-805e-13b703c5f287" providerId="ADAL" clId="{925D4413-5054-4FF8-A661-C737C895DED3}" dt="2020-08-11T18:57:16.361" v="8924" actId="5793"/>
        <pc:sldMkLst>
          <pc:docMk/>
          <pc:sldMk cId="3705345229" sldId="301"/>
        </pc:sldMkLst>
        <pc:spChg chg="add mod">
          <ac:chgData name="Bearden, Debi" userId="21b3b20b-c108-4128-805e-13b703c5f287" providerId="ADAL" clId="{925D4413-5054-4FF8-A661-C737C895DED3}" dt="2020-08-11T14:50:50.401" v="1116"/>
          <ac:spMkLst>
            <pc:docMk/>
            <pc:sldMk cId="3705345229" sldId="301"/>
            <ac:spMk id="5" creationId="{0FCCBD35-5246-495C-B934-CC534FBC93CE}"/>
          </ac:spMkLst>
        </pc:spChg>
        <pc:spChg chg="add mod">
          <ac:chgData name="Bearden, Debi" userId="21b3b20b-c108-4128-805e-13b703c5f287" providerId="ADAL" clId="{925D4413-5054-4FF8-A661-C737C895DED3}" dt="2020-08-11T16:28:56.435" v="3666" actId="20577"/>
          <ac:spMkLst>
            <pc:docMk/>
            <pc:sldMk cId="3705345229" sldId="301"/>
            <ac:spMk id="8" creationId="{98BEB6C8-90D7-4326-95EC-755C6CAFBF31}"/>
          </ac:spMkLst>
        </pc:spChg>
        <pc:graphicFrameChg chg="add mod">
          <ac:chgData name="Bearden, Debi" userId="21b3b20b-c108-4128-805e-13b703c5f287" providerId="ADAL" clId="{925D4413-5054-4FF8-A661-C737C895DED3}" dt="2020-08-11T18:55:07.595" v="8523" actId="20577"/>
          <ac:graphicFrameMkLst>
            <pc:docMk/>
            <pc:sldMk cId="3705345229" sldId="301"/>
            <ac:graphicFrameMk id="7" creationId="{ACC6B9CE-85C9-4183-8618-6D337076D4FA}"/>
          </ac:graphicFrameMkLst>
        </pc:graphicFrameChg>
        <pc:picChg chg="add del mod">
          <ac:chgData name="Bearden, Debi" userId="21b3b20b-c108-4128-805e-13b703c5f287" providerId="ADAL" clId="{925D4413-5054-4FF8-A661-C737C895DED3}" dt="2020-08-11T16:03:35.320" v="2628" actId="21"/>
          <ac:picMkLst>
            <pc:docMk/>
            <pc:sldMk cId="3705345229" sldId="301"/>
            <ac:picMk id="10" creationId="{1917B840-D9F1-47C6-99FC-3F2A286D5A84}"/>
          </ac:picMkLst>
        </pc:picChg>
      </pc:sldChg>
      <pc:sldChg chg="addSp delSp modSp new mod modNotesTx">
        <pc:chgData name="Bearden, Debi" userId="21b3b20b-c108-4128-805e-13b703c5f287" providerId="ADAL" clId="{925D4413-5054-4FF8-A661-C737C895DED3}" dt="2020-08-11T19:01:02.958" v="9399" actId="20577"/>
        <pc:sldMkLst>
          <pc:docMk/>
          <pc:sldMk cId="3435910848" sldId="302"/>
        </pc:sldMkLst>
        <pc:spChg chg="mod">
          <ac:chgData name="Bearden, Debi" userId="21b3b20b-c108-4128-805e-13b703c5f287" providerId="ADAL" clId="{925D4413-5054-4FF8-A661-C737C895DED3}" dt="2020-08-11T16:15:44.876" v="3456" actId="20577"/>
          <ac:spMkLst>
            <pc:docMk/>
            <pc:sldMk cId="3435910848" sldId="302"/>
            <ac:spMk id="2" creationId="{4D3783F5-991E-43D6-A466-522C6B072FB5}"/>
          </ac:spMkLst>
        </pc:spChg>
        <pc:spChg chg="add del mod">
          <ac:chgData name="Bearden, Debi" userId="21b3b20b-c108-4128-805e-13b703c5f287" providerId="ADAL" clId="{925D4413-5054-4FF8-A661-C737C895DED3}" dt="2020-08-11T18:28:56.242" v="7965"/>
          <ac:spMkLst>
            <pc:docMk/>
            <pc:sldMk cId="3435910848" sldId="302"/>
            <ac:spMk id="6" creationId="{9EA0E7D9-3C0E-4550-905B-DAD4CEA2AF06}"/>
          </ac:spMkLst>
        </pc:spChg>
        <pc:spChg chg="add mod">
          <ac:chgData name="Bearden, Debi" userId="21b3b20b-c108-4128-805e-13b703c5f287" providerId="ADAL" clId="{925D4413-5054-4FF8-A661-C737C895DED3}" dt="2020-08-11T18:49:42.494" v="8341" actId="113"/>
          <ac:spMkLst>
            <pc:docMk/>
            <pc:sldMk cId="3435910848" sldId="302"/>
            <ac:spMk id="7" creationId="{5F949A43-756E-4687-8C77-D686F3799DEC}"/>
          </ac:spMkLst>
        </pc:spChg>
      </pc:sldChg>
      <pc:sldChg chg="new del">
        <pc:chgData name="Bearden, Debi" userId="21b3b20b-c108-4128-805e-13b703c5f287" providerId="ADAL" clId="{925D4413-5054-4FF8-A661-C737C895DED3}" dt="2020-08-11T16:15:17.996" v="3413" actId="680"/>
        <pc:sldMkLst>
          <pc:docMk/>
          <pc:sldMk cId="3933656979" sldId="302"/>
        </pc:sldMkLst>
      </pc:sldChg>
      <pc:sldChg chg="addSp modSp new del mod">
        <pc:chgData name="Bearden, Debi" userId="21b3b20b-c108-4128-805e-13b703c5f287" providerId="ADAL" clId="{925D4413-5054-4FF8-A661-C737C895DED3}" dt="2020-08-11T17:30:53.163" v="3681" actId="2696"/>
        <pc:sldMkLst>
          <pc:docMk/>
          <pc:sldMk cId="1653070321" sldId="303"/>
        </pc:sldMkLst>
        <pc:spChg chg="mod">
          <ac:chgData name="Bearden, Debi" userId="21b3b20b-c108-4128-805e-13b703c5f287" providerId="ADAL" clId="{925D4413-5054-4FF8-A661-C737C895DED3}" dt="2020-08-11T16:25:22.796" v="3600" actId="20577"/>
          <ac:spMkLst>
            <pc:docMk/>
            <pc:sldMk cId="1653070321" sldId="303"/>
            <ac:spMk id="2" creationId="{B1087B99-4FF3-4036-B1FB-F47F8804AE20}"/>
          </ac:spMkLst>
        </pc:spChg>
        <pc:spChg chg="add mod">
          <ac:chgData name="Bearden, Debi" userId="21b3b20b-c108-4128-805e-13b703c5f287" providerId="ADAL" clId="{925D4413-5054-4FF8-A661-C737C895DED3}" dt="2020-08-11T16:25:54.877" v="3601"/>
          <ac:spMkLst>
            <pc:docMk/>
            <pc:sldMk cId="1653070321" sldId="303"/>
            <ac:spMk id="11" creationId="{E9B6CF8D-20C8-4883-922F-E721B51E6898}"/>
          </ac:spMkLst>
        </pc:spChg>
        <pc:spChg chg="add mod">
          <ac:chgData name="Bearden, Debi" userId="21b3b20b-c108-4128-805e-13b703c5f287" providerId="ADAL" clId="{925D4413-5054-4FF8-A661-C737C895DED3}" dt="2020-08-11T16:25:54.877" v="3601"/>
          <ac:spMkLst>
            <pc:docMk/>
            <pc:sldMk cId="1653070321" sldId="303"/>
            <ac:spMk id="12" creationId="{9BC28812-87F0-459E-ADBD-06A478D15CF4}"/>
          </ac:spMkLst>
        </pc:spChg>
        <pc:spChg chg="add mod">
          <ac:chgData name="Bearden, Debi" userId="21b3b20b-c108-4128-805e-13b703c5f287" providerId="ADAL" clId="{925D4413-5054-4FF8-A661-C737C895DED3}" dt="2020-08-11T16:25:54.877" v="3601"/>
          <ac:spMkLst>
            <pc:docMk/>
            <pc:sldMk cId="1653070321" sldId="303"/>
            <ac:spMk id="13" creationId="{551F101C-3DA3-412A-A607-FED6E09268DE}"/>
          </ac:spMkLst>
        </pc:spChg>
        <pc:spChg chg="add mod">
          <ac:chgData name="Bearden, Debi" userId="21b3b20b-c108-4128-805e-13b703c5f287" providerId="ADAL" clId="{925D4413-5054-4FF8-A661-C737C895DED3}" dt="2020-08-11T16:25:54.877" v="3601"/>
          <ac:spMkLst>
            <pc:docMk/>
            <pc:sldMk cId="1653070321" sldId="303"/>
            <ac:spMk id="14" creationId="{FB1B5635-B751-45EE-B1C5-C5E15A61F405}"/>
          </ac:spMkLst>
        </pc:spChg>
        <pc:spChg chg="add mod">
          <ac:chgData name="Bearden, Debi" userId="21b3b20b-c108-4128-805e-13b703c5f287" providerId="ADAL" clId="{925D4413-5054-4FF8-A661-C737C895DED3}" dt="2020-08-11T16:25:54.877" v="3601"/>
          <ac:spMkLst>
            <pc:docMk/>
            <pc:sldMk cId="1653070321" sldId="303"/>
            <ac:spMk id="15" creationId="{89DE224F-DA15-4C3B-A0F0-AC30E67A3D4C}"/>
          </ac:spMkLst>
        </pc:spChg>
        <pc:spChg chg="add mod">
          <ac:chgData name="Bearden, Debi" userId="21b3b20b-c108-4128-805e-13b703c5f287" providerId="ADAL" clId="{925D4413-5054-4FF8-A661-C737C895DED3}" dt="2020-08-11T16:25:54.877" v="3601"/>
          <ac:spMkLst>
            <pc:docMk/>
            <pc:sldMk cId="1653070321" sldId="303"/>
            <ac:spMk id="16" creationId="{61819DBB-9DD3-4972-865F-006AF2D12FC1}"/>
          </ac:spMkLst>
        </pc:spChg>
        <pc:spChg chg="add mod">
          <ac:chgData name="Bearden, Debi" userId="21b3b20b-c108-4128-805e-13b703c5f287" providerId="ADAL" clId="{925D4413-5054-4FF8-A661-C737C895DED3}" dt="2020-08-11T16:25:54.877" v="3601"/>
          <ac:spMkLst>
            <pc:docMk/>
            <pc:sldMk cId="1653070321" sldId="303"/>
            <ac:spMk id="17" creationId="{9791F68E-6DC1-4C87-923B-491E9B622052}"/>
          </ac:spMkLst>
        </pc:spChg>
        <pc:spChg chg="add mod">
          <ac:chgData name="Bearden, Debi" userId="21b3b20b-c108-4128-805e-13b703c5f287" providerId="ADAL" clId="{925D4413-5054-4FF8-A661-C737C895DED3}" dt="2020-08-11T16:25:54.877" v="3601"/>
          <ac:spMkLst>
            <pc:docMk/>
            <pc:sldMk cId="1653070321" sldId="303"/>
            <ac:spMk id="18" creationId="{7841079E-4817-4ED5-820C-1FEDD16951B8}"/>
          </ac:spMkLst>
        </pc:spChg>
        <pc:spChg chg="add mod">
          <ac:chgData name="Bearden, Debi" userId="21b3b20b-c108-4128-805e-13b703c5f287" providerId="ADAL" clId="{925D4413-5054-4FF8-A661-C737C895DED3}" dt="2020-08-11T16:25:54.877" v="3601"/>
          <ac:spMkLst>
            <pc:docMk/>
            <pc:sldMk cId="1653070321" sldId="303"/>
            <ac:spMk id="19" creationId="{7F048950-ABD5-446D-AF11-2216EFDFF75C}"/>
          </ac:spMkLst>
        </pc:spChg>
        <pc:spChg chg="add mod">
          <ac:chgData name="Bearden, Debi" userId="21b3b20b-c108-4128-805e-13b703c5f287" providerId="ADAL" clId="{925D4413-5054-4FF8-A661-C737C895DED3}" dt="2020-08-11T16:26:20.603" v="3615" actId="20577"/>
          <ac:spMkLst>
            <pc:docMk/>
            <pc:sldMk cId="1653070321" sldId="303"/>
            <ac:spMk id="20" creationId="{0CC4AE55-054C-40AF-82CF-B6D95A88B65B}"/>
          </ac:spMkLst>
        </pc:spChg>
        <pc:spChg chg="mod">
          <ac:chgData name="Bearden, Debi" userId="21b3b20b-c108-4128-805e-13b703c5f287" providerId="ADAL" clId="{925D4413-5054-4FF8-A661-C737C895DED3}" dt="2020-08-11T16:29:36.823" v="3669"/>
          <ac:spMkLst>
            <pc:docMk/>
            <pc:sldMk cId="1653070321" sldId="303"/>
            <ac:spMk id="22" creationId="{4D08B831-081A-403F-B9B6-47D251E507F3}"/>
          </ac:spMkLst>
        </pc:spChg>
        <pc:spChg chg="mod">
          <ac:chgData name="Bearden, Debi" userId="21b3b20b-c108-4128-805e-13b703c5f287" providerId="ADAL" clId="{925D4413-5054-4FF8-A661-C737C895DED3}" dt="2020-08-11T16:29:49.421" v="3677" actId="20577"/>
          <ac:spMkLst>
            <pc:docMk/>
            <pc:sldMk cId="1653070321" sldId="303"/>
            <ac:spMk id="23" creationId="{66309E68-9FF4-4CA9-97F0-F7996F34AA2E}"/>
          </ac:spMkLst>
        </pc:spChg>
        <pc:grpChg chg="add mod">
          <ac:chgData name="Bearden, Debi" userId="21b3b20b-c108-4128-805e-13b703c5f287" providerId="ADAL" clId="{925D4413-5054-4FF8-A661-C737C895DED3}" dt="2020-08-11T16:25:59.560" v="3602" actId="1076"/>
          <ac:grpSpMkLst>
            <pc:docMk/>
            <pc:sldMk cId="1653070321" sldId="303"/>
            <ac:grpSpMk id="6" creationId="{ECA000FF-9DEC-4A4A-BAD4-6AA03F3A7751}"/>
          </ac:grpSpMkLst>
        </pc:grpChg>
        <pc:grpChg chg="add mod">
          <ac:chgData name="Bearden, Debi" userId="21b3b20b-c108-4128-805e-13b703c5f287" providerId="ADAL" clId="{925D4413-5054-4FF8-A661-C737C895DED3}" dt="2020-08-11T16:25:59.560" v="3602" actId="1076"/>
          <ac:grpSpMkLst>
            <pc:docMk/>
            <pc:sldMk cId="1653070321" sldId="303"/>
            <ac:grpSpMk id="7" creationId="{8CA5D824-84DA-48A0-B25A-A6268F7BBC76}"/>
          </ac:grpSpMkLst>
        </pc:grpChg>
        <pc:grpChg chg="add mod">
          <ac:chgData name="Bearden, Debi" userId="21b3b20b-c108-4128-805e-13b703c5f287" providerId="ADAL" clId="{925D4413-5054-4FF8-A661-C737C895DED3}" dt="2020-08-11T16:25:59.560" v="3602" actId="1076"/>
          <ac:grpSpMkLst>
            <pc:docMk/>
            <pc:sldMk cId="1653070321" sldId="303"/>
            <ac:grpSpMk id="8" creationId="{CB70F2C6-07D5-444A-B9AC-461122613C99}"/>
          </ac:grpSpMkLst>
        </pc:grpChg>
        <pc:grpChg chg="add mod">
          <ac:chgData name="Bearden, Debi" userId="21b3b20b-c108-4128-805e-13b703c5f287" providerId="ADAL" clId="{925D4413-5054-4FF8-A661-C737C895DED3}" dt="2020-08-11T16:29:29.356" v="3667" actId="1076"/>
          <ac:grpSpMkLst>
            <pc:docMk/>
            <pc:sldMk cId="1653070321" sldId="303"/>
            <ac:grpSpMk id="9" creationId="{958CBFCE-FBA2-43FB-B56C-0BFEAFF8C78A}"/>
          </ac:grpSpMkLst>
        </pc:grpChg>
        <pc:grpChg chg="add mod">
          <ac:chgData name="Bearden, Debi" userId="21b3b20b-c108-4128-805e-13b703c5f287" providerId="ADAL" clId="{925D4413-5054-4FF8-A661-C737C895DED3}" dt="2020-08-11T16:29:34.332" v="3668" actId="1076"/>
          <ac:grpSpMkLst>
            <pc:docMk/>
            <pc:sldMk cId="1653070321" sldId="303"/>
            <ac:grpSpMk id="10" creationId="{C85F05CE-640C-48D1-8801-96C019FDB8D1}"/>
          </ac:grpSpMkLst>
        </pc:grpChg>
        <pc:grpChg chg="add mod">
          <ac:chgData name="Bearden, Debi" userId="21b3b20b-c108-4128-805e-13b703c5f287" providerId="ADAL" clId="{925D4413-5054-4FF8-A661-C737C895DED3}" dt="2020-08-11T16:29:43.085" v="3670" actId="1076"/>
          <ac:grpSpMkLst>
            <pc:docMk/>
            <pc:sldMk cId="1653070321" sldId="303"/>
            <ac:grpSpMk id="21" creationId="{A48124AF-89BC-4246-B207-1AE8E530882C}"/>
          </ac:grpSpMkLst>
        </pc:grpChg>
      </pc:sldChg>
      <pc:sldChg chg="addSp modSp new mod ord modNotes modNotesTx">
        <pc:chgData name="Bearden, Debi" userId="21b3b20b-c108-4128-805e-13b703c5f287" providerId="ADAL" clId="{925D4413-5054-4FF8-A661-C737C895DED3}" dt="2020-08-11T18:19:41.312" v="7527" actId="20577"/>
        <pc:sldMkLst>
          <pc:docMk/>
          <pc:sldMk cId="3966454616" sldId="304"/>
        </pc:sldMkLst>
        <pc:spChg chg="mod">
          <ac:chgData name="Bearden, Debi" userId="21b3b20b-c108-4128-805e-13b703c5f287" providerId="ADAL" clId="{925D4413-5054-4FF8-A661-C737C895DED3}" dt="2020-08-11T17:30:27.154" v="3679"/>
          <ac:spMkLst>
            <pc:docMk/>
            <pc:sldMk cId="3966454616" sldId="304"/>
            <ac:spMk id="6" creationId="{781995A0-5147-4C1A-AC41-C98D8355EF55}"/>
          </ac:spMkLst>
        </pc:spChg>
        <pc:spChg chg="mod">
          <ac:chgData name="Bearden, Debi" userId="21b3b20b-c108-4128-805e-13b703c5f287" providerId="ADAL" clId="{925D4413-5054-4FF8-A661-C737C895DED3}" dt="2020-08-11T17:30:27.154" v="3679"/>
          <ac:spMkLst>
            <pc:docMk/>
            <pc:sldMk cId="3966454616" sldId="304"/>
            <ac:spMk id="7" creationId="{57469817-CFC7-4258-B305-066A05053FA1}"/>
          </ac:spMkLst>
        </pc:spChg>
        <pc:spChg chg="mod">
          <ac:chgData name="Bearden, Debi" userId="21b3b20b-c108-4128-805e-13b703c5f287" providerId="ADAL" clId="{925D4413-5054-4FF8-A661-C737C895DED3}" dt="2020-08-11T17:33:22.174" v="3774" actId="208"/>
          <ac:spMkLst>
            <pc:docMk/>
            <pc:sldMk cId="3966454616" sldId="304"/>
            <ac:spMk id="9" creationId="{7BC70214-CCB6-4BA4-9F35-3BC3BE46FDB2}"/>
          </ac:spMkLst>
        </pc:spChg>
        <pc:spChg chg="mod">
          <ac:chgData name="Bearden, Debi" userId="21b3b20b-c108-4128-805e-13b703c5f287" providerId="ADAL" clId="{925D4413-5054-4FF8-A661-C737C895DED3}" dt="2020-08-11T17:53:06.508" v="5201" actId="20577"/>
          <ac:spMkLst>
            <pc:docMk/>
            <pc:sldMk cId="3966454616" sldId="304"/>
            <ac:spMk id="10" creationId="{9AFA9A44-4423-49A7-ACC9-0D4D53A94B20}"/>
          </ac:spMkLst>
        </pc:spChg>
        <pc:spChg chg="mod">
          <ac:chgData name="Bearden, Debi" userId="21b3b20b-c108-4128-805e-13b703c5f287" providerId="ADAL" clId="{925D4413-5054-4FF8-A661-C737C895DED3}" dt="2020-08-11T17:33:31.413" v="3776" actId="208"/>
          <ac:spMkLst>
            <pc:docMk/>
            <pc:sldMk cId="3966454616" sldId="304"/>
            <ac:spMk id="12" creationId="{E6D7B53A-E5A1-4E6D-8F3A-2D02526E45A0}"/>
          </ac:spMkLst>
        </pc:spChg>
        <pc:spChg chg="mod">
          <ac:chgData name="Bearden, Debi" userId="21b3b20b-c108-4128-805e-13b703c5f287" providerId="ADAL" clId="{925D4413-5054-4FF8-A661-C737C895DED3}" dt="2020-08-11T17:53:12.764" v="5212" actId="20577"/>
          <ac:spMkLst>
            <pc:docMk/>
            <pc:sldMk cId="3966454616" sldId="304"/>
            <ac:spMk id="13" creationId="{97B0E603-EFBB-43CE-A439-1AD9F13101A6}"/>
          </ac:spMkLst>
        </pc:spChg>
        <pc:spChg chg="mod">
          <ac:chgData name="Bearden, Debi" userId="21b3b20b-c108-4128-805e-13b703c5f287" providerId="ADAL" clId="{925D4413-5054-4FF8-A661-C737C895DED3}" dt="2020-08-11T17:30:27.154" v="3679"/>
          <ac:spMkLst>
            <pc:docMk/>
            <pc:sldMk cId="3966454616" sldId="304"/>
            <ac:spMk id="15" creationId="{870637FD-05CE-4D97-B599-C111A7D27F63}"/>
          </ac:spMkLst>
        </pc:spChg>
        <pc:spChg chg="mod">
          <ac:chgData name="Bearden, Debi" userId="21b3b20b-c108-4128-805e-13b703c5f287" providerId="ADAL" clId="{925D4413-5054-4FF8-A661-C737C895DED3}" dt="2020-08-11T17:30:27.154" v="3679"/>
          <ac:spMkLst>
            <pc:docMk/>
            <pc:sldMk cId="3966454616" sldId="304"/>
            <ac:spMk id="16" creationId="{86B7DCEB-C827-406B-9C2C-24E7622C566F}"/>
          </ac:spMkLst>
        </pc:spChg>
        <pc:spChg chg="mod">
          <ac:chgData name="Bearden, Debi" userId="21b3b20b-c108-4128-805e-13b703c5f287" providerId="ADAL" clId="{925D4413-5054-4FF8-A661-C737C895DED3}" dt="2020-08-11T17:34:01.080" v="3779" actId="208"/>
          <ac:spMkLst>
            <pc:docMk/>
            <pc:sldMk cId="3966454616" sldId="304"/>
            <ac:spMk id="18" creationId="{D09A2647-9699-465C-B76B-3A09D1E43632}"/>
          </ac:spMkLst>
        </pc:spChg>
        <pc:spChg chg="mod">
          <ac:chgData name="Bearden, Debi" userId="21b3b20b-c108-4128-805e-13b703c5f287" providerId="ADAL" clId="{925D4413-5054-4FF8-A661-C737C895DED3}" dt="2020-08-11T17:40:13.956" v="4399" actId="20577"/>
          <ac:spMkLst>
            <pc:docMk/>
            <pc:sldMk cId="3966454616" sldId="304"/>
            <ac:spMk id="19" creationId="{B388B0C6-8EBA-45D0-A728-8053E377ED2B}"/>
          </ac:spMkLst>
        </pc:spChg>
        <pc:spChg chg="mod">
          <ac:chgData name="Bearden, Debi" userId="21b3b20b-c108-4128-805e-13b703c5f287" providerId="ADAL" clId="{925D4413-5054-4FF8-A661-C737C895DED3}" dt="2020-08-11T17:34:23.077" v="3781" actId="208"/>
          <ac:spMkLst>
            <pc:docMk/>
            <pc:sldMk cId="3966454616" sldId="304"/>
            <ac:spMk id="21" creationId="{650B352F-629D-45CE-A7DF-E49BC377099F}"/>
          </ac:spMkLst>
        </pc:spChg>
        <pc:spChg chg="mod">
          <ac:chgData name="Bearden, Debi" userId="21b3b20b-c108-4128-805e-13b703c5f287" providerId="ADAL" clId="{925D4413-5054-4FF8-A661-C737C895DED3}" dt="2020-08-11T17:34:23.077" v="3781" actId="208"/>
          <ac:spMkLst>
            <pc:docMk/>
            <pc:sldMk cId="3966454616" sldId="304"/>
            <ac:spMk id="22" creationId="{C104018D-F162-49F1-9BF4-9E7CE381EC16}"/>
          </ac:spMkLst>
        </pc:spChg>
        <pc:spChg chg="add mod">
          <ac:chgData name="Bearden, Debi" userId="21b3b20b-c108-4128-805e-13b703c5f287" providerId="ADAL" clId="{925D4413-5054-4FF8-A661-C737C895DED3}" dt="2020-08-11T17:48:22.239" v="5153" actId="122"/>
          <ac:spMkLst>
            <pc:docMk/>
            <pc:sldMk cId="3966454616" sldId="304"/>
            <ac:spMk id="23" creationId="{45BA9DE2-366E-4487-9F21-8CC84FE453D1}"/>
          </ac:spMkLst>
        </pc:spChg>
        <pc:grpChg chg="add mod">
          <ac:chgData name="Bearden, Debi" userId="21b3b20b-c108-4128-805e-13b703c5f287" providerId="ADAL" clId="{925D4413-5054-4FF8-A661-C737C895DED3}" dt="2020-08-11T17:33:11.057" v="3772" actId="207"/>
          <ac:grpSpMkLst>
            <pc:docMk/>
            <pc:sldMk cId="3966454616" sldId="304"/>
            <ac:grpSpMk id="5" creationId="{B1202F91-2941-4A28-A778-15B20BA28877}"/>
          </ac:grpSpMkLst>
        </pc:grpChg>
        <pc:grpChg chg="add mod">
          <ac:chgData name="Bearden, Debi" userId="21b3b20b-c108-4128-805e-13b703c5f287" providerId="ADAL" clId="{925D4413-5054-4FF8-A661-C737C895DED3}" dt="2020-08-11T17:33:17.137" v="3773" actId="207"/>
          <ac:grpSpMkLst>
            <pc:docMk/>
            <pc:sldMk cId="3966454616" sldId="304"/>
            <ac:grpSpMk id="8" creationId="{3BCBBCC4-9888-48E0-B88F-CB8882CDCB7D}"/>
          </ac:grpSpMkLst>
        </pc:grpChg>
        <pc:grpChg chg="add mod">
          <ac:chgData name="Bearden, Debi" userId="21b3b20b-c108-4128-805e-13b703c5f287" providerId="ADAL" clId="{925D4413-5054-4FF8-A661-C737C895DED3}" dt="2020-08-11T17:33:28.236" v="3775" actId="207"/>
          <ac:grpSpMkLst>
            <pc:docMk/>
            <pc:sldMk cId="3966454616" sldId="304"/>
            <ac:grpSpMk id="11" creationId="{0849695B-7D10-4A99-B2D0-32B84A0041D7}"/>
          </ac:grpSpMkLst>
        </pc:grpChg>
        <pc:grpChg chg="add mod">
          <ac:chgData name="Bearden, Debi" userId="21b3b20b-c108-4128-805e-13b703c5f287" providerId="ADAL" clId="{925D4413-5054-4FF8-A661-C737C895DED3}" dt="2020-08-11T17:30:27.154" v="3679"/>
          <ac:grpSpMkLst>
            <pc:docMk/>
            <pc:sldMk cId="3966454616" sldId="304"/>
            <ac:grpSpMk id="14" creationId="{6DC02408-9046-4CBE-A38D-2602C8046DA3}"/>
          </ac:grpSpMkLst>
        </pc:grpChg>
        <pc:grpChg chg="add mod">
          <ac:chgData name="Bearden, Debi" userId="21b3b20b-c108-4128-805e-13b703c5f287" providerId="ADAL" clId="{925D4413-5054-4FF8-A661-C737C895DED3}" dt="2020-08-11T17:33:57.536" v="3777" actId="207"/>
          <ac:grpSpMkLst>
            <pc:docMk/>
            <pc:sldMk cId="3966454616" sldId="304"/>
            <ac:grpSpMk id="17" creationId="{172C0176-7BB1-4B4D-BCC7-67B86F2F44C1}"/>
          </ac:grpSpMkLst>
        </pc:grpChg>
        <pc:grpChg chg="add mod">
          <ac:chgData name="Bearden, Debi" userId="21b3b20b-c108-4128-805e-13b703c5f287" providerId="ADAL" clId="{925D4413-5054-4FF8-A661-C737C895DED3}" dt="2020-08-11T17:34:19.429" v="3780" actId="207"/>
          <ac:grpSpMkLst>
            <pc:docMk/>
            <pc:sldMk cId="3966454616" sldId="304"/>
            <ac:grpSpMk id="20" creationId="{985708CF-5A51-4138-942C-F28C23199FE2}"/>
          </ac:grpSpMkLst>
        </pc:grpChg>
        <pc:picChg chg="add mod">
          <ac:chgData name="Bearden, Debi" userId="21b3b20b-c108-4128-805e-13b703c5f287" providerId="ADAL" clId="{925D4413-5054-4FF8-A661-C737C895DED3}" dt="2020-08-11T17:54:22.057" v="5213" actId="1076"/>
          <ac:picMkLst>
            <pc:docMk/>
            <pc:sldMk cId="3966454616" sldId="304"/>
            <ac:picMk id="25" creationId="{B45CD11E-542D-4854-9D90-AF183D048C3D}"/>
          </ac:picMkLst>
        </pc:picChg>
      </pc:sldChg>
      <pc:sldChg chg="modSp add mod ord modNotesTx">
        <pc:chgData name="Bearden, Debi" userId="21b3b20b-c108-4128-805e-13b703c5f287" providerId="ADAL" clId="{925D4413-5054-4FF8-A661-C737C895DED3}" dt="2020-08-11T19:23:57.010" v="9887" actId="20577"/>
        <pc:sldMkLst>
          <pc:docMk/>
          <pc:sldMk cId="2937801815" sldId="318"/>
        </pc:sldMkLst>
        <pc:spChg chg="mod">
          <ac:chgData name="Bearden, Debi" userId="21b3b20b-c108-4128-805e-13b703c5f287" providerId="ADAL" clId="{925D4413-5054-4FF8-A661-C737C895DED3}" dt="2020-08-11T19:23:57.010" v="9887" actId="20577"/>
          <ac:spMkLst>
            <pc:docMk/>
            <pc:sldMk cId="2937801815" sldId="318"/>
            <ac:spMk id="2" creationId="{A56E6F05-29D3-4642-9E0E-7278586BAEB0}"/>
          </ac:spMkLst>
        </pc:spChg>
      </pc:sldChg>
    </pc:docChg>
  </pc:docChgLst>
  <pc:docChgLst>
    <pc:chgData name="Karen Park" userId="a3514ab5-e860-4fc7-a894-03a21b9ccfa1" providerId="ADAL" clId="{598232AE-C1A9-49F2-BB2B-AC24CB7E6C39}"/>
    <pc:docChg chg="undo custSel mod addSld modSld">
      <pc:chgData name="Karen Park" userId="a3514ab5-e860-4fc7-a894-03a21b9ccfa1" providerId="ADAL" clId="{598232AE-C1A9-49F2-BB2B-AC24CB7E6C39}" dt="2020-08-11T19:02:35.614" v="4197" actId="20577"/>
      <pc:docMkLst>
        <pc:docMk/>
      </pc:docMkLst>
      <pc:sldChg chg="addSp delSp modSp new mod setBg modClrScheme chgLayout">
        <pc:chgData name="Karen Park" userId="a3514ab5-e860-4fc7-a894-03a21b9ccfa1" providerId="ADAL" clId="{598232AE-C1A9-49F2-BB2B-AC24CB7E6C39}" dt="2020-08-10T21:13:39.138" v="75" actId="26606"/>
        <pc:sldMkLst>
          <pc:docMk/>
          <pc:sldMk cId="3039833857" sldId="288"/>
        </pc:sldMkLst>
        <pc:spChg chg="del mod ord">
          <ac:chgData name="Karen Park" userId="a3514ab5-e860-4fc7-a894-03a21b9ccfa1" providerId="ADAL" clId="{598232AE-C1A9-49F2-BB2B-AC24CB7E6C39}" dt="2020-08-10T20:33:54.669" v="1" actId="700"/>
          <ac:spMkLst>
            <pc:docMk/>
            <pc:sldMk cId="3039833857" sldId="288"/>
            <ac:spMk id="2" creationId="{910813B7-FAEC-4830-8B31-D1357DC0CD87}"/>
          </ac:spMkLst>
        </pc:spChg>
        <pc:spChg chg="del mod ord">
          <ac:chgData name="Karen Park" userId="a3514ab5-e860-4fc7-a894-03a21b9ccfa1" providerId="ADAL" clId="{598232AE-C1A9-49F2-BB2B-AC24CB7E6C39}" dt="2020-08-10T20:33:54.669" v="1" actId="700"/>
          <ac:spMkLst>
            <pc:docMk/>
            <pc:sldMk cId="3039833857" sldId="288"/>
            <ac:spMk id="3" creationId="{D8F1D515-C47E-48EE-A1E7-7442CA2BEABD}"/>
          </ac:spMkLst>
        </pc:spChg>
        <pc:spChg chg="mod ord">
          <ac:chgData name="Karen Park" userId="a3514ab5-e860-4fc7-a894-03a21b9ccfa1" providerId="ADAL" clId="{598232AE-C1A9-49F2-BB2B-AC24CB7E6C39}" dt="2020-08-10T21:13:39.138" v="75" actId="26606"/>
          <ac:spMkLst>
            <pc:docMk/>
            <pc:sldMk cId="3039833857" sldId="288"/>
            <ac:spMk id="4" creationId="{4D0E9BFD-A781-4700-89E0-FB2AE3DB32DD}"/>
          </ac:spMkLst>
        </pc:spChg>
        <pc:spChg chg="mod ord">
          <ac:chgData name="Karen Park" userId="a3514ab5-e860-4fc7-a894-03a21b9ccfa1" providerId="ADAL" clId="{598232AE-C1A9-49F2-BB2B-AC24CB7E6C39}" dt="2020-08-10T21:13:39.138" v="75" actId="26606"/>
          <ac:spMkLst>
            <pc:docMk/>
            <pc:sldMk cId="3039833857" sldId="288"/>
            <ac:spMk id="5" creationId="{E324069E-269B-40B4-A31D-66130DA5112A}"/>
          </ac:spMkLst>
        </pc:spChg>
        <pc:spChg chg="mod ord">
          <ac:chgData name="Karen Park" userId="a3514ab5-e860-4fc7-a894-03a21b9ccfa1" providerId="ADAL" clId="{598232AE-C1A9-49F2-BB2B-AC24CB7E6C39}" dt="2020-08-10T21:13:39.138" v="75" actId="26606"/>
          <ac:spMkLst>
            <pc:docMk/>
            <pc:sldMk cId="3039833857" sldId="288"/>
            <ac:spMk id="6" creationId="{503F69BD-258B-454A-AF29-B37E04280162}"/>
          </ac:spMkLst>
        </pc:spChg>
        <pc:spChg chg="add mod ord">
          <ac:chgData name="Karen Park" userId="a3514ab5-e860-4fc7-a894-03a21b9ccfa1" providerId="ADAL" clId="{598232AE-C1A9-49F2-BB2B-AC24CB7E6C39}" dt="2020-08-10T21:13:39.138" v="75" actId="26606"/>
          <ac:spMkLst>
            <pc:docMk/>
            <pc:sldMk cId="3039833857" sldId="288"/>
            <ac:spMk id="7" creationId="{41EBA73E-90C2-43D2-A1CE-3A391A294649}"/>
          </ac:spMkLst>
        </pc:spChg>
        <pc:spChg chg="add mod ord">
          <ac:chgData name="Karen Park" userId="a3514ab5-e860-4fc7-a894-03a21b9ccfa1" providerId="ADAL" clId="{598232AE-C1A9-49F2-BB2B-AC24CB7E6C39}" dt="2020-08-10T21:13:39.138" v="75" actId="26606"/>
          <ac:spMkLst>
            <pc:docMk/>
            <pc:sldMk cId="3039833857" sldId="288"/>
            <ac:spMk id="8" creationId="{26EFB8FA-03AC-4531-9F64-BD4EAA711399}"/>
          </ac:spMkLst>
        </pc:spChg>
        <pc:spChg chg="add">
          <ac:chgData name="Karen Park" userId="a3514ab5-e860-4fc7-a894-03a21b9ccfa1" providerId="ADAL" clId="{598232AE-C1A9-49F2-BB2B-AC24CB7E6C39}" dt="2020-08-10T21:13:39.138" v="75" actId="26606"/>
          <ac:spMkLst>
            <pc:docMk/>
            <pc:sldMk cId="3039833857" sldId="288"/>
            <ac:spMk id="13" creationId="{BAD76F3E-3A97-486B-B402-44400A8B9173}"/>
          </ac:spMkLst>
        </pc:spChg>
        <pc:spChg chg="add">
          <ac:chgData name="Karen Park" userId="a3514ab5-e860-4fc7-a894-03a21b9ccfa1" providerId="ADAL" clId="{598232AE-C1A9-49F2-BB2B-AC24CB7E6C39}" dt="2020-08-10T21:13:39.138" v="75" actId="26606"/>
          <ac:spMkLst>
            <pc:docMk/>
            <pc:sldMk cId="3039833857" sldId="288"/>
            <ac:spMk id="15" creationId="{391F6B52-91F4-4AEB-B6DB-29FEBCF28C8B}"/>
          </ac:spMkLst>
        </pc:spChg>
        <pc:spChg chg="add">
          <ac:chgData name="Karen Park" userId="a3514ab5-e860-4fc7-a894-03a21b9ccfa1" providerId="ADAL" clId="{598232AE-C1A9-49F2-BB2B-AC24CB7E6C39}" dt="2020-08-10T21:13:39.138" v="75" actId="26606"/>
          <ac:spMkLst>
            <pc:docMk/>
            <pc:sldMk cId="3039833857" sldId="288"/>
            <ac:spMk id="17" creationId="{2CD6F061-7C53-44F4-9794-953DB70A451B}"/>
          </ac:spMkLst>
        </pc:spChg>
      </pc:sldChg>
      <pc:sldChg chg="addSp delSp modSp new mod setBg modClrScheme chgLayout">
        <pc:chgData name="Karen Park" userId="a3514ab5-e860-4fc7-a894-03a21b9ccfa1" providerId="ADAL" clId="{598232AE-C1A9-49F2-BB2B-AC24CB7E6C39}" dt="2020-08-10T21:13:35.211" v="74" actId="26606"/>
        <pc:sldMkLst>
          <pc:docMk/>
          <pc:sldMk cId="971072411" sldId="289"/>
        </pc:sldMkLst>
        <pc:spChg chg="del mod ord">
          <ac:chgData name="Karen Park" userId="a3514ab5-e860-4fc7-a894-03a21b9ccfa1" providerId="ADAL" clId="{598232AE-C1A9-49F2-BB2B-AC24CB7E6C39}" dt="2020-08-10T21:13:19.245" v="57" actId="700"/>
          <ac:spMkLst>
            <pc:docMk/>
            <pc:sldMk cId="971072411" sldId="289"/>
            <ac:spMk id="2" creationId="{BDB768B7-239B-465D-A5D1-F54733219059}"/>
          </ac:spMkLst>
        </pc:spChg>
        <pc:spChg chg="del mod ord">
          <ac:chgData name="Karen Park" userId="a3514ab5-e860-4fc7-a894-03a21b9ccfa1" providerId="ADAL" clId="{598232AE-C1A9-49F2-BB2B-AC24CB7E6C39}" dt="2020-08-10T21:13:19.245" v="57" actId="700"/>
          <ac:spMkLst>
            <pc:docMk/>
            <pc:sldMk cId="971072411" sldId="289"/>
            <ac:spMk id="3" creationId="{03181388-2FA7-4FF9-B287-7E3FC2C684AC}"/>
          </ac:spMkLst>
        </pc:spChg>
        <pc:spChg chg="mod ord">
          <ac:chgData name="Karen Park" userId="a3514ab5-e860-4fc7-a894-03a21b9ccfa1" providerId="ADAL" clId="{598232AE-C1A9-49F2-BB2B-AC24CB7E6C39}" dt="2020-08-10T21:13:35.211" v="74" actId="26606"/>
          <ac:spMkLst>
            <pc:docMk/>
            <pc:sldMk cId="971072411" sldId="289"/>
            <ac:spMk id="4" creationId="{BE7E9924-1268-40E3-9B52-F37D8D4403D4}"/>
          </ac:spMkLst>
        </pc:spChg>
        <pc:spChg chg="mod ord">
          <ac:chgData name="Karen Park" userId="a3514ab5-e860-4fc7-a894-03a21b9ccfa1" providerId="ADAL" clId="{598232AE-C1A9-49F2-BB2B-AC24CB7E6C39}" dt="2020-08-10T21:13:35.211" v="74" actId="26606"/>
          <ac:spMkLst>
            <pc:docMk/>
            <pc:sldMk cId="971072411" sldId="289"/>
            <ac:spMk id="5" creationId="{B08B5DE8-9D81-4D5B-9A99-ACCE0507B52E}"/>
          </ac:spMkLst>
        </pc:spChg>
        <pc:spChg chg="mod ord">
          <ac:chgData name="Karen Park" userId="a3514ab5-e860-4fc7-a894-03a21b9ccfa1" providerId="ADAL" clId="{598232AE-C1A9-49F2-BB2B-AC24CB7E6C39}" dt="2020-08-10T21:13:35.211" v="74" actId="26606"/>
          <ac:spMkLst>
            <pc:docMk/>
            <pc:sldMk cId="971072411" sldId="289"/>
            <ac:spMk id="6" creationId="{FD84185D-8DEA-49A5-A6A2-FA947A81BDA8}"/>
          </ac:spMkLst>
        </pc:spChg>
        <pc:spChg chg="add mod ord">
          <ac:chgData name="Karen Park" userId="a3514ab5-e860-4fc7-a894-03a21b9ccfa1" providerId="ADAL" clId="{598232AE-C1A9-49F2-BB2B-AC24CB7E6C39}" dt="2020-08-10T21:13:35.211" v="74" actId="26606"/>
          <ac:spMkLst>
            <pc:docMk/>
            <pc:sldMk cId="971072411" sldId="289"/>
            <ac:spMk id="7" creationId="{3423FC1D-6744-43B1-98A9-9A11B358C065}"/>
          </ac:spMkLst>
        </pc:spChg>
        <pc:spChg chg="add mod ord">
          <ac:chgData name="Karen Park" userId="a3514ab5-e860-4fc7-a894-03a21b9ccfa1" providerId="ADAL" clId="{598232AE-C1A9-49F2-BB2B-AC24CB7E6C39}" dt="2020-08-10T21:13:35.211" v="74" actId="26606"/>
          <ac:spMkLst>
            <pc:docMk/>
            <pc:sldMk cId="971072411" sldId="289"/>
            <ac:spMk id="8" creationId="{4ED4CEB9-F7CA-4578-AE9B-2042E1BE1F87}"/>
          </ac:spMkLst>
        </pc:spChg>
        <pc:spChg chg="add">
          <ac:chgData name="Karen Park" userId="a3514ab5-e860-4fc7-a894-03a21b9ccfa1" providerId="ADAL" clId="{598232AE-C1A9-49F2-BB2B-AC24CB7E6C39}" dt="2020-08-10T21:13:35.211" v="74" actId="26606"/>
          <ac:spMkLst>
            <pc:docMk/>
            <pc:sldMk cId="971072411" sldId="289"/>
            <ac:spMk id="13" creationId="{BAD76F3E-3A97-486B-B402-44400A8B9173}"/>
          </ac:spMkLst>
        </pc:spChg>
        <pc:spChg chg="add">
          <ac:chgData name="Karen Park" userId="a3514ab5-e860-4fc7-a894-03a21b9ccfa1" providerId="ADAL" clId="{598232AE-C1A9-49F2-BB2B-AC24CB7E6C39}" dt="2020-08-10T21:13:35.211" v="74" actId="26606"/>
          <ac:spMkLst>
            <pc:docMk/>
            <pc:sldMk cId="971072411" sldId="289"/>
            <ac:spMk id="15" creationId="{391F6B52-91F4-4AEB-B6DB-29FEBCF28C8B}"/>
          </ac:spMkLst>
        </pc:spChg>
        <pc:spChg chg="add">
          <ac:chgData name="Karen Park" userId="a3514ab5-e860-4fc7-a894-03a21b9ccfa1" providerId="ADAL" clId="{598232AE-C1A9-49F2-BB2B-AC24CB7E6C39}" dt="2020-08-10T21:13:35.211" v="74" actId="26606"/>
          <ac:spMkLst>
            <pc:docMk/>
            <pc:sldMk cId="971072411" sldId="289"/>
            <ac:spMk id="17" creationId="{2CD6F061-7C53-44F4-9794-953DB70A451B}"/>
          </ac:spMkLst>
        </pc:spChg>
      </pc:sldChg>
      <pc:sldChg chg="addSp delSp modSp new mod modClrScheme chgLayout">
        <pc:chgData name="Karen Park" userId="a3514ab5-e860-4fc7-a894-03a21b9ccfa1" providerId="ADAL" clId="{598232AE-C1A9-49F2-BB2B-AC24CB7E6C39}" dt="2020-08-10T21:17:00.405" v="488" actId="5793"/>
        <pc:sldMkLst>
          <pc:docMk/>
          <pc:sldMk cId="434302946" sldId="290"/>
        </pc:sldMkLst>
        <pc:spChg chg="del mod ord">
          <ac:chgData name="Karen Park" userId="a3514ab5-e860-4fc7-a894-03a21b9ccfa1" providerId="ADAL" clId="{598232AE-C1A9-49F2-BB2B-AC24CB7E6C39}" dt="2020-08-10T21:14:34.201" v="77" actId="700"/>
          <ac:spMkLst>
            <pc:docMk/>
            <pc:sldMk cId="434302946" sldId="290"/>
            <ac:spMk id="2" creationId="{0C2A0B99-45E6-400D-9A7F-C050EC3DFC9D}"/>
          </ac:spMkLst>
        </pc:spChg>
        <pc:spChg chg="del mod ord">
          <ac:chgData name="Karen Park" userId="a3514ab5-e860-4fc7-a894-03a21b9ccfa1" providerId="ADAL" clId="{598232AE-C1A9-49F2-BB2B-AC24CB7E6C39}" dt="2020-08-10T21:14:34.201" v="77" actId="700"/>
          <ac:spMkLst>
            <pc:docMk/>
            <pc:sldMk cId="434302946" sldId="290"/>
            <ac:spMk id="3" creationId="{9CF9FD9D-9CE0-4588-AFCB-153D73B68496}"/>
          </ac:spMkLst>
        </pc:spChg>
        <pc:spChg chg="mod ord">
          <ac:chgData name="Karen Park" userId="a3514ab5-e860-4fc7-a894-03a21b9ccfa1" providerId="ADAL" clId="{598232AE-C1A9-49F2-BB2B-AC24CB7E6C39}" dt="2020-08-10T21:14:34.201" v="77" actId="700"/>
          <ac:spMkLst>
            <pc:docMk/>
            <pc:sldMk cId="434302946" sldId="290"/>
            <ac:spMk id="4" creationId="{35E6EDE0-6C06-468E-9C4D-3484C12EDB96}"/>
          </ac:spMkLst>
        </pc:spChg>
        <pc:spChg chg="mod ord">
          <ac:chgData name="Karen Park" userId="a3514ab5-e860-4fc7-a894-03a21b9ccfa1" providerId="ADAL" clId="{598232AE-C1A9-49F2-BB2B-AC24CB7E6C39}" dt="2020-08-10T21:14:34.201" v="77" actId="700"/>
          <ac:spMkLst>
            <pc:docMk/>
            <pc:sldMk cId="434302946" sldId="290"/>
            <ac:spMk id="5" creationId="{225D7957-F712-476C-A057-F881938E3CB3}"/>
          </ac:spMkLst>
        </pc:spChg>
        <pc:spChg chg="mod ord">
          <ac:chgData name="Karen Park" userId="a3514ab5-e860-4fc7-a894-03a21b9ccfa1" providerId="ADAL" clId="{598232AE-C1A9-49F2-BB2B-AC24CB7E6C39}" dt="2020-08-10T21:14:34.201" v="77" actId="700"/>
          <ac:spMkLst>
            <pc:docMk/>
            <pc:sldMk cId="434302946" sldId="290"/>
            <ac:spMk id="6" creationId="{DCC0349D-6D4C-4792-B79B-FD695747DAF3}"/>
          </ac:spMkLst>
        </pc:spChg>
        <pc:spChg chg="add mod ord">
          <ac:chgData name="Karen Park" userId="a3514ab5-e860-4fc7-a894-03a21b9ccfa1" providerId="ADAL" clId="{598232AE-C1A9-49F2-BB2B-AC24CB7E6C39}" dt="2020-08-10T21:16:32.078" v="372" actId="20577"/>
          <ac:spMkLst>
            <pc:docMk/>
            <pc:sldMk cId="434302946" sldId="290"/>
            <ac:spMk id="7" creationId="{92D2A752-1BC8-49FC-BA6C-1F47E8E5A1A4}"/>
          </ac:spMkLst>
        </pc:spChg>
        <pc:spChg chg="add mod ord">
          <ac:chgData name="Karen Park" userId="a3514ab5-e860-4fc7-a894-03a21b9ccfa1" providerId="ADAL" clId="{598232AE-C1A9-49F2-BB2B-AC24CB7E6C39}" dt="2020-08-10T21:17:00.405" v="488" actId="5793"/>
          <ac:spMkLst>
            <pc:docMk/>
            <pc:sldMk cId="434302946" sldId="290"/>
            <ac:spMk id="8" creationId="{A0B4652C-B472-4173-85F2-272F5912E911}"/>
          </ac:spMkLst>
        </pc:spChg>
      </pc:sldChg>
      <pc:sldChg chg="addSp delSp modSp new mod setBg modClrScheme delDesignElem chgLayout">
        <pc:chgData name="Karen Park" userId="a3514ab5-e860-4fc7-a894-03a21b9ccfa1" providerId="ADAL" clId="{598232AE-C1A9-49F2-BB2B-AC24CB7E6C39}" dt="2020-08-10T21:28:11.687" v="949"/>
        <pc:sldMkLst>
          <pc:docMk/>
          <pc:sldMk cId="3573732452" sldId="291"/>
        </pc:sldMkLst>
        <pc:spChg chg="mod ord">
          <ac:chgData name="Karen Park" userId="a3514ab5-e860-4fc7-a894-03a21b9ccfa1" providerId="ADAL" clId="{598232AE-C1A9-49F2-BB2B-AC24CB7E6C39}" dt="2020-08-10T21:24:13.595" v="806" actId="26606"/>
          <ac:spMkLst>
            <pc:docMk/>
            <pc:sldMk cId="3573732452" sldId="291"/>
            <ac:spMk id="2" creationId="{8F9C75CB-C445-4AF3-91EB-C42C6C3BB7D5}"/>
          </ac:spMkLst>
        </pc:spChg>
        <pc:spChg chg="del mod ord">
          <ac:chgData name="Karen Park" userId="a3514ab5-e860-4fc7-a894-03a21b9ccfa1" providerId="ADAL" clId="{598232AE-C1A9-49F2-BB2B-AC24CB7E6C39}" dt="2020-08-10T21:21:41.572" v="788" actId="26606"/>
          <ac:spMkLst>
            <pc:docMk/>
            <pc:sldMk cId="3573732452" sldId="291"/>
            <ac:spMk id="3" creationId="{1EF43881-19ED-4727-A76E-1A69795E82AC}"/>
          </ac:spMkLst>
        </pc:spChg>
        <pc:spChg chg="mod ord">
          <ac:chgData name="Karen Park" userId="a3514ab5-e860-4fc7-a894-03a21b9ccfa1" providerId="ADAL" clId="{598232AE-C1A9-49F2-BB2B-AC24CB7E6C39}" dt="2020-08-10T21:24:13.595" v="806" actId="26606"/>
          <ac:spMkLst>
            <pc:docMk/>
            <pc:sldMk cId="3573732452" sldId="291"/>
            <ac:spMk id="4" creationId="{4AACD8A9-01BC-4B84-BA03-ED1D918D0095}"/>
          </ac:spMkLst>
        </pc:spChg>
        <pc:spChg chg="mod ord">
          <ac:chgData name="Karen Park" userId="a3514ab5-e860-4fc7-a894-03a21b9ccfa1" providerId="ADAL" clId="{598232AE-C1A9-49F2-BB2B-AC24CB7E6C39}" dt="2020-08-10T21:24:13.595" v="806" actId="26606"/>
          <ac:spMkLst>
            <pc:docMk/>
            <pc:sldMk cId="3573732452" sldId="291"/>
            <ac:spMk id="5" creationId="{86EB85A7-5F78-4682-95ED-3D50FE810C42}"/>
          </ac:spMkLst>
        </pc:spChg>
        <pc:spChg chg="mod ord">
          <ac:chgData name="Karen Park" userId="a3514ab5-e860-4fc7-a894-03a21b9ccfa1" providerId="ADAL" clId="{598232AE-C1A9-49F2-BB2B-AC24CB7E6C39}" dt="2020-08-10T21:24:13.595" v="806" actId="26606"/>
          <ac:spMkLst>
            <pc:docMk/>
            <pc:sldMk cId="3573732452" sldId="291"/>
            <ac:spMk id="6" creationId="{9076DDC7-9755-4705-BD6F-16DA033AEE5F}"/>
          </ac:spMkLst>
        </pc:spChg>
        <pc:spChg chg="add del mod ord">
          <ac:chgData name="Karen Park" userId="a3514ab5-e860-4fc7-a894-03a21b9ccfa1" providerId="ADAL" clId="{598232AE-C1A9-49F2-BB2B-AC24CB7E6C39}" dt="2020-08-10T21:21:21.270" v="773" actId="478"/>
          <ac:spMkLst>
            <pc:docMk/>
            <pc:sldMk cId="3573732452" sldId="291"/>
            <ac:spMk id="7" creationId="{AD8DF6C9-9BC8-478A-B29D-1F7753450216}"/>
          </ac:spMkLst>
        </pc:spChg>
        <pc:spChg chg="add del mod">
          <ac:chgData name="Karen Park" userId="a3514ab5-e860-4fc7-a894-03a21b9ccfa1" providerId="ADAL" clId="{598232AE-C1A9-49F2-BB2B-AC24CB7E6C39}" dt="2020-08-10T21:20:49.484" v="766"/>
          <ac:spMkLst>
            <pc:docMk/>
            <pc:sldMk cId="3573732452" sldId="291"/>
            <ac:spMk id="8" creationId="{178C15E2-C64A-41E5-829F-078BE9E78886}"/>
          </ac:spMkLst>
        </pc:spChg>
        <pc:spChg chg="add del mod">
          <ac:chgData name="Karen Park" userId="a3514ab5-e860-4fc7-a894-03a21b9ccfa1" providerId="ADAL" clId="{598232AE-C1A9-49F2-BB2B-AC24CB7E6C39}" dt="2020-08-10T21:20:49.484" v="766"/>
          <ac:spMkLst>
            <pc:docMk/>
            <pc:sldMk cId="3573732452" sldId="291"/>
            <ac:spMk id="9" creationId="{93336523-F7C9-4589-92DC-689202AF5F8B}"/>
          </ac:spMkLst>
        </pc:spChg>
        <pc:spChg chg="add del mod">
          <ac:chgData name="Karen Park" userId="a3514ab5-e860-4fc7-a894-03a21b9ccfa1" providerId="ADAL" clId="{598232AE-C1A9-49F2-BB2B-AC24CB7E6C39}" dt="2020-08-10T21:20:49.484" v="766"/>
          <ac:spMkLst>
            <pc:docMk/>
            <pc:sldMk cId="3573732452" sldId="291"/>
            <ac:spMk id="10" creationId="{1C2C47DC-84E4-4B11-AA15-E867F4948E7D}"/>
          </ac:spMkLst>
        </pc:spChg>
        <pc:spChg chg="add del mod">
          <ac:chgData name="Karen Park" userId="a3514ab5-e860-4fc7-a894-03a21b9ccfa1" providerId="ADAL" clId="{598232AE-C1A9-49F2-BB2B-AC24CB7E6C39}" dt="2020-08-10T21:20:49.484" v="766"/>
          <ac:spMkLst>
            <pc:docMk/>
            <pc:sldMk cId="3573732452" sldId="291"/>
            <ac:spMk id="11" creationId="{1EAFF499-BD74-4872-9AFA-C3BBDB2387DF}"/>
          </ac:spMkLst>
        </pc:spChg>
        <pc:spChg chg="add del">
          <ac:chgData name="Karen Park" userId="a3514ab5-e860-4fc7-a894-03a21b9ccfa1" providerId="ADAL" clId="{598232AE-C1A9-49F2-BB2B-AC24CB7E6C39}" dt="2020-08-10T21:20:49.484" v="766"/>
          <ac:spMkLst>
            <pc:docMk/>
            <pc:sldMk cId="3573732452" sldId="291"/>
            <ac:spMk id="12" creationId="{73DE2CFE-42F2-48F0-8706-5264E012B10C}"/>
          </ac:spMkLst>
        </pc:spChg>
        <pc:spChg chg="add del mod">
          <ac:chgData name="Karen Park" userId="a3514ab5-e860-4fc7-a894-03a21b9ccfa1" providerId="ADAL" clId="{598232AE-C1A9-49F2-BB2B-AC24CB7E6C39}" dt="2020-08-10T21:20:49.484" v="766"/>
          <ac:spMkLst>
            <pc:docMk/>
            <pc:sldMk cId="3573732452" sldId="291"/>
            <ac:spMk id="13" creationId="{739EC8B5-EF86-420C-A017-6FF9BFE22E0C}"/>
          </ac:spMkLst>
        </pc:spChg>
        <pc:spChg chg="add del mod">
          <ac:chgData name="Karen Park" userId="a3514ab5-e860-4fc7-a894-03a21b9ccfa1" providerId="ADAL" clId="{598232AE-C1A9-49F2-BB2B-AC24CB7E6C39}" dt="2020-08-10T21:20:49.484" v="766"/>
          <ac:spMkLst>
            <pc:docMk/>
            <pc:sldMk cId="3573732452" sldId="291"/>
            <ac:spMk id="14" creationId="{EF907773-F185-48FB-8084-64488AB4516D}"/>
          </ac:spMkLst>
        </pc:spChg>
        <pc:spChg chg="add del">
          <ac:chgData name="Karen Park" userId="a3514ab5-e860-4fc7-a894-03a21b9ccfa1" providerId="ADAL" clId="{598232AE-C1A9-49F2-BB2B-AC24CB7E6C39}" dt="2020-08-10T21:23:48.762" v="802" actId="26606"/>
          <ac:spMkLst>
            <pc:docMk/>
            <pc:sldMk cId="3573732452" sldId="291"/>
            <ac:spMk id="15" creationId="{53B021B3-DE93-4AB7-8A18-CF5F1CED88B8}"/>
          </ac:spMkLst>
        </pc:spChg>
        <pc:spChg chg="add del">
          <ac:chgData name="Karen Park" userId="a3514ab5-e860-4fc7-a894-03a21b9ccfa1" providerId="ADAL" clId="{598232AE-C1A9-49F2-BB2B-AC24CB7E6C39}" dt="2020-08-10T21:23:48.762" v="802" actId="26606"/>
          <ac:spMkLst>
            <pc:docMk/>
            <pc:sldMk cId="3573732452" sldId="291"/>
            <ac:spMk id="16" creationId="{9DECDBF4-02B6-4BB4-B65B-B8107AD6A9E8}"/>
          </ac:spMkLst>
        </pc:spChg>
        <pc:spChg chg="add del">
          <ac:chgData name="Karen Park" userId="a3514ab5-e860-4fc7-a894-03a21b9ccfa1" providerId="ADAL" clId="{598232AE-C1A9-49F2-BB2B-AC24CB7E6C39}" dt="2020-08-10T21:23:48.762" v="802" actId="26606"/>
          <ac:spMkLst>
            <pc:docMk/>
            <pc:sldMk cId="3573732452" sldId="291"/>
            <ac:spMk id="17" creationId="{52D502E5-F6B4-4D58-B4AE-FC466FF15EE8}"/>
          </ac:spMkLst>
        </pc:spChg>
        <pc:spChg chg="add del">
          <ac:chgData name="Karen Park" userId="a3514ab5-e860-4fc7-a894-03a21b9ccfa1" providerId="ADAL" clId="{598232AE-C1A9-49F2-BB2B-AC24CB7E6C39}" dt="2020-08-10T21:23:48.662" v="801" actId="26606"/>
          <ac:spMkLst>
            <pc:docMk/>
            <pc:sldMk cId="3573732452" sldId="291"/>
            <ac:spMk id="23" creationId="{53B021B3-DE93-4AB7-8A18-CF5F1CED88B8}"/>
          </ac:spMkLst>
        </pc:spChg>
        <pc:spChg chg="add del">
          <ac:chgData name="Karen Park" userId="a3514ab5-e860-4fc7-a894-03a21b9ccfa1" providerId="ADAL" clId="{598232AE-C1A9-49F2-BB2B-AC24CB7E6C39}" dt="2020-08-10T21:23:48.662" v="801" actId="26606"/>
          <ac:spMkLst>
            <pc:docMk/>
            <pc:sldMk cId="3573732452" sldId="291"/>
            <ac:spMk id="25" creationId="{52D502E5-F6B4-4D58-B4AE-FC466FF15EE8}"/>
          </ac:spMkLst>
        </pc:spChg>
        <pc:spChg chg="add del">
          <ac:chgData name="Karen Park" userId="a3514ab5-e860-4fc7-a894-03a21b9ccfa1" providerId="ADAL" clId="{598232AE-C1A9-49F2-BB2B-AC24CB7E6C39}" dt="2020-08-10T21:23:48.662" v="801" actId="26606"/>
          <ac:spMkLst>
            <pc:docMk/>
            <pc:sldMk cId="3573732452" sldId="291"/>
            <ac:spMk id="27" creationId="{9DECDBF4-02B6-4BB4-B65B-B8107AD6A9E8}"/>
          </ac:spMkLst>
        </pc:spChg>
        <pc:spChg chg="add del">
          <ac:chgData name="Karen Park" userId="a3514ab5-e860-4fc7-a894-03a21b9ccfa1" providerId="ADAL" clId="{598232AE-C1A9-49F2-BB2B-AC24CB7E6C39}" dt="2020-08-10T21:24:06.882" v="804" actId="26606"/>
          <ac:spMkLst>
            <pc:docMk/>
            <pc:sldMk cId="3573732452" sldId="291"/>
            <ac:spMk id="29" creationId="{BC68A55F-7B32-44D8-AEE5-1AF40532656C}"/>
          </ac:spMkLst>
        </pc:spChg>
        <pc:spChg chg="add del">
          <ac:chgData name="Karen Park" userId="a3514ab5-e860-4fc7-a894-03a21b9ccfa1" providerId="ADAL" clId="{598232AE-C1A9-49F2-BB2B-AC24CB7E6C39}" dt="2020-08-10T21:24:06.882" v="804" actId="26606"/>
          <ac:spMkLst>
            <pc:docMk/>
            <pc:sldMk cId="3573732452" sldId="291"/>
            <ac:spMk id="30" creationId="{CD1AAA2C-FBBE-42AA-B869-31D524B7653F}"/>
          </ac:spMkLst>
        </pc:spChg>
        <pc:spChg chg="add del">
          <ac:chgData name="Karen Park" userId="a3514ab5-e860-4fc7-a894-03a21b9ccfa1" providerId="ADAL" clId="{598232AE-C1A9-49F2-BB2B-AC24CB7E6C39}" dt="2020-08-10T21:24:06.882" v="804" actId="26606"/>
          <ac:spMkLst>
            <pc:docMk/>
            <pc:sldMk cId="3573732452" sldId="291"/>
            <ac:spMk id="31" creationId="{5F937BBF-9326-4230-AB1B-F1795E350559}"/>
          </ac:spMkLst>
        </pc:spChg>
        <pc:spChg chg="add del">
          <ac:chgData name="Karen Park" userId="a3514ab5-e860-4fc7-a894-03a21b9ccfa1" providerId="ADAL" clId="{598232AE-C1A9-49F2-BB2B-AC24CB7E6C39}" dt="2020-08-10T21:24:13.595" v="806" actId="26606"/>
          <ac:spMkLst>
            <pc:docMk/>
            <pc:sldMk cId="3573732452" sldId="291"/>
            <ac:spMk id="36" creationId="{3A5B4632-C963-4296-86F0-79AA9EA5AE98}"/>
          </ac:spMkLst>
        </pc:spChg>
        <pc:spChg chg="add">
          <ac:chgData name="Karen Park" userId="a3514ab5-e860-4fc7-a894-03a21b9ccfa1" providerId="ADAL" clId="{598232AE-C1A9-49F2-BB2B-AC24CB7E6C39}" dt="2020-08-10T21:24:13.595" v="806" actId="26606"/>
          <ac:spMkLst>
            <pc:docMk/>
            <pc:sldMk cId="3573732452" sldId="291"/>
            <ac:spMk id="41" creationId="{6C4028FD-8BAA-4A19-BFDE-594D991B7552}"/>
          </ac:spMkLst>
        </pc:spChg>
        <pc:graphicFrameChg chg="add mod modGraphic">
          <ac:chgData name="Karen Park" userId="a3514ab5-e860-4fc7-a894-03a21b9ccfa1" providerId="ADAL" clId="{598232AE-C1A9-49F2-BB2B-AC24CB7E6C39}" dt="2020-08-10T21:28:11.687" v="949"/>
          <ac:graphicFrameMkLst>
            <pc:docMk/>
            <pc:sldMk cId="3573732452" sldId="291"/>
            <ac:graphicFrameMk id="18" creationId="{D223CBC3-2D66-4111-9BAD-C802829038AA}"/>
          </ac:graphicFrameMkLst>
        </pc:graphicFrameChg>
      </pc:sldChg>
      <pc:sldChg chg="modSp new mod">
        <pc:chgData name="Karen Park" userId="a3514ab5-e860-4fc7-a894-03a21b9ccfa1" providerId="ADAL" clId="{598232AE-C1A9-49F2-BB2B-AC24CB7E6C39}" dt="2020-08-10T21:24:35.950" v="836" actId="14"/>
        <pc:sldMkLst>
          <pc:docMk/>
          <pc:sldMk cId="2596978139" sldId="292"/>
        </pc:sldMkLst>
        <pc:spChg chg="mod">
          <ac:chgData name="Karen Park" userId="a3514ab5-e860-4fc7-a894-03a21b9ccfa1" providerId="ADAL" clId="{598232AE-C1A9-49F2-BB2B-AC24CB7E6C39}" dt="2020-08-10T21:24:31.084" v="835" actId="20577"/>
          <ac:spMkLst>
            <pc:docMk/>
            <pc:sldMk cId="2596978139" sldId="292"/>
            <ac:spMk id="2" creationId="{AF9CD298-35C0-4147-9B5D-AB14FDE86E64}"/>
          </ac:spMkLst>
        </pc:spChg>
        <pc:spChg chg="mod">
          <ac:chgData name="Karen Park" userId="a3514ab5-e860-4fc7-a894-03a21b9ccfa1" providerId="ADAL" clId="{598232AE-C1A9-49F2-BB2B-AC24CB7E6C39}" dt="2020-08-10T21:24:35.950" v="836" actId="14"/>
          <ac:spMkLst>
            <pc:docMk/>
            <pc:sldMk cId="2596978139" sldId="292"/>
            <ac:spMk id="3" creationId="{3960AD3A-01C9-438B-A3C9-04D22DE186F8}"/>
          </ac:spMkLst>
        </pc:spChg>
      </pc:sldChg>
      <pc:sldChg chg="addSp delSp modSp new mod modClrScheme chgLayout">
        <pc:chgData name="Karen Park" userId="a3514ab5-e860-4fc7-a894-03a21b9ccfa1" providerId="ADAL" clId="{598232AE-C1A9-49F2-BB2B-AC24CB7E6C39}" dt="2020-08-10T21:36:09.766" v="1485" actId="20577"/>
        <pc:sldMkLst>
          <pc:docMk/>
          <pc:sldMk cId="1111922712" sldId="293"/>
        </pc:sldMkLst>
        <pc:spChg chg="del mod ord">
          <ac:chgData name="Karen Park" userId="a3514ab5-e860-4fc7-a894-03a21b9ccfa1" providerId="ADAL" clId="{598232AE-C1A9-49F2-BB2B-AC24CB7E6C39}" dt="2020-08-10T21:31:59.294" v="1385" actId="700"/>
          <ac:spMkLst>
            <pc:docMk/>
            <pc:sldMk cId="1111922712" sldId="293"/>
            <ac:spMk id="2" creationId="{0B19E577-ACFE-4020-ADA3-A6F03C7C528D}"/>
          </ac:spMkLst>
        </pc:spChg>
        <pc:spChg chg="mod ord">
          <ac:chgData name="Karen Park" userId="a3514ab5-e860-4fc7-a894-03a21b9ccfa1" providerId="ADAL" clId="{598232AE-C1A9-49F2-BB2B-AC24CB7E6C39}" dt="2020-08-10T21:36:09.766" v="1485" actId="20577"/>
          <ac:spMkLst>
            <pc:docMk/>
            <pc:sldMk cId="1111922712" sldId="293"/>
            <ac:spMk id="3" creationId="{65416916-0DF1-45A6-9660-5CD87F0F4927}"/>
          </ac:spMkLst>
        </pc:spChg>
        <pc:spChg chg="mod ord">
          <ac:chgData name="Karen Park" userId="a3514ab5-e860-4fc7-a894-03a21b9ccfa1" providerId="ADAL" clId="{598232AE-C1A9-49F2-BB2B-AC24CB7E6C39}" dt="2020-08-10T21:31:59.294" v="1385" actId="700"/>
          <ac:spMkLst>
            <pc:docMk/>
            <pc:sldMk cId="1111922712" sldId="293"/>
            <ac:spMk id="4" creationId="{D3F14C0B-491B-4FDC-A460-7F37610BF35D}"/>
          </ac:spMkLst>
        </pc:spChg>
        <pc:spChg chg="mod ord">
          <ac:chgData name="Karen Park" userId="a3514ab5-e860-4fc7-a894-03a21b9ccfa1" providerId="ADAL" clId="{598232AE-C1A9-49F2-BB2B-AC24CB7E6C39}" dt="2020-08-10T21:31:59.294" v="1385" actId="700"/>
          <ac:spMkLst>
            <pc:docMk/>
            <pc:sldMk cId="1111922712" sldId="293"/>
            <ac:spMk id="5" creationId="{2C2C8E95-762B-4928-9AA2-09F55BCA1073}"/>
          </ac:spMkLst>
        </pc:spChg>
        <pc:spChg chg="mod ord">
          <ac:chgData name="Karen Park" userId="a3514ab5-e860-4fc7-a894-03a21b9ccfa1" providerId="ADAL" clId="{598232AE-C1A9-49F2-BB2B-AC24CB7E6C39}" dt="2020-08-10T21:31:59.294" v="1385" actId="700"/>
          <ac:spMkLst>
            <pc:docMk/>
            <pc:sldMk cId="1111922712" sldId="293"/>
            <ac:spMk id="6" creationId="{307E9ECB-8478-4A63-B17B-80BDAB51AB64}"/>
          </ac:spMkLst>
        </pc:spChg>
        <pc:spChg chg="add del mod ord">
          <ac:chgData name="Karen Park" userId="a3514ab5-e860-4fc7-a894-03a21b9ccfa1" providerId="ADAL" clId="{598232AE-C1A9-49F2-BB2B-AC24CB7E6C39}" dt="2020-08-10T21:35:55.059" v="1478" actId="478"/>
          <ac:spMkLst>
            <pc:docMk/>
            <pc:sldMk cId="1111922712" sldId="293"/>
            <ac:spMk id="7" creationId="{78D58971-420A-42EA-B4F9-C1BB2CEDBAAD}"/>
          </ac:spMkLst>
        </pc:spChg>
        <pc:spChg chg="add del mod ord">
          <ac:chgData name="Karen Park" userId="a3514ab5-e860-4fc7-a894-03a21b9ccfa1" providerId="ADAL" clId="{598232AE-C1A9-49F2-BB2B-AC24CB7E6C39}" dt="2020-08-10T21:32:54.039" v="1388" actId="22"/>
          <ac:spMkLst>
            <pc:docMk/>
            <pc:sldMk cId="1111922712" sldId="293"/>
            <ac:spMk id="8" creationId="{0D7E56AC-591C-4C87-AAFA-89153B501660}"/>
          </ac:spMkLst>
        </pc:spChg>
        <pc:picChg chg="add mod ord">
          <ac:chgData name="Karen Park" userId="a3514ab5-e860-4fc7-a894-03a21b9ccfa1" providerId="ADAL" clId="{598232AE-C1A9-49F2-BB2B-AC24CB7E6C39}" dt="2020-08-10T21:34:42.061" v="1401" actId="1440"/>
          <ac:picMkLst>
            <pc:docMk/>
            <pc:sldMk cId="1111922712" sldId="293"/>
            <ac:picMk id="10" creationId="{034FF774-D875-464E-9CA3-2CAF57CB6195}"/>
          </ac:picMkLst>
        </pc:picChg>
        <pc:picChg chg="add mod">
          <ac:chgData name="Karen Park" userId="a3514ab5-e860-4fc7-a894-03a21b9ccfa1" providerId="ADAL" clId="{598232AE-C1A9-49F2-BB2B-AC24CB7E6C39}" dt="2020-08-10T21:34:40.147" v="1400" actId="1440"/>
          <ac:picMkLst>
            <pc:docMk/>
            <pc:sldMk cId="1111922712" sldId="293"/>
            <ac:picMk id="12" creationId="{6D92A017-A2E1-4E70-925A-21D0B593A84E}"/>
          </ac:picMkLst>
        </pc:picChg>
      </pc:sldChg>
      <pc:sldChg chg="addSp delSp modSp new mod setBg modClrScheme chgLayout modNotesTx">
        <pc:chgData name="Karen Park" userId="a3514ab5-e860-4fc7-a894-03a21b9ccfa1" providerId="ADAL" clId="{598232AE-C1A9-49F2-BB2B-AC24CB7E6C39}" dt="2020-08-11T18:50:48.462" v="2281" actId="20577"/>
        <pc:sldMkLst>
          <pc:docMk/>
          <pc:sldMk cId="3788111956" sldId="309"/>
        </pc:sldMkLst>
        <pc:spChg chg="del mod ord">
          <ac:chgData name="Karen Park" userId="a3514ab5-e860-4fc7-a894-03a21b9ccfa1" providerId="ADAL" clId="{598232AE-C1A9-49F2-BB2B-AC24CB7E6C39}" dt="2020-08-11T18:45:28.036" v="1487" actId="700"/>
          <ac:spMkLst>
            <pc:docMk/>
            <pc:sldMk cId="3788111956" sldId="309"/>
            <ac:spMk id="2" creationId="{56AB6434-5E4E-4612-A079-5ED5C3B1C904}"/>
          </ac:spMkLst>
        </pc:spChg>
        <pc:spChg chg="del mod ord">
          <ac:chgData name="Karen Park" userId="a3514ab5-e860-4fc7-a894-03a21b9ccfa1" providerId="ADAL" clId="{598232AE-C1A9-49F2-BB2B-AC24CB7E6C39}" dt="2020-08-11T18:45:28.036" v="1487" actId="700"/>
          <ac:spMkLst>
            <pc:docMk/>
            <pc:sldMk cId="3788111956" sldId="309"/>
            <ac:spMk id="3" creationId="{450EDC8B-2416-4242-BFF8-F50D9F87B7DD}"/>
          </ac:spMkLst>
        </pc:spChg>
        <pc:spChg chg="mod ord">
          <ac:chgData name="Karen Park" userId="a3514ab5-e860-4fc7-a894-03a21b9ccfa1" providerId="ADAL" clId="{598232AE-C1A9-49F2-BB2B-AC24CB7E6C39}" dt="2020-08-11T18:49:07.061" v="2070" actId="26606"/>
          <ac:spMkLst>
            <pc:docMk/>
            <pc:sldMk cId="3788111956" sldId="309"/>
            <ac:spMk id="4" creationId="{9D7948BB-CE4F-4C2D-AE4E-75A35E7F2E4B}"/>
          </ac:spMkLst>
        </pc:spChg>
        <pc:spChg chg="mod ord">
          <ac:chgData name="Karen Park" userId="a3514ab5-e860-4fc7-a894-03a21b9ccfa1" providerId="ADAL" clId="{598232AE-C1A9-49F2-BB2B-AC24CB7E6C39}" dt="2020-08-11T18:49:07.061" v="2070" actId="26606"/>
          <ac:spMkLst>
            <pc:docMk/>
            <pc:sldMk cId="3788111956" sldId="309"/>
            <ac:spMk id="5" creationId="{8BC57070-1013-401A-B956-8D0AFFC7A29F}"/>
          </ac:spMkLst>
        </pc:spChg>
        <pc:spChg chg="mod ord">
          <ac:chgData name="Karen Park" userId="a3514ab5-e860-4fc7-a894-03a21b9ccfa1" providerId="ADAL" clId="{598232AE-C1A9-49F2-BB2B-AC24CB7E6C39}" dt="2020-08-11T18:49:07.061" v="2070" actId="26606"/>
          <ac:spMkLst>
            <pc:docMk/>
            <pc:sldMk cId="3788111956" sldId="309"/>
            <ac:spMk id="6" creationId="{C1DFCDF6-57FD-4C5A-A8CF-8AAAAD07C072}"/>
          </ac:spMkLst>
        </pc:spChg>
        <pc:spChg chg="add del mod ord">
          <ac:chgData name="Karen Park" userId="a3514ab5-e860-4fc7-a894-03a21b9ccfa1" providerId="ADAL" clId="{598232AE-C1A9-49F2-BB2B-AC24CB7E6C39}" dt="2020-08-11T18:45:40.185" v="1488" actId="700"/>
          <ac:spMkLst>
            <pc:docMk/>
            <pc:sldMk cId="3788111956" sldId="309"/>
            <ac:spMk id="7" creationId="{83A477D9-1870-4E82-9F6A-A80C001E0AF5}"/>
          </ac:spMkLst>
        </pc:spChg>
        <pc:spChg chg="add del mod ord">
          <ac:chgData name="Karen Park" userId="a3514ab5-e860-4fc7-a894-03a21b9ccfa1" providerId="ADAL" clId="{598232AE-C1A9-49F2-BB2B-AC24CB7E6C39}" dt="2020-08-11T18:45:40.185" v="1488" actId="700"/>
          <ac:spMkLst>
            <pc:docMk/>
            <pc:sldMk cId="3788111956" sldId="309"/>
            <ac:spMk id="8" creationId="{35DF0657-0E5B-4711-9BE1-BFEBBFD139AE}"/>
          </ac:spMkLst>
        </pc:spChg>
        <pc:spChg chg="add del mod ord">
          <ac:chgData name="Karen Park" userId="a3514ab5-e860-4fc7-a894-03a21b9ccfa1" providerId="ADAL" clId="{598232AE-C1A9-49F2-BB2B-AC24CB7E6C39}" dt="2020-08-11T18:45:40.185" v="1488" actId="700"/>
          <ac:spMkLst>
            <pc:docMk/>
            <pc:sldMk cId="3788111956" sldId="309"/>
            <ac:spMk id="9" creationId="{93042F8C-28AE-4E65-88FA-53AA9E248029}"/>
          </ac:spMkLst>
        </pc:spChg>
        <pc:spChg chg="add mod ord">
          <ac:chgData name="Karen Park" userId="a3514ab5-e860-4fc7-a894-03a21b9ccfa1" providerId="ADAL" clId="{598232AE-C1A9-49F2-BB2B-AC24CB7E6C39}" dt="2020-08-11T18:49:07.061" v="2070" actId="26606"/>
          <ac:spMkLst>
            <pc:docMk/>
            <pc:sldMk cId="3788111956" sldId="309"/>
            <ac:spMk id="10" creationId="{381F9DDF-D229-4263-88C5-C1989664BEEB}"/>
          </ac:spMkLst>
        </pc:spChg>
        <pc:spChg chg="add del mod ord">
          <ac:chgData name="Karen Park" userId="a3514ab5-e860-4fc7-a894-03a21b9ccfa1" providerId="ADAL" clId="{598232AE-C1A9-49F2-BB2B-AC24CB7E6C39}" dt="2020-08-11T18:49:07.061" v="2070" actId="26606"/>
          <ac:spMkLst>
            <pc:docMk/>
            <pc:sldMk cId="3788111956" sldId="309"/>
            <ac:spMk id="11" creationId="{B1E5A093-04D4-4B2B-8182-971B5FDB65C1}"/>
          </ac:spMkLst>
        </pc:spChg>
        <pc:spChg chg="add">
          <ac:chgData name="Karen Park" userId="a3514ab5-e860-4fc7-a894-03a21b9ccfa1" providerId="ADAL" clId="{598232AE-C1A9-49F2-BB2B-AC24CB7E6C39}" dt="2020-08-11T18:49:07.061" v="2070" actId="26606"/>
          <ac:spMkLst>
            <pc:docMk/>
            <pc:sldMk cId="3788111956" sldId="309"/>
            <ac:spMk id="17" creationId="{5628E5CB-913B-4378-97CE-18C9F6410C53}"/>
          </ac:spMkLst>
        </pc:spChg>
        <pc:graphicFrameChg chg="add mod">
          <ac:chgData name="Karen Park" userId="a3514ab5-e860-4fc7-a894-03a21b9ccfa1" providerId="ADAL" clId="{598232AE-C1A9-49F2-BB2B-AC24CB7E6C39}" dt="2020-08-11T18:49:38.522" v="2071" actId="12100"/>
          <ac:graphicFrameMkLst>
            <pc:docMk/>
            <pc:sldMk cId="3788111956" sldId="309"/>
            <ac:graphicFrameMk id="13" creationId="{9FE204BD-354B-4A24-AFF3-C08C0652D65F}"/>
          </ac:graphicFrameMkLst>
        </pc:graphicFrameChg>
      </pc:sldChg>
      <pc:sldChg chg="addSp modSp new mod setBg">
        <pc:chgData name="Karen Park" userId="a3514ab5-e860-4fc7-a894-03a21b9ccfa1" providerId="ADAL" clId="{598232AE-C1A9-49F2-BB2B-AC24CB7E6C39}" dt="2020-08-11T18:53:40.684" v="2998" actId="26606"/>
        <pc:sldMkLst>
          <pc:docMk/>
          <pc:sldMk cId="1986429000" sldId="310"/>
        </pc:sldMkLst>
        <pc:spChg chg="mod">
          <ac:chgData name="Karen Park" userId="a3514ab5-e860-4fc7-a894-03a21b9ccfa1" providerId="ADAL" clId="{598232AE-C1A9-49F2-BB2B-AC24CB7E6C39}" dt="2020-08-11T18:53:40.684" v="2998" actId="26606"/>
          <ac:spMkLst>
            <pc:docMk/>
            <pc:sldMk cId="1986429000" sldId="310"/>
            <ac:spMk id="2" creationId="{F89A47F9-8FB6-4C66-87A3-6E236A272D2D}"/>
          </ac:spMkLst>
        </pc:spChg>
        <pc:spChg chg="mod">
          <ac:chgData name="Karen Park" userId="a3514ab5-e860-4fc7-a894-03a21b9ccfa1" providerId="ADAL" clId="{598232AE-C1A9-49F2-BB2B-AC24CB7E6C39}" dt="2020-08-11T18:53:40.684" v="2998" actId="26606"/>
          <ac:spMkLst>
            <pc:docMk/>
            <pc:sldMk cId="1986429000" sldId="310"/>
            <ac:spMk id="3" creationId="{1DB76882-3CDE-46B7-844C-CE4A82922658}"/>
          </ac:spMkLst>
        </pc:spChg>
        <pc:spChg chg="mod">
          <ac:chgData name="Karen Park" userId="a3514ab5-e860-4fc7-a894-03a21b9ccfa1" providerId="ADAL" clId="{598232AE-C1A9-49F2-BB2B-AC24CB7E6C39}" dt="2020-08-11T18:53:40.684" v="2998" actId="26606"/>
          <ac:spMkLst>
            <pc:docMk/>
            <pc:sldMk cId="1986429000" sldId="310"/>
            <ac:spMk id="4" creationId="{E875343D-FF9D-44BD-95F4-6927799457FF}"/>
          </ac:spMkLst>
        </pc:spChg>
        <pc:spChg chg="mod">
          <ac:chgData name="Karen Park" userId="a3514ab5-e860-4fc7-a894-03a21b9ccfa1" providerId="ADAL" clId="{598232AE-C1A9-49F2-BB2B-AC24CB7E6C39}" dt="2020-08-11T18:53:40.684" v="2998" actId="26606"/>
          <ac:spMkLst>
            <pc:docMk/>
            <pc:sldMk cId="1986429000" sldId="310"/>
            <ac:spMk id="5" creationId="{08F89FAF-EB48-4A73-99BA-1D203FB27817}"/>
          </ac:spMkLst>
        </pc:spChg>
        <pc:spChg chg="mod">
          <ac:chgData name="Karen Park" userId="a3514ab5-e860-4fc7-a894-03a21b9ccfa1" providerId="ADAL" clId="{598232AE-C1A9-49F2-BB2B-AC24CB7E6C39}" dt="2020-08-11T18:53:40.684" v="2998" actId="26606"/>
          <ac:spMkLst>
            <pc:docMk/>
            <pc:sldMk cId="1986429000" sldId="310"/>
            <ac:spMk id="6" creationId="{E5080E3B-BB90-4796-BE5C-D1BB232126A5}"/>
          </ac:spMkLst>
        </pc:spChg>
        <pc:spChg chg="add">
          <ac:chgData name="Karen Park" userId="a3514ab5-e860-4fc7-a894-03a21b9ccfa1" providerId="ADAL" clId="{598232AE-C1A9-49F2-BB2B-AC24CB7E6C39}" dt="2020-08-11T18:53:40.684" v="2998" actId="26606"/>
          <ac:spMkLst>
            <pc:docMk/>
            <pc:sldMk cId="1986429000" sldId="310"/>
            <ac:spMk id="11" creationId="{DAF1966E-FD40-4A4A-B61B-C4DF7FA05F06}"/>
          </ac:spMkLst>
        </pc:spChg>
        <pc:spChg chg="add">
          <ac:chgData name="Karen Park" userId="a3514ab5-e860-4fc7-a894-03a21b9ccfa1" providerId="ADAL" clId="{598232AE-C1A9-49F2-BB2B-AC24CB7E6C39}" dt="2020-08-11T18:53:40.684" v="2998" actId="26606"/>
          <ac:spMkLst>
            <pc:docMk/>
            <pc:sldMk cId="1986429000" sldId="310"/>
            <ac:spMk id="13" creationId="{047BFA19-D45E-416B-A404-7AF2F3F27017}"/>
          </ac:spMkLst>
        </pc:spChg>
        <pc:spChg chg="add">
          <ac:chgData name="Karen Park" userId="a3514ab5-e860-4fc7-a894-03a21b9ccfa1" providerId="ADAL" clId="{598232AE-C1A9-49F2-BB2B-AC24CB7E6C39}" dt="2020-08-11T18:53:40.684" v="2998" actId="26606"/>
          <ac:spMkLst>
            <pc:docMk/>
            <pc:sldMk cId="1986429000" sldId="310"/>
            <ac:spMk id="15" creationId="{8E0105E7-23DB-4CF2-8258-FF47C7620F6E}"/>
          </ac:spMkLst>
        </pc:spChg>
        <pc:spChg chg="add">
          <ac:chgData name="Karen Park" userId="a3514ab5-e860-4fc7-a894-03a21b9ccfa1" providerId="ADAL" clId="{598232AE-C1A9-49F2-BB2B-AC24CB7E6C39}" dt="2020-08-11T18:53:40.684" v="2998" actId="26606"/>
          <ac:spMkLst>
            <pc:docMk/>
            <pc:sldMk cId="1986429000" sldId="310"/>
            <ac:spMk id="17" creationId="{074B4F7D-14B2-478B-8BF5-01E4E0C5D263}"/>
          </ac:spMkLst>
        </pc:spChg>
      </pc:sldChg>
      <pc:sldChg chg="addSp delSp modSp new mod modClrScheme chgLayout">
        <pc:chgData name="Karen Park" userId="a3514ab5-e860-4fc7-a894-03a21b9ccfa1" providerId="ADAL" clId="{598232AE-C1A9-49F2-BB2B-AC24CB7E6C39}" dt="2020-08-11T18:59:57.560" v="3746" actId="1582"/>
        <pc:sldMkLst>
          <pc:docMk/>
          <pc:sldMk cId="1275095640" sldId="311"/>
        </pc:sldMkLst>
        <pc:spChg chg="mod ord">
          <ac:chgData name="Karen Park" userId="a3514ab5-e860-4fc7-a894-03a21b9ccfa1" providerId="ADAL" clId="{598232AE-C1A9-49F2-BB2B-AC24CB7E6C39}" dt="2020-08-11T18:53:55.023" v="3009" actId="700"/>
          <ac:spMkLst>
            <pc:docMk/>
            <pc:sldMk cId="1275095640" sldId="311"/>
            <ac:spMk id="2" creationId="{6EB74681-80A7-45F9-88D6-4B02F8C1FF80}"/>
          </ac:spMkLst>
        </pc:spChg>
        <pc:spChg chg="del mod ord">
          <ac:chgData name="Karen Park" userId="a3514ab5-e860-4fc7-a894-03a21b9ccfa1" providerId="ADAL" clId="{598232AE-C1A9-49F2-BB2B-AC24CB7E6C39}" dt="2020-08-11T18:53:55.023" v="3009" actId="700"/>
          <ac:spMkLst>
            <pc:docMk/>
            <pc:sldMk cId="1275095640" sldId="311"/>
            <ac:spMk id="3" creationId="{2A4CE025-C1E1-43BF-A445-F899056CE427}"/>
          </ac:spMkLst>
        </pc:spChg>
        <pc:spChg chg="mod ord">
          <ac:chgData name="Karen Park" userId="a3514ab5-e860-4fc7-a894-03a21b9ccfa1" providerId="ADAL" clId="{598232AE-C1A9-49F2-BB2B-AC24CB7E6C39}" dt="2020-08-11T18:53:55.023" v="3009" actId="700"/>
          <ac:spMkLst>
            <pc:docMk/>
            <pc:sldMk cId="1275095640" sldId="311"/>
            <ac:spMk id="4" creationId="{74C81485-2613-4850-A093-3C9E75E15197}"/>
          </ac:spMkLst>
        </pc:spChg>
        <pc:spChg chg="mod ord">
          <ac:chgData name="Karen Park" userId="a3514ab5-e860-4fc7-a894-03a21b9ccfa1" providerId="ADAL" clId="{598232AE-C1A9-49F2-BB2B-AC24CB7E6C39}" dt="2020-08-11T18:53:55.023" v="3009" actId="700"/>
          <ac:spMkLst>
            <pc:docMk/>
            <pc:sldMk cId="1275095640" sldId="311"/>
            <ac:spMk id="5" creationId="{4E1D203C-E051-4E9B-89C6-9B97B65A7409}"/>
          </ac:spMkLst>
        </pc:spChg>
        <pc:spChg chg="mod ord">
          <ac:chgData name="Karen Park" userId="a3514ab5-e860-4fc7-a894-03a21b9ccfa1" providerId="ADAL" clId="{598232AE-C1A9-49F2-BB2B-AC24CB7E6C39}" dt="2020-08-11T18:53:55.023" v="3009" actId="700"/>
          <ac:spMkLst>
            <pc:docMk/>
            <pc:sldMk cId="1275095640" sldId="311"/>
            <ac:spMk id="6" creationId="{AB9C5962-D1CE-4312-ABD0-4C2EDB0598DC}"/>
          </ac:spMkLst>
        </pc:spChg>
        <pc:spChg chg="add mod ord">
          <ac:chgData name="Karen Park" userId="a3514ab5-e860-4fc7-a894-03a21b9ccfa1" providerId="ADAL" clId="{598232AE-C1A9-49F2-BB2B-AC24CB7E6C39}" dt="2020-08-11T18:54:00.882" v="3032" actId="20577"/>
          <ac:spMkLst>
            <pc:docMk/>
            <pc:sldMk cId="1275095640" sldId="311"/>
            <ac:spMk id="7" creationId="{B3E88452-CE7A-48E3-B5F4-0BF8D889A490}"/>
          </ac:spMkLst>
        </pc:spChg>
        <pc:spChg chg="add mod ord">
          <ac:chgData name="Karen Park" userId="a3514ab5-e860-4fc7-a894-03a21b9ccfa1" providerId="ADAL" clId="{598232AE-C1A9-49F2-BB2B-AC24CB7E6C39}" dt="2020-08-11T18:56:54.736" v="3716" actId="27636"/>
          <ac:spMkLst>
            <pc:docMk/>
            <pc:sldMk cId="1275095640" sldId="311"/>
            <ac:spMk id="8" creationId="{E45790FB-5161-4DC3-A18D-CB1E86B08D27}"/>
          </ac:spMkLst>
        </pc:spChg>
        <pc:spChg chg="add mod ord">
          <ac:chgData name="Karen Park" userId="a3514ab5-e860-4fc7-a894-03a21b9ccfa1" providerId="ADAL" clId="{598232AE-C1A9-49F2-BB2B-AC24CB7E6C39}" dt="2020-08-11T18:58:06.137" v="3740" actId="1076"/>
          <ac:spMkLst>
            <pc:docMk/>
            <pc:sldMk cId="1275095640" sldId="311"/>
            <ac:spMk id="9" creationId="{EC9616A2-2278-4BDA-AFAC-6E9D89D3A991}"/>
          </ac:spMkLst>
        </pc:spChg>
        <pc:spChg chg="add mod ord">
          <ac:chgData name="Karen Park" userId="a3514ab5-e860-4fc7-a894-03a21b9ccfa1" providerId="ADAL" clId="{598232AE-C1A9-49F2-BB2B-AC24CB7E6C39}" dt="2020-08-11T18:56:56.345" v="3732" actId="20577"/>
          <ac:spMkLst>
            <pc:docMk/>
            <pc:sldMk cId="1275095640" sldId="311"/>
            <ac:spMk id="10" creationId="{D1FB4814-C705-4C4A-AD2B-9381A2AFD582}"/>
          </ac:spMkLst>
        </pc:spChg>
        <pc:cxnChg chg="add mod">
          <ac:chgData name="Karen Park" userId="a3514ab5-e860-4fc7-a894-03a21b9ccfa1" providerId="ADAL" clId="{598232AE-C1A9-49F2-BB2B-AC24CB7E6C39}" dt="2020-08-11T18:59:57.560" v="3746" actId="1582"/>
          <ac:cxnSpMkLst>
            <pc:docMk/>
            <pc:sldMk cId="1275095640" sldId="311"/>
            <ac:cxnSpMk id="12" creationId="{B55FD232-0A9C-4ACD-A2E3-B59D6FC3A6CF}"/>
          </ac:cxnSpMkLst>
        </pc:cxnChg>
      </pc:sldChg>
      <pc:sldChg chg="addSp delSp modSp new mod setBg modClrScheme chgLayout">
        <pc:chgData name="Karen Park" userId="a3514ab5-e860-4fc7-a894-03a21b9ccfa1" providerId="ADAL" clId="{598232AE-C1A9-49F2-BB2B-AC24CB7E6C39}" dt="2020-08-11T19:02:35.614" v="4197" actId="20577"/>
        <pc:sldMkLst>
          <pc:docMk/>
          <pc:sldMk cId="1062779014" sldId="312"/>
        </pc:sldMkLst>
        <pc:spChg chg="del mod ord">
          <ac:chgData name="Karen Park" userId="a3514ab5-e860-4fc7-a894-03a21b9ccfa1" providerId="ADAL" clId="{598232AE-C1A9-49F2-BB2B-AC24CB7E6C39}" dt="2020-08-11T19:00:16.779" v="3748" actId="700"/>
          <ac:spMkLst>
            <pc:docMk/>
            <pc:sldMk cId="1062779014" sldId="312"/>
            <ac:spMk id="2" creationId="{71441ABA-1016-4B77-868F-A1227CB03965}"/>
          </ac:spMkLst>
        </pc:spChg>
        <pc:spChg chg="del">
          <ac:chgData name="Karen Park" userId="a3514ab5-e860-4fc7-a894-03a21b9ccfa1" providerId="ADAL" clId="{598232AE-C1A9-49F2-BB2B-AC24CB7E6C39}" dt="2020-08-11T19:00:16.779" v="3748" actId="700"/>
          <ac:spMkLst>
            <pc:docMk/>
            <pc:sldMk cId="1062779014" sldId="312"/>
            <ac:spMk id="3" creationId="{2F3475E1-1EEC-4284-A6D5-8E4CBB8E4A07}"/>
          </ac:spMkLst>
        </pc:spChg>
        <pc:spChg chg="del mod ord">
          <ac:chgData name="Karen Park" userId="a3514ab5-e860-4fc7-a894-03a21b9ccfa1" providerId="ADAL" clId="{598232AE-C1A9-49F2-BB2B-AC24CB7E6C39}" dt="2020-08-11T19:00:16.779" v="3748" actId="700"/>
          <ac:spMkLst>
            <pc:docMk/>
            <pc:sldMk cId="1062779014" sldId="312"/>
            <ac:spMk id="4" creationId="{40B0C4CD-17B2-4BE9-BBD0-889D324C5CD8}"/>
          </ac:spMkLst>
        </pc:spChg>
        <pc:spChg chg="del">
          <ac:chgData name="Karen Park" userId="a3514ab5-e860-4fc7-a894-03a21b9ccfa1" providerId="ADAL" clId="{598232AE-C1A9-49F2-BB2B-AC24CB7E6C39}" dt="2020-08-11T19:00:16.779" v="3748" actId="700"/>
          <ac:spMkLst>
            <pc:docMk/>
            <pc:sldMk cId="1062779014" sldId="312"/>
            <ac:spMk id="5" creationId="{32DF10DF-2275-4CDA-90E3-518AA75CCE7A}"/>
          </ac:spMkLst>
        </pc:spChg>
        <pc:spChg chg="del">
          <ac:chgData name="Karen Park" userId="a3514ab5-e860-4fc7-a894-03a21b9ccfa1" providerId="ADAL" clId="{598232AE-C1A9-49F2-BB2B-AC24CB7E6C39}" dt="2020-08-11T19:00:16.779" v="3748" actId="700"/>
          <ac:spMkLst>
            <pc:docMk/>
            <pc:sldMk cId="1062779014" sldId="312"/>
            <ac:spMk id="6" creationId="{3B97D1E5-76C5-4D6B-B349-9F0B8D8DDE1A}"/>
          </ac:spMkLst>
        </pc:spChg>
        <pc:spChg chg="mod ord">
          <ac:chgData name="Karen Park" userId="a3514ab5-e860-4fc7-a894-03a21b9ccfa1" providerId="ADAL" clId="{598232AE-C1A9-49F2-BB2B-AC24CB7E6C39}" dt="2020-08-11T19:01:49.905" v="4122" actId="26606"/>
          <ac:spMkLst>
            <pc:docMk/>
            <pc:sldMk cId="1062779014" sldId="312"/>
            <ac:spMk id="7" creationId="{C44ACC95-8E0A-452C-BA74-E0A255471DAB}"/>
          </ac:spMkLst>
        </pc:spChg>
        <pc:spChg chg="mod ord">
          <ac:chgData name="Karen Park" userId="a3514ab5-e860-4fc7-a894-03a21b9ccfa1" providerId="ADAL" clId="{598232AE-C1A9-49F2-BB2B-AC24CB7E6C39}" dt="2020-08-11T19:01:49.905" v="4122" actId="26606"/>
          <ac:spMkLst>
            <pc:docMk/>
            <pc:sldMk cId="1062779014" sldId="312"/>
            <ac:spMk id="8" creationId="{45C1095C-0A06-4609-B304-BC7ED54F291B}"/>
          </ac:spMkLst>
        </pc:spChg>
        <pc:spChg chg="mod ord">
          <ac:chgData name="Karen Park" userId="a3514ab5-e860-4fc7-a894-03a21b9ccfa1" providerId="ADAL" clId="{598232AE-C1A9-49F2-BB2B-AC24CB7E6C39}" dt="2020-08-11T19:01:49.905" v="4122" actId="26606"/>
          <ac:spMkLst>
            <pc:docMk/>
            <pc:sldMk cId="1062779014" sldId="312"/>
            <ac:spMk id="9" creationId="{04C203B2-7113-46E9-B526-71EA2F1583E5}"/>
          </ac:spMkLst>
        </pc:spChg>
        <pc:spChg chg="add mod ord">
          <ac:chgData name="Karen Park" userId="a3514ab5-e860-4fc7-a894-03a21b9ccfa1" providerId="ADAL" clId="{598232AE-C1A9-49F2-BB2B-AC24CB7E6C39}" dt="2020-08-11T19:01:49.905" v="4122" actId="26606"/>
          <ac:spMkLst>
            <pc:docMk/>
            <pc:sldMk cId="1062779014" sldId="312"/>
            <ac:spMk id="10" creationId="{83D3B823-72A3-417C-8A75-C8A8FF1B2432}"/>
          </ac:spMkLst>
        </pc:spChg>
        <pc:spChg chg="add mod ord">
          <ac:chgData name="Karen Park" userId="a3514ab5-e860-4fc7-a894-03a21b9ccfa1" providerId="ADAL" clId="{598232AE-C1A9-49F2-BB2B-AC24CB7E6C39}" dt="2020-08-11T19:02:35.614" v="4197" actId="20577"/>
          <ac:spMkLst>
            <pc:docMk/>
            <pc:sldMk cId="1062779014" sldId="312"/>
            <ac:spMk id="11" creationId="{EE4C5777-DA0C-48C7-B4E0-19DA63851154}"/>
          </ac:spMkLst>
        </pc:spChg>
        <pc:spChg chg="add">
          <ac:chgData name="Karen Park" userId="a3514ab5-e860-4fc7-a894-03a21b9ccfa1" providerId="ADAL" clId="{598232AE-C1A9-49F2-BB2B-AC24CB7E6C39}" dt="2020-08-11T19:01:49.905" v="4122" actId="26606"/>
          <ac:spMkLst>
            <pc:docMk/>
            <pc:sldMk cId="1062779014" sldId="312"/>
            <ac:spMk id="16" creationId="{CBB2B1F0-0DD6-4744-9A46-7A344FB48E40}"/>
          </ac:spMkLst>
        </pc:spChg>
        <pc:spChg chg="add">
          <ac:chgData name="Karen Park" userId="a3514ab5-e860-4fc7-a894-03a21b9ccfa1" providerId="ADAL" clId="{598232AE-C1A9-49F2-BB2B-AC24CB7E6C39}" dt="2020-08-11T19:01:49.905" v="4122" actId="26606"/>
          <ac:spMkLst>
            <pc:docMk/>
            <pc:sldMk cId="1062779014" sldId="312"/>
            <ac:spMk id="18" creationId="{52D502E5-F6B4-4D58-B4AE-FC466FF15EE8}"/>
          </ac:spMkLst>
        </pc:spChg>
        <pc:spChg chg="add">
          <ac:chgData name="Karen Park" userId="a3514ab5-e860-4fc7-a894-03a21b9ccfa1" providerId="ADAL" clId="{598232AE-C1A9-49F2-BB2B-AC24CB7E6C39}" dt="2020-08-11T19:01:49.905" v="4122" actId="26606"/>
          <ac:spMkLst>
            <pc:docMk/>
            <pc:sldMk cId="1062779014" sldId="312"/>
            <ac:spMk id="20" creationId="{9DECDBF4-02B6-4BB4-B65B-B8107AD6A9E8}"/>
          </ac:spMkLst>
        </pc:spChg>
      </pc:sldChg>
    </pc:docChg>
  </pc:docChgLst>
  <pc:docChgLst>
    <pc:chgData name="Robertson, R. John" userId="S::rjr@spu.edu::ed057738-3a97-47cf-a1f6-b5cb76aa56a9" providerId="AD" clId="Web-{5B792463-982C-C6DA-1FB6-7A4D6DFD5ABB}"/>
    <pc:docChg chg="addSld delSld modSld sldOrd">
      <pc:chgData name="Robertson, R. John" userId="S::rjr@spu.edu::ed057738-3a97-47cf-a1f6-b5cb76aa56a9" providerId="AD" clId="Web-{5B792463-982C-C6DA-1FB6-7A4D6DFD5ABB}" dt="2020-08-11T20:25:49.197" v="2789" actId="20577"/>
      <pc:docMkLst>
        <pc:docMk/>
      </pc:docMkLst>
      <pc:sldChg chg="modSp">
        <pc:chgData name="Robertson, R. John" userId="S::rjr@spu.edu::ed057738-3a97-47cf-a1f6-b5cb76aa56a9" providerId="AD" clId="Web-{5B792463-982C-C6DA-1FB6-7A4D6DFD5ABB}" dt="2020-08-11T20:25:49.197" v="2788" actId="20577"/>
        <pc:sldMkLst>
          <pc:docMk/>
          <pc:sldMk cId="971072411" sldId="289"/>
        </pc:sldMkLst>
        <pc:spChg chg="mod">
          <ac:chgData name="Robertson, R. John" userId="S::rjr@spu.edu::ed057738-3a97-47cf-a1f6-b5cb76aa56a9" providerId="AD" clId="Web-{5B792463-982C-C6DA-1FB6-7A4D6DFD5ABB}" dt="2020-08-11T20:25:49.197" v="2788" actId="20577"/>
          <ac:spMkLst>
            <pc:docMk/>
            <pc:sldMk cId="971072411" sldId="289"/>
            <ac:spMk id="7" creationId="{3423FC1D-6744-43B1-98A9-9A11B358C065}"/>
          </ac:spMkLst>
        </pc:spChg>
      </pc:sldChg>
      <pc:sldChg chg="add replId">
        <pc:chgData name="Robertson, R. John" userId="S::rjr@spu.edu::ed057738-3a97-47cf-a1f6-b5cb76aa56a9" providerId="AD" clId="Web-{5B792463-982C-C6DA-1FB6-7A4D6DFD5ABB}" dt="2020-08-11T17:56:02.423" v="0"/>
        <pc:sldMkLst>
          <pc:docMk/>
          <pc:sldMk cId="349985008" sldId="305"/>
        </pc:sldMkLst>
      </pc:sldChg>
      <pc:sldChg chg="addSp delSp modSp new mod setBg modClrScheme chgLayout">
        <pc:chgData name="Robertson, R. John" userId="S::rjr@spu.edu::ed057738-3a97-47cf-a1f6-b5cb76aa56a9" providerId="AD" clId="Web-{5B792463-982C-C6DA-1FB6-7A4D6DFD5ABB}" dt="2020-08-11T19:31:51.023" v="1030" actId="20577"/>
        <pc:sldMkLst>
          <pc:docMk/>
          <pc:sldMk cId="574336978" sldId="306"/>
        </pc:sldMkLst>
        <pc:spChg chg="mod ord">
          <ac:chgData name="Robertson, R. John" userId="S::rjr@spu.edu::ed057738-3a97-47cf-a1f6-b5cb76aa56a9" providerId="AD" clId="Web-{5B792463-982C-C6DA-1FB6-7A4D6DFD5ABB}" dt="2020-08-11T19:26:51.513" v="942"/>
          <ac:spMkLst>
            <pc:docMk/>
            <pc:sldMk cId="574336978" sldId="306"/>
            <ac:spMk id="2" creationId="{957DE703-D742-42CD-8AE2-231F3308BB01}"/>
          </ac:spMkLst>
        </pc:spChg>
        <pc:spChg chg="del">
          <ac:chgData name="Robertson, R. John" userId="S::rjr@spu.edu::ed057738-3a97-47cf-a1f6-b5cb76aa56a9" providerId="AD" clId="Web-{5B792463-982C-C6DA-1FB6-7A4D6DFD5ABB}" dt="2020-08-11T17:56:55.189" v="37"/>
          <ac:spMkLst>
            <pc:docMk/>
            <pc:sldMk cId="574336978" sldId="306"/>
            <ac:spMk id="3" creationId="{883ABD24-C470-40DC-BDFA-8AD3D6013888}"/>
          </ac:spMkLst>
        </pc:spChg>
        <pc:spChg chg="add del mod ord">
          <ac:chgData name="Robertson, R. John" userId="S::rjr@spu.edu::ed057738-3a97-47cf-a1f6-b5cb76aa56a9" providerId="AD" clId="Web-{5B792463-982C-C6DA-1FB6-7A4D6DFD5ABB}" dt="2020-08-11T19:25:32.635" v="922"/>
          <ac:spMkLst>
            <pc:docMk/>
            <pc:sldMk cId="574336978" sldId="306"/>
            <ac:spMk id="3" creationId="{C7067ADB-DD58-4A2B-8458-0569588DD2FD}"/>
          </ac:spMkLst>
        </pc:spChg>
        <pc:spChg chg="mod ord">
          <ac:chgData name="Robertson, R. John" userId="S::rjr@spu.edu::ed057738-3a97-47cf-a1f6-b5cb76aa56a9" providerId="AD" clId="Web-{5B792463-982C-C6DA-1FB6-7A4D6DFD5ABB}" dt="2020-08-11T19:26:51.513" v="942"/>
          <ac:spMkLst>
            <pc:docMk/>
            <pc:sldMk cId="574336978" sldId="306"/>
            <ac:spMk id="4" creationId="{43A16C7C-983A-48E8-988F-B223E724A915}"/>
          </ac:spMkLst>
        </pc:spChg>
        <pc:spChg chg="mod ord">
          <ac:chgData name="Robertson, R. John" userId="S::rjr@spu.edu::ed057738-3a97-47cf-a1f6-b5cb76aa56a9" providerId="AD" clId="Web-{5B792463-982C-C6DA-1FB6-7A4D6DFD5ABB}" dt="2020-08-11T19:26:51.513" v="942"/>
          <ac:spMkLst>
            <pc:docMk/>
            <pc:sldMk cId="574336978" sldId="306"/>
            <ac:spMk id="5" creationId="{95038801-C8CF-409F-9399-0D538F5D0593}"/>
          </ac:spMkLst>
        </pc:spChg>
        <pc:spChg chg="mod ord">
          <ac:chgData name="Robertson, R. John" userId="S::rjr@spu.edu::ed057738-3a97-47cf-a1f6-b5cb76aa56a9" providerId="AD" clId="Web-{5B792463-982C-C6DA-1FB6-7A4D6DFD5ABB}" dt="2020-08-11T19:26:51.513" v="942"/>
          <ac:spMkLst>
            <pc:docMk/>
            <pc:sldMk cId="574336978" sldId="306"/>
            <ac:spMk id="6" creationId="{CE3410B7-6885-41CB-9D3E-82AC45D0B733}"/>
          </ac:spMkLst>
        </pc:spChg>
        <pc:spChg chg="add mod ord">
          <ac:chgData name="Robertson, R. John" userId="S::rjr@spu.edu::ed057738-3a97-47cf-a1f6-b5cb76aa56a9" providerId="AD" clId="Web-{5B792463-982C-C6DA-1FB6-7A4D6DFD5ABB}" dt="2020-08-11T19:26:51.513" v="942"/>
          <ac:spMkLst>
            <pc:docMk/>
            <pc:sldMk cId="574336978" sldId="306"/>
            <ac:spMk id="7" creationId="{93F7ACEE-9602-4877-8669-2691BE99E1C9}"/>
          </ac:spMkLst>
        </pc:spChg>
        <pc:spChg chg="add del mod ord">
          <ac:chgData name="Robertson, R. John" userId="S::rjr@spu.edu::ed057738-3a97-47cf-a1f6-b5cb76aa56a9" providerId="AD" clId="Web-{5B792463-982C-C6DA-1FB6-7A4D6DFD5ABB}" dt="2020-08-11T19:25:26.228" v="918"/>
          <ac:spMkLst>
            <pc:docMk/>
            <pc:sldMk cId="574336978" sldId="306"/>
            <ac:spMk id="8" creationId="{3B29547F-8426-4EC7-BBAA-C634D4ABB862}"/>
          </ac:spMkLst>
        </pc:spChg>
        <pc:spChg chg="add mod ord">
          <ac:chgData name="Robertson, R. John" userId="S::rjr@spu.edu::ed057738-3a97-47cf-a1f6-b5cb76aa56a9" providerId="AD" clId="Web-{5B792463-982C-C6DA-1FB6-7A4D6DFD5ABB}" dt="2020-08-11T19:26:51.513" v="942"/>
          <ac:spMkLst>
            <pc:docMk/>
            <pc:sldMk cId="574336978" sldId="306"/>
            <ac:spMk id="9" creationId="{4AA1684D-EA59-4E2B-83FB-1499F57CA44E}"/>
          </ac:spMkLst>
        </pc:spChg>
        <pc:spChg chg="add del">
          <ac:chgData name="Robertson, R. John" userId="S::rjr@spu.edu::ed057738-3a97-47cf-a1f6-b5cb76aa56a9" providerId="AD" clId="Web-{5B792463-982C-C6DA-1FB6-7A4D6DFD5ABB}" dt="2020-08-11T19:26:22.199" v="929"/>
          <ac:spMkLst>
            <pc:docMk/>
            <pc:sldMk cId="574336978" sldId="306"/>
            <ac:spMk id="11" creationId="{428D436F-9ACD-4C92-AFC8-C934C527A6A4}"/>
          </ac:spMkLst>
        </pc:spChg>
        <pc:spChg chg="add del">
          <ac:chgData name="Robertson, R. John" userId="S::rjr@spu.edu::ed057738-3a97-47cf-a1f6-b5cb76aa56a9" providerId="AD" clId="Web-{5B792463-982C-C6DA-1FB6-7A4D6DFD5ABB}" dt="2020-08-11T19:26:22.199" v="929"/>
          <ac:spMkLst>
            <pc:docMk/>
            <pc:sldMk cId="574336978" sldId="306"/>
            <ac:spMk id="12" creationId="{090538E0-A884-4E60-A6AB-77D830E2FCED}"/>
          </ac:spMkLst>
        </pc:spChg>
        <pc:spChg chg="add del">
          <ac:chgData name="Robertson, R. John" userId="S::rjr@spu.edu::ed057738-3a97-47cf-a1f6-b5cb76aa56a9" providerId="AD" clId="Web-{5B792463-982C-C6DA-1FB6-7A4D6DFD5ABB}" dt="2020-08-11T19:26:51.513" v="942"/>
          <ac:spMkLst>
            <pc:docMk/>
            <pc:sldMk cId="574336978" sldId="306"/>
            <ac:spMk id="13" creationId="{4FFBEE45-F140-49D5-85EA-C78C24340B23}"/>
          </ac:spMkLst>
        </pc:spChg>
        <pc:spChg chg="add del">
          <ac:chgData name="Robertson, R. John" userId="S::rjr@spu.edu::ed057738-3a97-47cf-a1f6-b5cb76aa56a9" providerId="AD" clId="Web-{5B792463-982C-C6DA-1FB6-7A4D6DFD5ABB}" dt="2020-08-11T19:25:49.495" v="927"/>
          <ac:spMkLst>
            <pc:docMk/>
            <pc:sldMk cId="574336978" sldId="306"/>
            <ac:spMk id="14" creationId="{4C608BEB-860E-4094-8511-78603564A75E}"/>
          </ac:spMkLst>
        </pc:spChg>
        <pc:spChg chg="add">
          <ac:chgData name="Robertson, R. John" userId="S::rjr@spu.edu::ed057738-3a97-47cf-a1f6-b5cb76aa56a9" providerId="AD" clId="Web-{5B792463-982C-C6DA-1FB6-7A4D6DFD5ABB}" dt="2020-08-11T19:26:51.513" v="942"/>
          <ac:spMkLst>
            <pc:docMk/>
            <pc:sldMk cId="574336978" sldId="306"/>
            <ac:spMk id="15" creationId="{4C608BEB-860E-4094-8511-78603564A75E}"/>
          </ac:spMkLst>
        </pc:spChg>
        <pc:spChg chg="add del">
          <ac:chgData name="Robertson, R. John" userId="S::rjr@spu.edu::ed057738-3a97-47cf-a1f6-b5cb76aa56a9" providerId="AD" clId="Web-{5B792463-982C-C6DA-1FB6-7A4D6DFD5ABB}" dt="2020-08-11T19:26:22.199" v="929"/>
          <ac:spMkLst>
            <pc:docMk/>
            <pc:sldMk cId="574336978" sldId="306"/>
            <ac:spMk id="18" creationId="{DB0D7DD0-1C67-4D4C-9E06-678233DB8468}"/>
          </ac:spMkLst>
        </pc:spChg>
        <pc:spChg chg="add mod">
          <ac:chgData name="Robertson, R. John" userId="S::rjr@spu.edu::ed057738-3a97-47cf-a1f6-b5cb76aa56a9" providerId="AD" clId="Web-{5B792463-982C-C6DA-1FB6-7A4D6DFD5ABB}" dt="2020-08-11T19:31:51.023" v="1030" actId="20577"/>
          <ac:spMkLst>
            <pc:docMk/>
            <pc:sldMk cId="574336978" sldId="306"/>
            <ac:spMk id="19" creationId="{4B25AF16-ACD3-409A-A12C-C2022E390F86}"/>
          </ac:spMkLst>
        </pc:spChg>
        <pc:cxnChg chg="add del">
          <ac:chgData name="Robertson, R. John" userId="S::rjr@spu.edu::ed057738-3a97-47cf-a1f6-b5cb76aa56a9" providerId="AD" clId="Web-{5B792463-982C-C6DA-1FB6-7A4D6DFD5ABB}" dt="2020-08-11T19:25:49.495" v="927"/>
          <ac:cxnSpMkLst>
            <pc:docMk/>
            <pc:sldMk cId="574336978" sldId="306"/>
            <ac:cxnSpMk id="16" creationId="{1F16A8D4-FE87-4604-88B2-394B5D1EB437}"/>
          </ac:cxnSpMkLst>
        </pc:cxnChg>
        <pc:cxnChg chg="add">
          <ac:chgData name="Robertson, R. John" userId="S::rjr@spu.edu::ed057738-3a97-47cf-a1f6-b5cb76aa56a9" providerId="AD" clId="Web-{5B792463-982C-C6DA-1FB6-7A4D6DFD5ABB}" dt="2020-08-11T19:26:51.513" v="942"/>
          <ac:cxnSpMkLst>
            <pc:docMk/>
            <pc:sldMk cId="574336978" sldId="306"/>
            <ac:cxnSpMk id="20" creationId="{1F16A8D4-FE87-4604-88B2-394B5D1EB437}"/>
          </ac:cxnSpMkLst>
        </pc:cxnChg>
      </pc:sldChg>
      <pc:sldChg chg="addSp modSp new mod setBg modClrScheme chgLayout">
        <pc:chgData name="Robertson, R. John" userId="S::rjr@spu.edu::ed057738-3a97-47cf-a1f6-b5cb76aa56a9" providerId="AD" clId="Web-{5B792463-982C-C6DA-1FB6-7A4D6DFD5ABB}" dt="2020-08-11T19:29:17.863" v="970"/>
        <pc:sldMkLst>
          <pc:docMk/>
          <pc:sldMk cId="2463762377" sldId="307"/>
        </pc:sldMkLst>
        <pc:spChg chg="mod ord">
          <ac:chgData name="Robertson, R. John" userId="S::rjr@spu.edu::ed057738-3a97-47cf-a1f6-b5cb76aa56a9" providerId="AD" clId="Web-{5B792463-982C-C6DA-1FB6-7A4D6DFD5ABB}" dt="2020-08-11T19:29:17.863" v="970"/>
          <ac:spMkLst>
            <pc:docMk/>
            <pc:sldMk cId="2463762377" sldId="307"/>
            <ac:spMk id="2" creationId="{11D61F3B-D021-455B-9916-2288219D1139}"/>
          </ac:spMkLst>
        </pc:spChg>
        <pc:spChg chg="mod ord">
          <ac:chgData name="Robertson, R. John" userId="S::rjr@spu.edu::ed057738-3a97-47cf-a1f6-b5cb76aa56a9" providerId="AD" clId="Web-{5B792463-982C-C6DA-1FB6-7A4D6DFD5ABB}" dt="2020-08-11T19:29:17.863" v="970"/>
          <ac:spMkLst>
            <pc:docMk/>
            <pc:sldMk cId="2463762377" sldId="307"/>
            <ac:spMk id="3" creationId="{9E3C2029-B929-4037-AA3D-F7DC1BE11E6C}"/>
          </ac:spMkLst>
        </pc:spChg>
        <pc:spChg chg="mod ord">
          <ac:chgData name="Robertson, R. John" userId="S::rjr@spu.edu::ed057738-3a97-47cf-a1f6-b5cb76aa56a9" providerId="AD" clId="Web-{5B792463-982C-C6DA-1FB6-7A4D6DFD5ABB}" dt="2020-08-11T19:29:17.863" v="970"/>
          <ac:spMkLst>
            <pc:docMk/>
            <pc:sldMk cId="2463762377" sldId="307"/>
            <ac:spMk id="4" creationId="{0FEE51DE-EA82-4D9C-A52E-5BB7D0DADC73}"/>
          </ac:spMkLst>
        </pc:spChg>
        <pc:spChg chg="mod ord">
          <ac:chgData name="Robertson, R. John" userId="S::rjr@spu.edu::ed057738-3a97-47cf-a1f6-b5cb76aa56a9" providerId="AD" clId="Web-{5B792463-982C-C6DA-1FB6-7A4D6DFD5ABB}" dt="2020-08-11T19:29:17.863" v="970"/>
          <ac:spMkLst>
            <pc:docMk/>
            <pc:sldMk cId="2463762377" sldId="307"/>
            <ac:spMk id="5" creationId="{C0B74705-4F3A-4251-BD65-41266FD81F25}"/>
          </ac:spMkLst>
        </pc:spChg>
        <pc:spChg chg="add mod ord">
          <ac:chgData name="Robertson, R. John" userId="S::rjr@spu.edu::ed057738-3a97-47cf-a1f6-b5cb76aa56a9" providerId="AD" clId="Web-{5B792463-982C-C6DA-1FB6-7A4D6DFD5ABB}" dt="2020-08-11T19:29:17.863" v="970"/>
          <ac:spMkLst>
            <pc:docMk/>
            <pc:sldMk cId="2463762377" sldId="307"/>
            <ac:spMk id="6" creationId="{F6FB2956-5CD4-4404-B162-A27D052312D3}"/>
          </ac:spMkLst>
        </pc:spChg>
        <pc:spChg chg="add">
          <ac:chgData name="Robertson, R. John" userId="S::rjr@spu.edu::ed057738-3a97-47cf-a1f6-b5cb76aa56a9" providerId="AD" clId="Web-{5B792463-982C-C6DA-1FB6-7A4D6DFD5ABB}" dt="2020-08-11T19:29:17.863" v="970"/>
          <ac:spMkLst>
            <pc:docMk/>
            <pc:sldMk cId="2463762377" sldId="307"/>
            <ac:spMk id="11" creationId="{3B854194-185D-494D-905C-7C7CB2E30F6E}"/>
          </ac:spMkLst>
        </pc:spChg>
        <pc:spChg chg="add">
          <ac:chgData name="Robertson, R. John" userId="S::rjr@spu.edu::ed057738-3a97-47cf-a1f6-b5cb76aa56a9" providerId="AD" clId="Web-{5B792463-982C-C6DA-1FB6-7A4D6DFD5ABB}" dt="2020-08-11T19:29:17.863" v="970"/>
          <ac:spMkLst>
            <pc:docMk/>
            <pc:sldMk cId="2463762377" sldId="307"/>
            <ac:spMk id="13" creationId="{B4F5FA0D-0104-4987-8241-EFF7C85B88DE}"/>
          </ac:spMkLst>
        </pc:spChg>
        <pc:picChg chg="add">
          <ac:chgData name="Robertson, R. John" userId="S::rjr@spu.edu::ed057738-3a97-47cf-a1f6-b5cb76aa56a9" providerId="AD" clId="Web-{5B792463-982C-C6DA-1FB6-7A4D6DFD5ABB}" dt="2020-08-11T19:29:17.863" v="970"/>
          <ac:picMkLst>
            <pc:docMk/>
            <pc:sldMk cId="2463762377" sldId="307"/>
            <ac:picMk id="15" creationId="{2897127E-6CEF-446C-BE87-93B7C46E49D1}"/>
          </ac:picMkLst>
        </pc:picChg>
      </pc:sldChg>
      <pc:sldChg chg="addSp modSp add mod replId setBg">
        <pc:chgData name="Robertson, R. John" userId="S::rjr@spu.edu::ed057738-3a97-47cf-a1f6-b5cb76aa56a9" providerId="AD" clId="Web-{5B792463-982C-C6DA-1FB6-7A4D6DFD5ABB}" dt="2020-08-11T19:29:23.799" v="971"/>
        <pc:sldMkLst>
          <pc:docMk/>
          <pc:sldMk cId="2241744893" sldId="308"/>
        </pc:sldMkLst>
        <pc:spChg chg="mod">
          <ac:chgData name="Robertson, R. John" userId="S::rjr@spu.edu::ed057738-3a97-47cf-a1f6-b5cb76aa56a9" providerId="AD" clId="Web-{5B792463-982C-C6DA-1FB6-7A4D6DFD5ABB}" dt="2020-08-11T19:29:23.799" v="971"/>
          <ac:spMkLst>
            <pc:docMk/>
            <pc:sldMk cId="2241744893" sldId="308"/>
            <ac:spMk id="2" creationId="{11D61F3B-D021-455B-9916-2288219D1139}"/>
          </ac:spMkLst>
        </pc:spChg>
        <pc:spChg chg="mod">
          <ac:chgData name="Robertson, R. John" userId="S::rjr@spu.edu::ed057738-3a97-47cf-a1f6-b5cb76aa56a9" providerId="AD" clId="Web-{5B792463-982C-C6DA-1FB6-7A4D6DFD5ABB}" dt="2020-08-11T19:29:23.799" v="971"/>
          <ac:spMkLst>
            <pc:docMk/>
            <pc:sldMk cId="2241744893" sldId="308"/>
            <ac:spMk id="3" creationId="{9E3C2029-B929-4037-AA3D-F7DC1BE11E6C}"/>
          </ac:spMkLst>
        </pc:spChg>
        <pc:spChg chg="mod">
          <ac:chgData name="Robertson, R. John" userId="S::rjr@spu.edu::ed057738-3a97-47cf-a1f6-b5cb76aa56a9" providerId="AD" clId="Web-{5B792463-982C-C6DA-1FB6-7A4D6DFD5ABB}" dt="2020-08-11T19:29:23.799" v="971"/>
          <ac:spMkLst>
            <pc:docMk/>
            <pc:sldMk cId="2241744893" sldId="308"/>
            <ac:spMk id="4" creationId="{0FEE51DE-EA82-4D9C-A52E-5BB7D0DADC73}"/>
          </ac:spMkLst>
        </pc:spChg>
        <pc:spChg chg="mod">
          <ac:chgData name="Robertson, R. John" userId="S::rjr@spu.edu::ed057738-3a97-47cf-a1f6-b5cb76aa56a9" providerId="AD" clId="Web-{5B792463-982C-C6DA-1FB6-7A4D6DFD5ABB}" dt="2020-08-11T19:29:23.799" v="971"/>
          <ac:spMkLst>
            <pc:docMk/>
            <pc:sldMk cId="2241744893" sldId="308"/>
            <ac:spMk id="5" creationId="{C0B74705-4F3A-4251-BD65-41266FD81F25}"/>
          </ac:spMkLst>
        </pc:spChg>
        <pc:spChg chg="mod ord">
          <ac:chgData name="Robertson, R. John" userId="S::rjr@spu.edu::ed057738-3a97-47cf-a1f6-b5cb76aa56a9" providerId="AD" clId="Web-{5B792463-982C-C6DA-1FB6-7A4D6DFD5ABB}" dt="2020-08-11T19:29:23.799" v="971"/>
          <ac:spMkLst>
            <pc:docMk/>
            <pc:sldMk cId="2241744893" sldId="308"/>
            <ac:spMk id="6" creationId="{F6FB2956-5CD4-4404-B162-A27D052312D3}"/>
          </ac:spMkLst>
        </pc:spChg>
        <pc:spChg chg="add">
          <ac:chgData name="Robertson, R. John" userId="S::rjr@spu.edu::ed057738-3a97-47cf-a1f6-b5cb76aa56a9" providerId="AD" clId="Web-{5B792463-982C-C6DA-1FB6-7A4D6DFD5ABB}" dt="2020-08-11T19:29:23.799" v="971"/>
          <ac:spMkLst>
            <pc:docMk/>
            <pc:sldMk cId="2241744893" sldId="308"/>
            <ac:spMk id="11" creationId="{3B854194-185D-494D-905C-7C7CB2E30F6E}"/>
          </ac:spMkLst>
        </pc:spChg>
        <pc:spChg chg="add">
          <ac:chgData name="Robertson, R. John" userId="S::rjr@spu.edu::ed057738-3a97-47cf-a1f6-b5cb76aa56a9" providerId="AD" clId="Web-{5B792463-982C-C6DA-1FB6-7A4D6DFD5ABB}" dt="2020-08-11T19:29:23.799" v="971"/>
          <ac:spMkLst>
            <pc:docMk/>
            <pc:sldMk cId="2241744893" sldId="308"/>
            <ac:spMk id="13" creationId="{B4F5FA0D-0104-4987-8241-EFF7C85B88DE}"/>
          </ac:spMkLst>
        </pc:spChg>
        <pc:picChg chg="add">
          <ac:chgData name="Robertson, R. John" userId="S::rjr@spu.edu::ed057738-3a97-47cf-a1f6-b5cb76aa56a9" providerId="AD" clId="Web-{5B792463-982C-C6DA-1FB6-7A4D6DFD5ABB}" dt="2020-08-11T19:29:23.799" v="971"/>
          <ac:picMkLst>
            <pc:docMk/>
            <pc:sldMk cId="2241744893" sldId="308"/>
            <ac:picMk id="15" creationId="{2897127E-6CEF-446C-BE87-93B7C46E49D1}"/>
          </ac:picMkLst>
        </pc:picChg>
      </pc:sldChg>
      <pc:sldChg chg="addSp delSp modSp new">
        <pc:chgData name="Robertson, R. John" userId="S::rjr@spu.edu::ed057738-3a97-47cf-a1f6-b5cb76aa56a9" providerId="AD" clId="Web-{5B792463-982C-C6DA-1FB6-7A4D6DFD5ABB}" dt="2020-08-11T19:40:22.259" v="2325"/>
        <pc:sldMkLst>
          <pc:docMk/>
          <pc:sldMk cId="2019775556" sldId="313"/>
        </pc:sldMkLst>
        <pc:spChg chg="mod">
          <ac:chgData name="Robertson, R. John" userId="S::rjr@spu.edu::ed057738-3a97-47cf-a1f6-b5cb76aa56a9" providerId="AD" clId="Web-{5B792463-982C-C6DA-1FB6-7A4D6DFD5ABB}" dt="2020-08-11T19:15:34.427" v="482" actId="20577"/>
          <ac:spMkLst>
            <pc:docMk/>
            <pc:sldMk cId="2019775556" sldId="313"/>
            <ac:spMk id="2" creationId="{CE33E69E-D608-4B92-B2B3-51045230ED5E}"/>
          </ac:spMkLst>
        </pc:spChg>
        <pc:spChg chg="del">
          <ac:chgData name="Robertson, R. John" userId="S::rjr@spu.edu::ed057738-3a97-47cf-a1f6-b5cb76aa56a9" providerId="AD" clId="Web-{5B792463-982C-C6DA-1FB6-7A4D6DFD5ABB}" dt="2020-08-11T19:36:53.955" v="2267"/>
          <ac:spMkLst>
            <pc:docMk/>
            <pc:sldMk cId="2019775556" sldId="313"/>
            <ac:spMk id="3" creationId="{AC69C43F-A1D3-4F16-9031-7A2C62D73413}"/>
          </ac:spMkLst>
        </pc:spChg>
        <pc:spChg chg="add mod">
          <ac:chgData name="Robertson, R. John" userId="S::rjr@spu.edu::ed057738-3a97-47cf-a1f6-b5cb76aa56a9" providerId="AD" clId="Web-{5B792463-982C-C6DA-1FB6-7A4D6DFD5ABB}" dt="2020-08-11T19:39:47.243" v="2305" actId="20577"/>
          <ac:spMkLst>
            <pc:docMk/>
            <pc:sldMk cId="2019775556" sldId="313"/>
            <ac:spMk id="15" creationId="{838B6117-0325-48F4-AA07-874ECFD3308B}"/>
          </ac:spMkLst>
        </pc:spChg>
        <pc:spChg chg="add mod">
          <ac:chgData name="Robertson, R. John" userId="S::rjr@spu.edu::ed057738-3a97-47cf-a1f6-b5cb76aa56a9" providerId="AD" clId="Web-{5B792463-982C-C6DA-1FB6-7A4D6DFD5ABB}" dt="2020-08-11T19:40:14.619" v="2323" actId="1076"/>
          <ac:spMkLst>
            <pc:docMk/>
            <pc:sldMk cId="2019775556" sldId="313"/>
            <ac:spMk id="16" creationId="{2807488D-3787-49E3-AB07-DC91B8E3E85A}"/>
          </ac:spMkLst>
        </pc:spChg>
        <pc:picChg chg="add mod ord">
          <ac:chgData name="Robertson, R. John" userId="S::rjr@spu.edu::ed057738-3a97-47cf-a1f6-b5cb76aa56a9" providerId="AD" clId="Web-{5B792463-982C-C6DA-1FB6-7A4D6DFD5ABB}" dt="2020-08-11T19:37:03.784" v="2269" actId="1076"/>
          <ac:picMkLst>
            <pc:docMk/>
            <pc:sldMk cId="2019775556" sldId="313"/>
            <ac:picMk id="7" creationId="{FCD44EB6-C676-4461-A4D7-58886B888F08}"/>
          </ac:picMkLst>
        </pc:picChg>
        <pc:cxnChg chg="add mod">
          <ac:chgData name="Robertson, R. John" userId="S::rjr@spu.edu::ed057738-3a97-47cf-a1f6-b5cb76aa56a9" providerId="AD" clId="Web-{5B792463-982C-C6DA-1FB6-7A4D6DFD5ABB}" dt="2020-08-11T19:38:10.083" v="2276" actId="1076"/>
          <ac:cxnSpMkLst>
            <pc:docMk/>
            <pc:sldMk cId="2019775556" sldId="313"/>
            <ac:cxnSpMk id="8" creationId="{554BA458-BC88-4987-94B9-B2858CA2B9E2}"/>
          </ac:cxnSpMkLst>
        </pc:cxnChg>
        <pc:cxnChg chg="add mod">
          <ac:chgData name="Robertson, R. John" userId="S::rjr@spu.edu::ed057738-3a97-47cf-a1f6-b5cb76aa56a9" providerId="AD" clId="Web-{5B792463-982C-C6DA-1FB6-7A4D6DFD5ABB}" dt="2020-08-11T19:38:07.661" v="2275" actId="14100"/>
          <ac:cxnSpMkLst>
            <pc:docMk/>
            <pc:sldMk cId="2019775556" sldId="313"/>
            <ac:cxnSpMk id="9" creationId="{8095D84F-93BF-495B-A8EF-6EA184AA1159}"/>
          </ac:cxnSpMkLst>
        </pc:cxnChg>
        <pc:cxnChg chg="add mod">
          <ac:chgData name="Robertson, R. John" userId="S::rjr@spu.edu::ed057738-3a97-47cf-a1f6-b5cb76aa56a9" providerId="AD" clId="Web-{5B792463-982C-C6DA-1FB6-7A4D6DFD5ABB}" dt="2020-08-11T19:38:19.411" v="2278" actId="1076"/>
          <ac:cxnSpMkLst>
            <pc:docMk/>
            <pc:sldMk cId="2019775556" sldId="313"/>
            <ac:cxnSpMk id="10" creationId="{78267213-0150-42D3-8330-F0560F202048}"/>
          </ac:cxnSpMkLst>
        </pc:cxnChg>
        <pc:cxnChg chg="add mod">
          <ac:chgData name="Robertson, R. John" userId="S::rjr@spu.edu::ed057738-3a97-47cf-a1f6-b5cb76aa56a9" providerId="AD" clId="Web-{5B792463-982C-C6DA-1FB6-7A4D6DFD5ABB}" dt="2020-08-11T19:39:06.132" v="2288" actId="14100"/>
          <ac:cxnSpMkLst>
            <pc:docMk/>
            <pc:sldMk cId="2019775556" sldId="313"/>
            <ac:cxnSpMk id="11" creationId="{015854D1-E88C-4743-AF2D-BB37ADC577C4}"/>
          </ac:cxnSpMkLst>
        </pc:cxnChg>
        <pc:cxnChg chg="add del mod">
          <ac:chgData name="Robertson, R. John" userId="S::rjr@spu.edu::ed057738-3a97-47cf-a1f6-b5cb76aa56a9" providerId="AD" clId="Web-{5B792463-982C-C6DA-1FB6-7A4D6DFD5ABB}" dt="2020-08-11T19:40:22.259" v="2325"/>
          <ac:cxnSpMkLst>
            <pc:docMk/>
            <pc:sldMk cId="2019775556" sldId="313"/>
            <ac:cxnSpMk id="12" creationId="{6AA87F9A-1FA2-4D9E-8A6A-60F81F81BA51}"/>
          </ac:cxnSpMkLst>
        </pc:cxnChg>
        <pc:cxnChg chg="add mod">
          <ac:chgData name="Robertson, R. John" userId="S::rjr@spu.edu::ed057738-3a97-47cf-a1f6-b5cb76aa56a9" providerId="AD" clId="Web-{5B792463-982C-C6DA-1FB6-7A4D6DFD5ABB}" dt="2020-08-11T19:38:53.225" v="2284" actId="1076"/>
          <ac:cxnSpMkLst>
            <pc:docMk/>
            <pc:sldMk cId="2019775556" sldId="313"/>
            <ac:cxnSpMk id="13" creationId="{2A1DA61F-DD51-4900-B331-540605FB2F0D}"/>
          </ac:cxnSpMkLst>
        </pc:cxnChg>
        <pc:cxnChg chg="add mod">
          <ac:chgData name="Robertson, R. John" userId="S::rjr@spu.edu::ed057738-3a97-47cf-a1f6-b5cb76aa56a9" providerId="AD" clId="Web-{5B792463-982C-C6DA-1FB6-7A4D6DFD5ABB}" dt="2020-08-11T19:40:16.603" v="2324" actId="1076"/>
          <ac:cxnSpMkLst>
            <pc:docMk/>
            <pc:sldMk cId="2019775556" sldId="313"/>
            <ac:cxnSpMk id="14" creationId="{B0381D10-A1A1-4C8D-9705-2CF816B034E9}"/>
          </ac:cxnSpMkLst>
        </pc:cxnChg>
      </pc:sldChg>
      <pc:sldChg chg="modSp new ord">
        <pc:chgData name="Robertson, R. John" userId="S::rjr@spu.edu::ed057738-3a97-47cf-a1f6-b5cb76aa56a9" providerId="AD" clId="Web-{5B792463-982C-C6DA-1FB6-7A4D6DFD5ABB}" dt="2020-08-11T19:55:32.556" v="2715" actId="20577"/>
        <pc:sldMkLst>
          <pc:docMk/>
          <pc:sldMk cId="3953867478" sldId="314"/>
        </pc:sldMkLst>
        <pc:spChg chg="mod">
          <ac:chgData name="Robertson, R. John" userId="S::rjr@spu.edu::ed057738-3a97-47cf-a1f6-b5cb76aa56a9" providerId="AD" clId="Web-{5B792463-982C-C6DA-1FB6-7A4D6DFD5ABB}" dt="2020-08-11T19:55:32.556" v="2715" actId="20577"/>
          <ac:spMkLst>
            <pc:docMk/>
            <pc:sldMk cId="3953867478" sldId="314"/>
            <ac:spMk id="2" creationId="{4FB36226-0F8D-41F5-84D9-06AB9CD4D459}"/>
          </ac:spMkLst>
        </pc:spChg>
        <pc:spChg chg="mod">
          <ac:chgData name="Robertson, R. John" userId="S::rjr@spu.edu::ed057738-3a97-47cf-a1f6-b5cb76aa56a9" providerId="AD" clId="Web-{5B792463-982C-C6DA-1FB6-7A4D6DFD5ABB}" dt="2020-08-11T19:50:09.998" v="2602" actId="20577"/>
          <ac:spMkLst>
            <pc:docMk/>
            <pc:sldMk cId="3953867478" sldId="314"/>
            <ac:spMk id="3" creationId="{84AA955B-C3A7-4AF5-B0CA-3207E76BB6BE}"/>
          </ac:spMkLst>
        </pc:spChg>
      </pc:sldChg>
      <pc:sldChg chg="addSp delSp modSp new mod ord setBg">
        <pc:chgData name="Robertson, R. John" userId="S::rjr@spu.edu::ed057738-3a97-47cf-a1f6-b5cb76aa56a9" providerId="AD" clId="Web-{5B792463-982C-C6DA-1FB6-7A4D6DFD5ABB}" dt="2020-08-11T19:35:49.719" v="2264" actId="20577"/>
        <pc:sldMkLst>
          <pc:docMk/>
          <pc:sldMk cId="2624378433" sldId="315"/>
        </pc:sldMkLst>
        <pc:spChg chg="mod">
          <ac:chgData name="Robertson, R. John" userId="S::rjr@spu.edu::ed057738-3a97-47cf-a1f6-b5cb76aa56a9" providerId="AD" clId="Web-{5B792463-982C-C6DA-1FB6-7A4D6DFD5ABB}" dt="2020-08-11T19:35:22.202" v="1446"/>
          <ac:spMkLst>
            <pc:docMk/>
            <pc:sldMk cId="2624378433" sldId="315"/>
            <ac:spMk id="2" creationId="{BC990DF5-B131-4D0F-9180-5CE0CFC6B1CB}"/>
          </ac:spMkLst>
        </pc:spChg>
        <pc:spChg chg="add del mod">
          <ac:chgData name="Robertson, R. John" userId="S::rjr@spu.edu::ed057738-3a97-47cf-a1f6-b5cb76aa56a9" providerId="AD" clId="Web-{5B792463-982C-C6DA-1FB6-7A4D6DFD5ABB}" dt="2020-08-11T19:35:49.719" v="2264" actId="20577"/>
          <ac:spMkLst>
            <pc:docMk/>
            <pc:sldMk cId="2624378433" sldId="315"/>
            <ac:spMk id="3" creationId="{4658783F-F8A7-4BFD-9587-85CD2D86F590}"/>
          </ac:spMkLst>
        </pc:spChg>
        <pc:spChg chg="mod">
          <ac:chgData name="Robertson, R. John" userId="S::rjr@spu.edu::ed057738-3a97-47cf-a1f6-b5cb76aa56a9" providerId="AD" clId="Web-{5B792463-982C-C6DA-1FB6-7A4D6DFD5ABB}" dt="2020-08-11T19:35:22.202" v="1446"/>
          <ac:spMkLst>
            <pc:docMk/>
            <pc:sldMk cId="2624378433" sldId="315"/>
            <ac:spMk id="4" creationId="{6B921D80-C771-48AF-A550-7C907EBC5722}"/>
          </ac:spMkLst>
        </pc:spChg>
        <pc:spChg chg="mod">
          <ac:chgData name="Robertson, R. John" userId="S::rjr@spu.edu::ed057738-3a97-47cf-a1f6-b5cb76aa56a9" providerId="AD" clId="Web-{5B792463-982C-C6DA-1FB6-7A4D6DFD5ABB}" dt="2020-08-11T19:35:22.202" v="1446"/>
          <ac:spMkLst>
            <pc:docMk/>
            <pc:sldMk cId="2624378433" sldId="315"/>
            <ac:spMk id="5" creationId="{9AD7FEE3-71D9-4247-8C8A-A392299E5A4A}"/>
          </ac:spMkLst>
        </pc:spChg>
        <pc:spChg chg="mod">
          <ac:chgData name="Robertson, R. John" userId="S::rjr@spu.edu::ed057738-3a97-47cf-a1f6-b5cb76aa56a9" providerId="AD" clId="Web-{5B792463-982C-C6DA-1FB6-7A4D6DFD5ABB}" dt="2020-08-11T19:35:22.202" v="1446"/>
          <ac:spMkLst>
            <pc:docMk/>
            <pc:sldMk cId="2624378433" sldId="315"/>
            <ac:spMk id="6" creationId="{7E8A01E4-5662-4ABE-9311-3282F860AD1A}"/>
          </ac:spMkLst>
        </pc:spChg>
        <pc:spChg chg="add del">
          <ac:chgData name="Robertson, R. John" userId="S::rjr@spu.edu::ed057738-3a97-47cf-a1f6-b5cb76aa56a9" providerId="AD" clId="Web-{5B792463-982C-C6DA-1FB6-7A4D6DFD5ABB}" dt="2020-08-11T19:35:22.202" v="1446"/>
          <ac:spMkLst>
            <pc:docMk/>
            <pc:sldMk cId="2624378433" sldId="315"/>
            <ac:spMk id="9" creationId="{457D4A72-F4F1-498A-B083-59E8C50B7892}"/>
          </ac:spMkLst>
        </pc:spChg>
        <pc:spChg chg="add del">
          <ac:chgData name="Robertson, R. John" userId="S::rjr@spu.edu::ed057738-3a97-47cf-a1f6-b5cb76aa56a9" providerId="AD" clId="Web-{5B792463-982C-C6DA-1FB6-7A4D6DFD5ABB}" dt="2020-08-11T19:35:10.499" v="1444"/>
          <ac:spMkLst>
            <pc:docMk/>
            <pc:sldMk cId="2624378433" sldId="315"/>
            <ac:spMk id="12" creationId="{53B021B3-DE93-4AB7-8A18-CF5F1CED88B8}"/>
          </ac:spMkLst>
        </pc:spChg>
        <pc:spChg chg="add del">
          <ac:chgData name="Robertson, R. John" userId="S::rjr@spu.edu::ed057738-3a97-47cf-a1f6-b5cb76aa56a9" providerId="AD" clId="Web-{5B792463-982C-C6DA-1FB6-7A4D6DFD5ABB}" dt="2020-08-11T19:35:10.499" v="1444"/>
          <ac:spMkLst>
            <pc:docMk/>
            <pc:sldMk cId="2624378433" sldId="315"/>
            <ac:spMk id="14" creationId="{52D502E5-F6B4-4D58-B4AE-FC466FF15EE8}"/>
          </ac:spMkLst>
        </pc:spChg>
        <pc:spChg chg="add del">
          <ac:chgData name="Robertson, R. John" userId="S::rjr@spu.edu::ed057738-3a97-47cf-a1f6-b5cb76aa56a9" providerId="AD" clId="Web-{5B792463-982C-C6DA-1FB6-7A4D6DFD5ABB}" dt="2020-08-11T19:35:10.499" v="1444"/>
          <ac:spMkLst>
            <pc:docMk/>
            <pc:sldMk cId="2624378433" sldId="315"/>
            <ac:spMk id="16" creationId="{9DECDBF4-02B6-4BB4-B65B-B8107AD6A9E8}"/>
          </ac:spMkLst>
        </pc:spChg>
        <pc:graphicFrameChg chg="add del">
          <ac:chgData name="Robertson, R. John" userId="S::rjr@spu.edu::ed057738-3a97-47cf-a1f6-b5cb76aa56a9" providerId="AD" clId="Web-{5B792463-982C-C6DA-1FB6-7A4D6DFD5ABB}" dt="2020-08-11T19:35:10.499" v="1444"/>
          <ac:graphicFrameMkLst>
            <pc:docMk/>
            <pc:sldMk cId="2624378433" sldId="315"/>
            <ac:graphicFrameMk id="8" creationId="{DDC4AD16-C0A2-4E2E-ACD5-AB50AA87E363}"/>
          </ac:graphicFrameMkLst>
        </pc:graphicFrameChg>
        <pc:graphicFrameChg chg="add del">
          <ac:chgData name="Robertson, R. John" userId="S::rjr@spu.edu::ed057738-3a97-47cf-a1f6-b5cb76aa56a9" providerId="AD" clId="Web-{5B792463-982C-C6DA-1FB6-7A4D6DFD5ABB}" dt="2020-08-11T19:35:22.202" v="1446"/>
          <ac:graphicFrameMkLst>
            <pc:docMk/>
            <pc:sldMk cId="2624378433" sldId="315"/>
            <ac:graphicFrameMk id="11" creationId="{873AB64E-3B59-411D-8EB1-C28A5517C443}"/>
          </ac:graphicFrameMkLst>
        </pc:graphicFrameChg>
        <pc:picChg chg="add del">
          <ac:chgData name="Robertson, R. John" userId="S::rjr@spu.edu::ed057738-3a97-47cf-a1f6-b5cb76aa56a9" providerId="AD" clId="Web-{5B792463-982C-C6DA-1FB6-7A4D6DFD5ABB}" dt="2020-08-11T19:35:22.202" v="1446"/>
          <ac:picMkLst>
            <pc:docMk/>
            <pc:sldMk cId="2624378433" sldId="315"/>
            <ac:picMk id="10" creationId="{C7FF3303-6FC3-4637-A201-B4CCC1C992CF}"/>
          </ac:picMkLst>
        </pc:picChg>
      </pc:sldChg>
      <pc:sldChg chg="addSp delSp modSp new mod setBg">
        <pc:chgData name="Robertson, R. John" userId="S::rjr@spu.edu::ed057738-3a97-47cf-a1f6-b5cb76aa56a9" providerId="AD" clId="Web-{5B792463-982C-C6DA-1FB6-7A4D6DFD5ABB}" dt="2020-08-11T19:50:44.984" v="2620"/>
        <pc:sldMkLst>
          <pc:docMk/>
          <pc:sldMk cId="1955662657" sldId="316"/>
        </pc:sldMkLst>
        <pc:spChg chg="mod">
          <ac:chgData name="Robertson, R. John" userId="S::rjr@spu.edu::ed057738-3a97-47cf-a1f6-b5cb76aa56a9" providerId="AD" clId="Web-{5B792463-982C-C6DA-1FB6-7A4D6DFD5ABB}" dt="2020-08-11T19:50:44.984" v="2620"/>
          <ac:spMkLst>
            <pc:docMk/>
            <pc:sldMk cId="1955662657" sldId="316"/>
            <ac:spMk id="2" creationId="{2817D257-F8E2-430B-B113-49D57A9792A3}"/>
          </ac:spMkLst>
        </pc:spChg>
        <pc:spChg chg="add del mod ord">
          <ac:chgData name="Robertson, R. John" userId="S::rjr@spu.edu::ed057738-3a97-47cf-a1f6-b5cb76aa56a9" providerId="AD" clId="Web-{5B792463-982C-C6DA-1FB6-7A4D6DFD5ABB}" dt="2020-08-11T19:50:44.984" v="2620"/>
          <ac:spMkLst>
            <pc:docMk/>
            <pc:sldMk cId="1955662657" sldId="316"/>
            <ac:spMk id="3" creationId="{858B3CD9-D135-4E4C-9EF6-AAE2859837DB}"/>
          </ac:spMkLst>
        </pc:spChg>
        <pc:spChg chg="mod">
          <ac:chgData name="Robertson, R. John" userId="S::rjr@spu.edu::ed057738-3a97-47cf-a1f6-b5cb76aa56a9" providerId="AD" clId="Web-{5B792463-982C-C6DA-1FB6-7A4D6DFD5ABB}" dt="2020-08-11T19:50:44.984" v="2620"/>
          <ac:spMkLst>
            <pc:docMk/>
            <pc:sldMk cId="1955662657" sldId="316"/>
            <ac:spMk id="4" creationId="{824757C1-0F50-4FBA-8D09-BD1342DA51A7}"/>
          </ac:spMkLst>
        </pc:spChg>
        <pc:spChg chg="mod">
          <ac:chgData name="Robertson, R. John" userId="S::rjr@spu.edu::ed057738-3a97-47cf-a1f6-b5cb76aa56a9" providerId="AD" clId="Web-{5B792463-982C-C6DA-1FB6-7A4D6DFD5ABB}" dt="2020-08-11T19:50:44.984" v="2620"/>
          <ac:spMkLst>
            <pc:docMk/>
            <pc:sldMk cId="1955662657" sldId="316"/>
            <ac:spMk id="5" creationId="{41007160-3203-413E-8837-C4105B245587}"/>
          </ac:spMkLst>
        </pc:spChg>
        <pc:spChg chg="mod">
          <ac:chgData name="Robertson, R. John" userId="S::rjr@spu.edu::ed057738-3a97-47cf-a1f6-b5cb76aa56a9" providerId="AD" clId="Web-{5B792463-982C-C6DA-1FB6-7A4D6DFD5ABB}" dt="2020-08-11T19:50:44.984" v="2620"/>
          <ac:spMkLst>
            <pc:docMk/>
            <pc:sldMk cId="1955662657" sldId="316"/>
            <ac:spMk id="6" creationId="{DFDCDF17-5D40-4FF0-925E-3ED48D4400E1}"/>
          </ac:spMkLst>
        </pc:spChg>
        <pc:spChg chg="add">
          <ac:chgData name="Robertson, R. John" userId="S::rjr@spu.edu::ed057738-3a97-47cf-a1f6-b5cb76aa56a9" providerId="AD" clId="Web-{5B792463-982C-C6DA-1FB6-7A4D6DFD5ABB}" dt="2020-08-11T19:50:44.984" v="2620"/>
          <ac:spMkLst>
            <pc:docMk/>
            <pc:sldMk cId="1955662657" sldId="316"/>
            <ac:spMk id="11" creationId="{3B854194-185D-494D-905C-7C7CB2E30F6E}"/>
          </ac:spMkLst>
        </pc:spChg>
        <pc:spChg chg="add del">
          <ac:chgData name="Robertson, R. John" userId="S::rjr@spu.edu::ed057738-3a97-47cf-a1f6-b5cb76aa56a9" providerId="AD" clId="Web-{5B792463-982C-C6DA-1FB6-7A4D6DFD5ABB}" dt="2020-08-11T19:49:00.621" v="2460"/>
          <ac:spMkLst>
            <pc:docMk/>
            <pc:sldMk cId="1955662657" sldId="316"/>
            <ac:spMk id="12" creationId="{AE5A632B-B15A-489E-8337-BC0F40DBC21F}"/>
          </ac:spMkLst>
        </pc:spChg>
        <pc:spChg chg="add">
          <ac:chgData name="Robertson, R. John" userId="S::rjr@spu.edu::ed057738-3a97-47cf-a1f6-b5cb76aa56a9" providerId="AD" clId="Web-{5B792463-982C-C6DA-1FB6-7A4D6DFD5ABB}" dt="2020-08-11T19:50:44.984" v="2620"/>
          <ac:spMkLst>
            <pc:docMk/>
            <pc:sldMk cId="1955662657" sldId="316"/>
            <ac:spMk id="13" creationId="{B4F5FA0D-0104-4987-8241-EFF7C85B88DE}"/>
          </ac:spMkLst>
        </pc:spChg>
        <pc:spChg chg="add del">
          <ac:chgData name="Robertson, R. John" userId="S::rjr@spu.edu::ed057738-3a97-47cf-a1f6-b5cb76aa56a9" providerId="AD" clId="Web-{5B792463-982C-C6DA-1FB6-7A4D6DFD5ABB}" dt="2020-08-11T19:49:00.621" v="2460"/>
          <ac:spMkLst>
            <pc:docMk/>
            <pc:sldMk cId="1955662657" sldId="316"/>
            <ac:spMk id="14" creationId="{6E895C8D-1379-40B8-8B1B-B6F5AEAF0A6C}"/>
          </ac:spMkLst>
        </pc:spChg>
        <pc:spChg chg="add del">
          <ac:chgData name="Robertson, R. John" userId="S::rjr@spu.edu::ed057738-3a97-47cf-a1f6-b5cb76aa56a9" providerId="AD" clId="Web-{5B792463-982C-C6DA-1FB6-7A4D6DFD5ABB}" dt="2020-08-11T19:49:00.621" v="2460"/>
          <ac:spMkLst>
            <pc:docMk/>
            <pc:sldMk cId="1955662657" sldId="316"/>
            <ac:spMk id="16" creationId="{651547D7-AD18-407B-A5F4-F8225B5DCFCC}"/>
          </ac:spMkLst>
        </pc:spChg>
        <pc:graphicFrameChg chg="add del">
          <ac:chgData name="Robertson, R. John" userId="S::rjr@spu.edu::ed057738-3a97-47cf-a1f6-b5cb76aa56a9" providerId="AD" clId="Web-{5B792463-982C-C6DA-1FB6-7A4D6DFD5ABB}" dt="2020-08-11T19:49:00.621" v="2460"/>
          <ac:graphicFrameMkLst>
            <pc:docMk/>
            <pc:sldMk cId="1955662657" sldId="316"/>
            <ac:graphicFrameMk id="8" creationId="{F82DD852-0D67-4D6B-A247-854BFB712699}"/>
          </ac:graphicFrameMkLst>
        </pc:graphicFrameChg>
        <pc:picChg chg="add">
          <ac:chgData name="Robertson, R. John" userId="S::rjr@spu.edu::ed057738-3a97-47cf-a1f6-b5cb76aa56a9" providerId="AD" clId="Web-{5B792463-982C-C6DA-1FB6-7A4D6DFD5ABB}" dt="2020-08-11T19:50:44.984" v="2620"/>
          <ac:picMkLst>
            <pc:docMk/>
            <pc:sldMk cId="1955662657" sldId="316"/>
            <ac:picMk id="15" creationId="{2897127E-6CEF-446C-BE87-93B7C46E49D1}"/>
          </ac:picMkLst>
        </pc:picChg>
      </pc:sldChg>
      <pc:sldChg chg="addSp delSp modSp new mod setBg">
        <pc:chgData name="Robertson, R. John" userId="S::rjr@spu.edu::ed057738-3a97-47cf-a1f6-b5cb76aa56a9" providerId="AD" clId="Web-{5B792463-982C-C6DA-1FB6-7A4D6DFD5ABB}" dt="2020-08-11T19:58:14.579" v="2787"/>
        <pc:sldMkLst>
          <pc:docMk/>
          <pc:sldMk cId="4057270411" sldId="317"/>
        </pc:sldMkLst>
        <pc:spChg chg="mod">
          <ac:chgData name="Robertson, R. John" userId="S::rjr@spu.edu::ed057738-3a97-47cf-a1f6-b5cb76aa56a9" providerId="AD" clId="Web-{5B792463-982C-C6DA-1FB6-7A4D6DFD5ABB}" dt="2020-08-11T19:58:14.579" v="2787"/>
          <ac:spMkLst>
            <pc:docMk/>
            <pc:sldMk cId="4057270411" sldId="317"/>
            <ac:spMk id="2" creationId="{EF7910BA-218D-49ED-B06B-F5EA07D5AEE6}"/>
          </ac:spMkLst>
        </pc:spChg>
        <pc:spChg chg="mod">
          <ac:chgData name="Robertson, R. John" userId="S::rjr@spu.edu::ed057738-3a97-47cf-a1f6-b5cb76aa56a9" providerId="AD" clId="Web-{5B792463-982C-C6DA-1FB6-7A4D6DFD5ABB}" dt="2020-08-11T19:58:14.579" v="2787"/>
          <ac:spMkLst>
            <pc:docMk/>
            <pc:sldMk cId="4057270411" sldId="317"/>
            <ac:spMk id="3" creationId="{ABE70E45-47E8-4BFE-82B1-804B6483DE55}"/>
          </ac:spMkLst>
        </pc:spChg>
        <pc:spChg chg="mod">
          <ac:chgData name="Robertson, R. John" userId="S::rjr@spu.edu::ed057738-3a97-47cf-a1f6-b5cb76aa56a9" providerId="AD" clId="Web-{5B792463-982C-C6DA-1FB6-7A4D6DFD5ABB}" dt="2020-08-11T19:58:14.579" v="2787"/>
          <ac:spMkLst>
            <pc:docMk/>
            <pc:sldMk cId="4057270411" sldId="317"/>
            <ac:spMk id="4" creationId="{6404A56F-3B5A-4B28-815A-83F19FE37759}"/>
          </ac:spMkLst>
        </pc:spChg>
        <pc:spChg chg="mod">
          <ac:chgData name="Robertson, R. John" userId="S::rjr@spu.edu::ed057738-3a97-47cf-a1f6-b5cb76aa56a9" providerId="AD" clId="Web-{5B792463-982C-C6DA-1FB6-7A4D6DFD5ABB}" dt="2020-08-11T19:58:14.579" v="2787"/>
          <ac:spMkLst>
            <pc:docMk/>
            <pc:sldMk cId="4057270411" sldId="317"/>
            <ac:spMk id="5" creationId="{E82196B3-9BDD-425A-8958-576BBD0F65CD}"/>
          </ac:spMkLst>
        </pc:spChg>
        <pc:spChg chg="mod">
          <ac:chgData name="Robertson, R. John" userId="S::rjr@spu.edu::ed057738-3a97-47cf-a1f6-b5cb76aa56a9" providerId="AD" clId="Web-{5B792463-982C-C6DA-1FB6-7A4D6DFD5ABB}" dt="2020-08-11T19:58:14.579" v="2787"/>
          <ac:spMkLst>
            <pc:docMk/>
            <pc:sldMk cId="4057270411" sldId="317"/>
            <ac:spMk id="6" creationId="{1F8B30D4-2C98-4366-BC1D-80E9B10833A5}"/>
          </ac:spMkLst>
        </pc:spChg>
        <pc:spChg chg="add del mod">
          <ac:chgData name="Robertson, R. John" userId="S::rjr@spu.edu::ed057738-3a97-47cf-a1f6-b5cb76aa56a9" providerId="AD" clId="Web-{5B792463-982C-C6DA-1FB6-7A4D6DFD5ABB}" dt="2020-08-11T19:57:36.530" v="2784"/>
          <ac:spMkLst>
            <pc:docMk/>
            <pc:sldMk cId="4057270411" sldId="317"/>
            <ac:spMk id="7" creationId="{BEFF37BB-5B68-44C2-9B94-494C8EE07F1B}"/>
          </ac:spMkLst>
        </pc:spChg>
        <pc:spChg chg="add">
          <ac:chgData name="Robertson, R. John" userId="S::rjr@spu.edu::ed057738-3a97-47cf-a1f6-b5cb76aa56a9" providerId="AD" clId="Web-{5B792463-982C-C6DA-1FB6-7A4D6DFD5ABB}" dt="2020-08-11T19:58:14.579" v="2787"/>
          <ac:spMkLst>
            <pc:docMk/>
            <pc:sldMk cId="4057270411" sldId="317"/>
            <ac:spMk id="13" creationId="{F56F5174-31D9-4DBB-AAB7-A1FD7BDB1352}"/>
          </ac:spMkLst>
        </pc:spChg>
        <pc:spChg chg="add">
          <ac:chgData name="Robertson, R. John" userId="S::rjr@spu.edu::ed057738-3a97-47cf-a1f6-b5cb76aa56a9" providerId="AD" clId="Web-{5B792463-982C-C6DA-1FB6-7A4D6DFD5ABB}" dt="2020-08-11T19:58:14.579" v="2787"/>
          <ac:spMkLst>
            <pc:docMk/>
            <pc:sldMk cId="4057270411" sldId="317"/>
            <ac:spMk id="17" creationId="{F9A95BEE-6BB1-4A28-A8E6-A34B2E42EF87}"/>
          </ac:spMkLst>
        </pc:spChg>
        <pc:picChg chg="add mod ord">
          <ac:chgData name="Robertson, R. John" userId="S::rjr@spu.edu::ed057738-3a97-47cf-a1f6-b5cb76aa56a9" providerId="AD" clId="Web-{5B792463-982C-C6DA-1FB6-7A4D6DFD5ABB}" dt="2020-08-11T19:58:14.579" v="2787"/>
          <ac:picMkLst>
            <pc:docMk/>
            <pc:sldMk cId="4057270411" sldId="317"/>
            <ac:picMk id="8" creationId="{3FA1D98A-2675-4D3F-B221-B3B5E71CAEDD}"/>
          </ac:picMkLst>
        </pc:picChg>
        <pc:picChg chg="add">
          <ac:chgData name="Robertson, R. John" userId="S::rjr@spu.edu::ed057738-3a97-47cf-a1f6-b5cb76aa56a9" providerId="AD" clId="Web-{5B792463-982C-C6DA-1FB6-7A4D6DFD5ABB}" dt="2020-08-11T19:58:14.579" v="2787"/>
          <ac:picMkLst>
            <pc:docMk/>
            <pc:sldMk cId="4057270411" sldId="317"/>
            <ac:picMk id="15" creationId="{AE113210-7872-481A-ADE6-3A05CCAF5EB2}"/>
          </ac:picMkLst>
        </pc:picChg>
      </pc:sldChg>
      <pc:sldChg chg="addSp delSp modSp add mod replId setBg modClrScheme chgLayout">
        <pc:chgData name="Robertson, R. John" userId="S::rjr@spu.edu::ed057738-3a97-47cf-a1f6-b5cb76aa56a9" providerId="AD" clId="Web-{5B792463-982C-C6DA-1FB6-7A4D6DFD5ABB}" dt="2020-08-11T19:31:35.944" v="1022"/>
        <pc:sldMkLst>
          <pc:docMk/>
          <pc:sldMk cId="3339989953" sldId="319"/>
        </pc:sldMkLst>
        <pc:spChg chg="mod ord">
          <ac:chgData name="Robertson, R. John" userId="S::rjr@spu.edu::ed057738-3a97-47cf-a1f6-b5cb76aa56a9" providerId="AD" clId="Web-{5B792463-982C-C6DA-1FB6-7A4D6DFD5ABB}" dt="2020-08-11T19:27:49.530" v="969"/>
          <ac:spMkLst>
            <pc:docMk/>
            <pc:sldMk cId="3339989953" sldId="319"/>
            <ac:spMk id="2" creationId="{957DE703-D742-42CD-8AE2-231F3308BB01}"/>
          </ac:spMkLst>
        </pc:spChg>
        <pc:spChg chg="del mod ord">
          <ac:chgData name="Robertson, R. John" userId="S::rjr@spu.edu::ed057738-3a97-47cf-a1f6-b5cb76aa56a9" providerId="AD" clId="Web-{5B792463-982C-C6DA-1FB6-7A4D6DFD5ABB}" dt="2020-08-11T19:27:21.170" v="948"/>
          <ac:spMkLst>
            <pc:docMk/>
            <pc:sldMk cId="3339989953" sldId="319"/>
            <ac:spMk id="3" creationId="{C7067ADB-DD58-4A2B-8458-0569588DD2FD}"/>
          </ac:spMkLst>
        </pc:spChg>
        <pc:spChg chg="mod ord">
          <ac:chgData name="Robertson, R. John" userId="S::rjr@spu.edu::ed057738-3a97-47cf-a1f6-b5cb76aa56a9" providerId="AD" clId="Web-{5B792463-982C-C6DA-1FB6-7A4D6DFD5ABB}" dt="2020-08-11T19:27:49.530" v="969"/>
          <ac:spMkLst>
            <pc:docMk/>
            <pc:sldMk cId="3339989953" sldId="319"/>
            <ac:spMk id="4" creationId="{43A16C7C-983A-48E8-988F-B223E724A915}"/>
          </ac:spMkLst>
        </pc:spChg>
        <pc:spChg chg="mod ord">
          <ac:chgData name="Robertson, R. John" userId="S::rjr@spu.edu::ed057738-3a97-47cf-a1f6-b5cb76aa56a9" providerId="AD" clId="Web-{5B792463-982C-C6DA-1FB6-7A4D6DFD5ABB}" dt="2020-08-11T19:27:49.530" v="969"/>
          <ac:spMkLst>
            <pc:docMk/>
            <pc:sldMk cId="3339989953" sldId="319"/>
            <ac:spMk id="5" creationId="{95038801-C8CF-409F-9399-0D538F5D0593}"/>
          </ac:spMkLst>
        </pc:spChg>
        <pc:spChg chg="mod ord">
          <ac:chgData name="Robertson, R. John" userId="S::rjr@spu.edu::ed057738-3a97-47cf-a1f6-b5cb76aa56a9" providerId="AD" clId="Web-{5B792463-982C-C6DA-1FB6-7A4D6DFD5ABB}" dt="2020-08-11T19:27:49.530" v="969"/>
          <ac:spMkLst>
            <pc:docMk/>
            <pc:sldMk cId="3339989953" sldId="319"/>
            <ac:spMk id="6" creationId="{CE3410B7-6885-41CB-9D3E-82AC45D0B733}"/>
          </ac:spMkLst>
        </pc:spChg>
        <pc:spChg chg="mod ord">
          <ac:chgData name="Robertson, R. John" userId="S::rjr@spu.edu::ed057738-3a97-47cf-a1f6-b5cb76aa56a9" providerId="AD" clId="Web-{5B792463-982C-C6DA-1FB6-7A4D6DFD5ABB}" dt="2020-08-11T19:27:49.530" v="969"/>
          <ac:spMkLst>
            <pc:docMk/>
            <pc:sldMk cId="3339989953" sldId="319"/>
            <ac:spMk id="7" creationId="{93F7ACEE-9602-4877-8669-2691BE99E1C9}"/>
          </ac:spMkLst>
        </pc:spChg>
        <pc:spChg chg="del mod ord">
          <ac:chgData name="Robertson, R. John" userId="S::rjr@spu.edu::ed057738-3a97-47cf-a1f6-b5cb76aa56a9" providerId="AD" clId="Web-{5B792463-982C-C6DA-1FB6-7A4D6DFD5ABB}" dt="2020-08-11T19:27:42.061" v="961"/>
          <ac:spMkLst>
            <pc:docMk/>
            <pc:sldMk cId="3339989953" sldId="319"/>
            <ac:spMk id="8" creationId="{3B29547F-8426-4EC7-BBAA-C634D4ABB862}"/>
          </ac:spMkLst>
        </pc:spChg>
        <pc:spChg chg="mod ord">
          <ac:chgData name="Robertson, R. John" userId="S::rjr@spu.edu::ed057738-3a97-47cf-a1f6-b5cb76aa56a9" providerId="AD" clId="Web-{5B792463-982C-C6DA-1FB6-7A4D6DFD5ABB}" dt="2020-08-11T19:27:49.530" v="969"/>
          <ac:spMkLst>
            <pc:docMk/>
            <pc:sldMk cId="3339989953" sldId="319"/>
            <ac:spMk id="9" creationId="{4AA1684D-EA59-4E2B-83FB-1499F57CA44E}"/>
          </ac:spMkLst>
        </pc:spChg>
        <pc:spChg chg="add del">
          <ac:chgData name="Robertson, R. John" userId="S::rjr@spu.edu::ed057738-3a97-47cf-a1f6-b5cb76aa56a9" providerId="AD" clId="Web-{5B792463-982C-C6DA-1FB6-7A4D6DFD5ABB}" dt="2020-08-11T19:31:12.803" v="975"/>
          <ac:spMkLst>
            <pc:docMk/>
            <pc:sldMk cId="3339989953" sldId="319"/>
            <ac:spMk id="10" creationId="{306960B6-6236-4C36-A14F-1E13E15B7B43}"/>
          </ac:spMkLst>
        </pc:spChg>
        <pc:spChg chg="add del mod">
          <ac:chgData name="Robertson, R. John" userId="S::rjr@spu.edu::ed057738-3a97-47cf-a1f6-b5cb76aa56a9" providerId="AD" clId="Web-{5B792463-982C-C6DA-1FB6-7A4D6DFD5ABB}" dt="2020-08-11T19:31:35.944" v="1022"/>
          <ac:spMkLst>
            <pc:docMk/>
            <pc:sldMk cId="3339989953" sldId="319"/>
            <ac:spMk id="11" creationId="{4539FD57-BBCB-4357-A9D9-24A726C2E971}"/>
          </ac:spMkLst>
        </pc:spChg>
        <pc:spChg chg="add">
          <ac:chgData name="Robertson, R. John" userId="S::rjr@spu.edu::ed057738-3a97-47cf-a1f6-b5cb76aa56a9" providerId="AD" clId="Web-{5B792463-982C-C6DA-1FB6-7A4D6DFD5ABB}" dt="2020-08-11T19:27:49.530" v="969"/>
          <ac:spMkLst>
            <pc:docMk/>
            <pc:sldMk cId="3339989953" sldId="319"/>
            <ac:spMk id="14" creationId="{4C608BEB-860E-4094-8511-78603564A75E}"/>
          </ac:spMkLst>
        </pc:spChg>
        <pc:cxnChg chg="add">
          <ac:chgData name="Robertson, R. John" userId="S::rjr@spu.edu::ed057738-3a97-47cf-a1f6-b5cb76aa56a9" providerId="AD" clId="Web-{5B792463-982C-C6DA-1FB6-7A4D6DFD5ABB}" dt="2020-08-11T19:27:49.530" v="969"/>
          <ac:cxnSpMkLst>
            <pc:docMk/>
            <pc:sldMk cId="3339989953" sldId="319"/>
            <ac:cxnSpMk id="16" creationId="{1F16A8D4-FE87-4604-88B2-394B5D1EB437}"/>
          </ac:cxnSpMkLst>
        </pc:cxnChg>
      </pc:sldChg>
      <pc:sldChg chg="new del">
        <pc:chgData name="Robertson, R. John" userId="S::rjr@spu.edu::ed057738-3a97-47cf-a1f6-b5cb76aa56a9" providerId="AD" clId="Web-{5B792463-982C-C6DA-1FB6-7A4D6DFD5ABB}" dt="2020-08-11T19:44:24.455" v="2360"/>
        <pc:sldMkLst>
          <pc:docMk/>
          <pc:sldMk cId="371275094" sldId="320"/>
        </pc:sldMkLst>
      </pc:sldChg>
      <pc:sldChg chg="addSp modSp add mod replId setBg">
        <pc:chgData name="Robertson, R. John" userId="S::rjr@spu.edu::ed057738-3a97-47cf-a1f6-b5cb76aa56a9" providerId="AD" clId="Web-{5B792463-982C-C6DA-1FB6-7A4D6DFD5ABB}" dt="2020-08-11T19:57:10.654" v="2779" actId="20577"/>
        <pc:sldMkLst>
          <pc:docMk/>
          <pc:sldMk cId="4219751039" sldId="321"/>
        </pc:sldMkLst>
        <pc:spChg chg="mod">
          <ac:chgData name="Robertson, R. John" userId="S::rjr@spu.edu::ed057738-3a97-47cf-a1f6-b5cb76aa56a9" providerId="AD" clId="Web-{5B792463-982C-C6DA-1FB6-7A4D6DFD5ABB}" dt="2020-08-11T19:50:39.421" v="2619"/>
          <ac:spMkLst>
            <pc:docMk/>
            <pc:sldMk cId="4219751039" sldId="321"/>
            <ac:spMk id="2" creationId="{2817D257-F8E2-430B-B113-49D57A9792A3}"/>
          </ac:spMkLst>
        </pc:spChg>
        <pc:spChg chg="mod">
          <ac:chgData name="Robertson, R. John" userId="S::rjr@spu.edu::ed057738-3a97-47cf-a1f6-b5cb76aa56a9" providerId="AD" clId="Web-{5B792463-982C-C6DA-1FB6-7A4D6DFD5ABB}" dt="2020-08-11T19:57:10.654" v="2779" actId="20577"/>
          <ac:spMkLst>
            <pc:docMk/>
            <pc:sldMk cId="4219751039" sldId="321"/>
            <ac:spMk id="3" creationId="{858B3CD9-D135-4E4C-9EF6-AAE2859837DB}"/>
          </ac:spMkLst>
        </pc:spChg>
        <pc:spChg chg="mod ord">
          <ac:chgData name="Robertson, R. John" userId="S::rjr@spu.edu::ed057738-3a97-47cf-a1f6-b5cb76aa56a9" providerId="AD" clId="Web-{5B792463-982C-C6DA-1FB6-7A4D6DFD5ABB}" dt="2020-08-11T19:50:39.421" v="2619"/>
          <ac:spMkLst>
            <pc:docMk/>
            <pc:sldMk cId="4219751039" sldId="321"/>
            <ac:spMk id="4" creationId="{824757C1-0F50-4FBA-8D09-BD1342DA51A7}"/>
          </ac:spMkLst>
        </pc:spChg>
        <pc:spChg chg="mod">
          <ac:chgData name="Robertson, R. John" userId="S::rjr@spu.edu::ed057738-3a97-47cf-a1f6-b5cb76aa56a9" providerId="AD" clId="Web-{5B792463-982C-C6DA-1FB6-7A4D6DFD5ABB}" dt="2020-08-11T19:50:39.421" v="2619"/>
          <ac:spMkLst>
            <pc:docMk/>
            <pc:sldMk cId="4219751039" sldId="321"/>
            <ac:spMk id="5" creationId="{41007160-3203-413E-8837-C4105B245587}"/>
          </ac:spMkLst>
        </pc:spChg>
        <pc:spChg chg="mod">
          <ac:chgData name="Robertson, R. John" userId="S::rjr@spu.edu::ed057738-3a97-47cf-a1f6-b5cb76aa56a9" providerId="AD" clId="Web-{5B792463-982C-C6DA-1FB6-7A4D6DFD5ABB}" dt="2020-08-11T19:50:39.421" v="2619"/>
          <ac:spMkLst>
            <pc:docMk/>
            <pc:sldMk cId="4219751039" sldId="321"/>
            <ac:spMk id="6" creationId="{DFDCDF17-5D40-4FF0-925E-3ED48D4400E1}"/>
          </ac:spMkLst>
        </pc:spChg>
        <pc:spChg chg="add">
          <ac:chgData name="Robertson, R. John" userId="S::rjr@spu.edu::ed057738-3a97-47cf-a1f6-b5cb76aa56a9" providerId="AD" clId="Web-{5B792463-982C-C6DA-1FB6-7A4D6DFD5ABB}" dt="2020-08-11T19:50:39.421" v="2619"/>
          <ac:spMkLst>
            <pc:docMk/>
            <pc:sldMk cId="4219751039" sldId="321"/>
            <ac:spMk id="11" creationId="{4351DFE5-F63D-4BE0-BDA9-E3EB88F01AA5}"/>
          </ac:spMkLst>
        </pc:spChg>
        <pc:picChg chg="add">
          <ac:chgData name="Robertson, R. John" userId="S::rjr@spu.edu::ed057738-3a97-47cf-a1f6-b5cb76aa56a9" providerId="AD" clId="Web-{5B792463-982C-C6DA-1FB6-7A4D6DFD5ABB}" dt="2020-08-11T19:50:39.421" v="2619"/>
          <ac:picMkLst>
            <pc:docMk/>
            <pc:sldMk cId="4219751039" sldId="321"/>
            <ac:picMk id="13" creationId="{3AA16612-ACD2-4A16-8F2B-4514FD6BF28F}"/>
          </ac:picMkLst>
        </pc:picChg>
      </pc:sldChg>
      <pc:sldChg chg="addSp delSp modSp add mod replId setBg">
        <pc:chgData name="Robertson, R. John" userId="S::rjr@spu.edu::ed057738-3a97-47cf-a1f6-b5cb76aa56a9" providerId="AD" clId="Web-{5B792463-982C-C6DA-1FB6-7A4D6DFD5ABB}" dt="2020-08-11T19:52:19.971" v="2711" actId="20577"/>
        <pc:sldMkLst>
          <pc:docMk/>
          <pc:sldMk cId="1698333496" sldId="322"/>
        </pc:sldMkLst>
        <pc:spChg chg="mod">
          <ac:chgData name="Robertson, R. John" userId="S::rjr@spu.edu::ed057738-3a97-47cf-a1f6-b5cb76aa56a9" providerId="AD" clId="Web-{5B792463-982C-C6DA-1FB6-7A4D6DFD5ABB}" dt="2020-08-11T19:47:07.007" v="2381"/>
          <ac:spMkLst>
            <pc:docMk/>
            <pc:sldMk cId="1698333496" sldId="322"/>
            <ac:spMk id="2" creationId="{2817D257-F8E2-430B-B113-49D57A9792A3}"/>
          </ac:spMkLst>
        </pc:spChg>
        <pc:spChg chg="del mod">
          <ac:chgData name="Robertson, R. John" userId="S::rjr@spu.edu::ed057738-3a97-47cf-a1f6-b5cb76aa56a9" providerId="AD" clId="Web-{5B792463-982C-C6DA-1FB6-7A4D6DFD5ABB}" dt="2020-08-11T19:47:07.007" v="2381"/>
          <ac:spMkLst>
            <pc:docMk/>
            <pc:sldMk cId="1698333496" sldId="322"/>
            <ac:spMk id="3" creationId="{858B3CD9-D135-4E4C-9EF6-AAE2859837DB}"/>
          </ac:spMkLst>
        </pc:spChg>
        <pc:spChg chg="mod">
          <ac:chgData name="Robertson, R. John" userId="S::rjr@spu.edu::ed057738-3a97-47cf-a1f6-b5cb76aa56a9" providerId="AD" clId="Web-{5B792463-982C-C6DA-1FB6-7A4D6DFD5ABB}" dt="2020-08-11T19:47:07.007" v="2381"/>
          <ac:spMkLst>
            <pc:docMk/>
            <pc:sldMk cId="1698333496" sldId="322"/>
            <ac:spMk id="4" creationId="{824757C1-0F50-4FBA-8D09-BD1342DA51A7}"/>
          </ac:spMkLst>
        </pc:spChg>
        <pc:spChg chg="mod">
          <ac:chgData name="Robertson, R. John" userId="S::rjr@spu.edu::ed057738-3a97-47cf-a1f6-b5cb76aa56a9" providerId="AD" clId="Web-{5B792463-982C-C6DA-1FB6-7A4D6DFD5ABB}" dt="2020-08-11T19:47:07.007" v="2381"/>
          <ac:spMkLst>
            <pc:docMk/>
            <pc:sldMk cId="1698333496" sldId="322"/>
            <ac:spMk id="5" creationId="{41007160-3203-413E-8837-C4105B245587}"/>
          </ac:spMkLst>
        </pc:spChg>
        <pc:spChg chg="mod">
          <ac:chgData name="Robertson, R. John" userId="S::rjr@spu.edu::ed057738-3a97-47cf-a1f6-b5cb76aa56a9" providerId="AD" clId="Web-{5B792463-982C-C6DA-1FB6-7A4D6DFD5ABB}" dt="2020-08-11T19:47:07.007" v="2381"/>
          <ac:spMkLst>
            <pc:docMk/>
            <pc:sldMk cId="1698333496" sldId="322"/>
            <ac:spMk id="6" creationId="{DFDCDF17-5D40-4FF0-925E-3ED48D4400E1}"/>
          </ac:spMkLst>
        </pc:spChg>
        <pc:spChg chg="add">
          <ac:chgData name="Robertson, R. John" userId="S::rjr@spu.edu::ed057738-3a97-47cf-a1f6-b5cb76aa56a9" providerId="AD" clId="Web-{5B792463-982C-C6DA-1FB6-7A4D6DFD5ABB}" dt="2020-08-11T19:47:07.007" v="2381"/>
          <ac:spMkLst>
            <pc:docMk/>
            <pc:sldMk cId="1698333496" sldId="322"/>
            <ac:spMk id="12" creationId="{457D4A72-F4F1-498A-B083-59E8C50B7892}"/>
          </ac:spMkLst>
        </pc:spChg>
        <pc:graphicFrameChg chg="add mod modGraphic">
          <ac:chgData name="Robertson, R. John" userId="S::rjr@spu.edu::ed057738-3a97-47cf-a1f6-b5cb76aa56a9" providerId="AD" clId="Web-{5B792463-982C-C6DA-1FB6-7A4D6DFD5ABB}" dt="2020-08-11T19:52:19.971" v="2711" actId="20577"/>
          <ac:graphicFrameMkLst>
            <pc:docMk/>
            <pc:sldMk cId="1698333496" sldId="322"/>
            <ac:graphicFrameMk id="8" creationId="{3EFABAB0-F574-44B3-BD4E-DCD22EAECC5C}"/>
          </ac:graphicFrameMkLst>
        </pc:graphicFrameChg>
        <pc:picChg chg="add">
          <ac:chgData name="Robertson, R. John" userId="S::rjr@spu.edu::ed057738-3a97-47cf-a1f6-b5cb76aa56a9" providerId="AD" clId="Web-{5B792463-982C-C6DA-1FB6-7A4D6DFD5ABB}" dt="2020-08-11T19:47:07.007" v="2381"/>
          <ac:picMkLst>
            <pc:docMk/>
            <pc:sldMk cId="1698333496" sldId="322"/>
            <ac:picMk id="14" creationId="{C7FF3303-6FC3-4637-A201-B4CCC1C992CF}"/>
          </ac:picMkLst>
        </pc:picChg>
      </pc:sldChg>
    </pc:docChg>
  </pc:docChgLst>
</pc:chgInfo>
</file>

<file path=ppt/diagrams/_rels/data2.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5" Type="http://schemas.openxmlformats.org/officeDocument/2006/relationships/image" Target="../media/image25.png"/><Relationship Id="rId10" Type="http://schemas.openxmlformats.org/officeDocument/2006/relationships/image" Target="../media/image30.svg"/><Relationship Id="rId4" Type="http://schemas.openxmlformats.org/officeDocument/2006/relationships/image" Target="../media/image24.svg"/><Relationship Id="rId9" Type="http://schemas.openxmlformats.org/officeDocument/2006/relationships/image" Target="../media/image29.png"/></Relationships>
</file>

<file path=ppt/diagrams/_rels/data3.xml.rels><?xml version="1.0" encoding="UTF-8" standalone="yes"?>
<Relationships xmlns="http://schemas.openxmlformats.org/package/2006/relationships"><Relationship Id="rId8" Type="http://schemas.openxmlformats.org/officeDocument/2006/relationships/image" Target="../media/image38.sv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svg"/><Relationship Id="rId1" Type="http://schemas.openxmlformats.org/officeDocument/2006/relationships/image" Target="../media/image31.png"/><Relationship Id="rId6" Type="http://schemas.openxmlformats.org/officeDocument/2006/relationships/image" Target="../media/image36.svg"/><Relationship Id="rId5" Type="http://schemas.openxmlformats.org/officeDocument/2006/relationships/image" Target="../media/image35.png"/><Relationship Id="rId10" Type="http://schemas.openxmlformats.org/officeDocument/2006/relationships/image" Target="../media/image15.svg"/><Relationship Id="rId4" Type="http://schemas.openxmlformats.org/officeDocument/2006/relationships/image" Target="../media/image34.svg"/><Relationship Id="rId9" Type="http://schemas.openxmlformats.org/officeDocument/2006/relationships/image" Target="../media/image14.png"/></Relationships>
</file>

<file path=ppt/diagrams/_rels/drawing2.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5" Type="http://schemas.openxmlformats.org/officeDocument/2006/relationships/image" Target="../media/image25.png"/><Relationship Id="rId10" Type="http://schemas.openxmlformats.org/officeDocument/2006/relationships/image" Target="../media/image30.svg"/><Relationship Id="rId4" Type="http://schemas.openxmlformats.org/officeDocument/2006/relationships/image" Target="../media/image24.svg"/><Relationship Id="rId9" Type="http://schemas.openxmlformats.org/officeDocument/2006/relationships/image" Target="../media/image29.png"/></Relationships>
</file>

<file path=ppt/diagrams/_rels/drawing3.xml.rels><?xml version="1.0" encoding="UTF-8" standalone="yes"?>
<Relationships xmlns="http://schemas.openxmlformats.org/package/2006/relationships"><Relationship Id="rId8" Type="http://schemas.openxmlformats.org/officeDocument/2006/relationships/image" Target="../media/image38.sv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svg"/><Relationship Id="rId1" Type="http://schemas.openxmlformats.org/officeDocument/2006/relationships/image" Target="../media/image31.png"/><Relationship Id="rId6" Type="http://schemas.openxmlformats.org/officeDocument/2006/relationships/image" Target="../media/image36.svg"/><Relationship Id="rId5" Type="http://schemas.openxmlformats.org/officeDocument/2006/relationships/image" Target="../media/image35.png"/><Relationship Id="rId10" Type="http://schemas.openxmlformats.org/officeDocument/2006/relationships/image" Target="../media/image15.svg"/><Relationship Id="rId4" Type="http://schemas.openxmlformats.org/officeDocument/2006/relationships/image" Target="../media/image34.svg"/><Relationship Id="rId9" Type="http://schemas.openxmlformats.org/officeDocument/2006/relationships/image" Target="../media/image14.pn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710A16F-0F98-4A18-8500-AE311D3CFA55}"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AD00F1AC-B008-4B22-8CB9-F653D6198D61}">
      <dgm:prSet/>
      <dgm:spPr/>
      <dgm:t>
        <a:bodyPr/>
        <a:lstStyle/>
        <a:p>
          <a:r>
            <a:rPr lang="en-US"/>
            <a:t>helps clarify what good performance is (goals, criteria, expected standards);</a:t>
          </a:r>
        </a:p>
      </dgm:t>
    </dgm:pt>
    <dgm:pt modelId="{E6A3FDB2-0438-41F2-BA96-95B4E90C508F}" type="parTrans" cxnId="{29E37849-B599-4780-9B0D-52DA71E6E90C}">
      <dgm:prSet/>
      <dgm:spPr/>
      <dgm:t>
        <a:bodyPr/>
        <a:lstStyle/>
        <a:p>
          <a:endParaRPr lang="en-US"/>
        </a:p>
      </dgm:t>
    </dgm:pt>
    <dgm:pt modelId="{B9F53D1A-078E-43FB-BF09-7E3BAC90C591}" type="sibTrans" cxnId="{29E37849-B599-4780-9B0D-52DA71E6E90C}">
      <dgm:prSet/>
      <dgm:spPr/>
      <dgm:t>
        <a:bodyPr/>
        <a:lstStyle/>
        <a:p>
          <a:endParaRPr lang="en-US"/>
        </a:p>
      </dgm:t>
    </dgm:pt>
    <dgm:pt modelId="{0C84A7FF-122E-445C-97BA-377805D44F6C}">
      <dgm:prSet/>
      <dgm:spPr/>
      <dgm:t>
        <a:bodyPr/>
        <a:lstStyle/>
        <a:p>
          <a:r>
            <a:rPr lang="en-US"/>
            <a:t>facilitates the development of self-assessment (reflection) in learning;</a:t>
          </a:r>
        </a:p>
      </dgm:t>
    </dgm:pt>
    <dgm:pt modelId="{DB36B1AF-1D68-49A9-A5B5-A4EE63109D56}" type="parTrans" cxnId="{FC4AE9EE-11AB-4C8F-AA12-FBF1C2729E21}">
      <dgm:prSet/>
      <dgm:spPr/>
      <dgm:t>
        <a:bodyPr/>
        <a:lstStyle/>
        <a:p>
          <a:endParaRPr lang="en-US"/>
        </a:p>
      </dgm:t>
    </dgm:pt>
    <dgm:pt modelId="{35A5DFFA-7CB0-4E90-A76C-7F555743ECBA}" type="sibTrans" cxnId="{FC4AE9EE-11AB-4C8F-AA12-FBF1C2729E21}">
      <dgm:prSet/>
      <dgm:spPr/>
      <dgm:t>
        <a:bodyPr/>
        <a:lstStyle/>
        <a:p>
          <a:endParaRPr lang="en-US"/>
        </a:p>
      </dgm:t>
    </dgm:pt>
    <dgm:pt modelId="{F84B30C1-EE41-4238-9830-E9F115EFE910}">
      <dgm:prSet/>
      <dgm:spPr/>
      <dgm:t>
        <a:bodyPr/>
        <a:lstStyle/>
        <a:p>
          <a:r>
            <a:rPr lang="en-US"/>
            <a:t>delivers high quality information to students about their learning;</a:t>
          </a:r>
        </a:p>
      </dgm:t>
    </dgm:pt>
    <dgm:pt modelId="{9D2F7034-0CD4-4653-BCEC-D950C43DE487}" type="parTrans" cxnId="{C0DAD911-DD20-42C5-9517-AB24DC917C27}">
      <dgm:prSet/>
      <dgm:spPr/>
      <dgm:t>
        <a:bodyPr/>
        <a:lstStyle/>
        <a:p>
          <a:endParaRPr lang="en-US"/>
        </a:p>
      </dgm:t>
    </dgm:pt>
    <dgm:pt modelId="{4E548F32-FBE7-4E63-90A8-D56472927FDE}" type="sibTrans" cxnId="{C0DAD911-DD20-42C5-9517-AB24DC917C27}">
      <dgm:prSet/>
      <dgm:spPr/>
      <dgm:t>
        <a:bodyPr/>
        <a:lstStyle/>
        <a:p>
          <a:endParaRPr lang="en-US"/>
        </a:p>
      </dgm:t>
    </dgm:pt>
    <dgm:pt modelId="{44FAAB91-3ECD-4807-AD5C-814B9ECD38CB}">
      <dgm:prSet/>
      <dgm:spPr/>
      <dgm:t>
        <a:bodyPr/>
        <a:lstStyle/>
        <a:p>
          <a:r>
            <a:rPr lang="en-US"/>
            <a:t>encourages teacher and peer dialogue around learning;</a:t>
          </a:r>
        </a:p>
      </dgm:t>
    </dgm:pt>
    <dgm:pt modelId="{3F246CCE-CEF3-4A8B-A71E-1E9E57E7BB04}" type="parTrans" cxnId="{81A9F299-6254-4F1D-B73E-4E5BE8F69280}">
      <dgm:prSet/>
      <dgm:spPr/>
      <dgm:t>
        <a:bodyPr/>
        <a:lstStyle/>
        <a:p>
          <a:endParaRPr lang="en-US"/>
        </a:p>
      </dgm:t>
    </dgm:pt>
    <dgm:pt modelId="{65672183-A7B4-4EEA-B87D-E096ABCB8AD7}" type="sibTrans" cxnId="{81A9F299-6254-4F1D-B73E-4E5BE8F69280}">
      <dgm:prSet/>
      <dgm:spPr/>
      <dgm:t>
        <a:bodyPr/>
        <a:lstStyle/>
        <a:p>
          <a:endParaRPr lang="en-US"/>
        </a:p>
      </dgm:t>
    </dgm:pt>
    <dgm:pt modelId="{2DFDF247-07EC-4040-9858-8B10B4D91379}">
      <dgm:prSet/>
      <dgm:spPr/>
      <dgm:t>
        <a:bodyPr/>
        <a:lstStyle/>
        <a:p>
          <a:r>
            <a:rPr lang="en-US"/>
            <a:t>encourages positive motivational beliefs and self-esteem;</a:t>
          </a:r>
        </a:p>
      </dgm:t>
    </dgm:pt>
    <dgm:pt modelId="{9FF6BCAA-2CDF-4325-9876-61B19C57D81E}" type="parTrans" cxnId="{2BC79DD5-FBDF-4532-A119-A4FD7317BAF7}">
      <dgm:prSet/>
      <dgm:spPr/>
      <dgm:t>
        <a:bodyPr/>
        <a:lstStyle/>
        <a:p>
          <a:endParaRPr lang="en-US"/>
        </a:p>
      </dgm:t>
    </dgm:pt>
    <dgm:pt modelId="{F02648B1-4BC9-496A-AC92-682E0E3C86FC}" type="sibTrans" cxnId="{2BC79DD5-FBDF-4532-A119-A4FD7317BAF7}">
      <dgm:prSet/>
      <dgm:spPr/>
      <dgm:t>
        <a:bodyPr/>
        <a:lstStyle/>
        <a:p>
          <a:endParaRPr lang="en-US"/>
        </a:p>
      </dgm:t>
    </dgm:pt>
    <dgm:pt modelId="{54602223-00DE-4186-B2DD-BAE12ECB09C7}">
      <dgm:prSet/>
      <dgm:spPr/>
      <dgm:t>
        <a:bodyPr/>
        <a:lstStyle/>
        <a:p>
          <a:r>
            <a:rPr lang="en-US"/>
            <a:t>provides opportunities to close the gap between current and desired performance;</a:t>
          </a:r>
        </a:p>
      </dgm:t>
    </dgm:pt>
    <dgm:pt modelId="{1DDD1F9E-A0A4-4F64-9C0B-3DDAEC441AAD}" type="parTrans" cxnId="{B6069EE3-E738-4B83-A6D5-03F691F7D4E3}">
      <dgm:prSet/>
      <dgm:spPr/>
      <dgm:t>
        <a:bodyPr/>
        <a:lstStyle/>
        <a:p>
          <a:endParaRPr lang="en-US"/>
        </a:p>
      </dgm:t>
    </dgm:pt>
    <dgm:pt modelId="{9FB99997-10B0-4C96-8A34-98F03CB937D4}" type="sibTrans" cxnId="{B6069EE3-E738-4B83-A6D5-03F691F7D4E3}">
      <dgm:prSet/>
      <dgm:spPr/>
      <dgm:t>
        <a:bodyPr/>
        <a:lstStyle/>
        <a:p>
          <a:endParaRPr lang="en-US"/>
        </a:p>
      </dgm:t>
    </dgm:pt>
    <dgm:pt modelId="{7F8A0597-9F12-4167-9DA6-5D4CD9262058}">
      <dgm:prSet/>
      <dgm:spPr/>
      <dgm:t>
        <a:bodyPr/>
        <a:lstStyle/>
        <a:p>
          <a:r>
            <a:rPr lang="en-US"/>
            <a:t>provides information to teachers that can be used to help shape the teaching.</a:t>
          </a:r>
        </a:p>
      </dgm:t>
    </dgm:pt>
    <dgm:pt modelId="{0D9DED21-C2B8-4BE1-800D-F87A8E11361F}" type="parTrans" cxnId="{C2EFAD00-624E-4A0B-9887-A48160F6756E}">
      <dgm:prSet/>
      <dgm:spPr/>
      <dgm:t>
        <a:bodyPr/>
        <a:lstStyle/>
        <a:p>
          <a:endParaRPr lang="en-US"/>
        </a:p>
      </dgm:t>
    </dgm:pt>
    <dgm:pt modelId="{CE9A5B02-1D86-4822-A721-6085ED51BB83}" type="sibTrans" cxnId="{C2EFAD00-624E-4A0B-9887-A48160F6756E}">
      <dgm:prSet/>
      <dgm:spPr/>
      <dgm:t>
        <a:bodyPr/>
        <a:lstStyle/>
        <a:p>
          <a:endParaRPr lang="en-US"/>
        </a:p>
      </dgm:t>
    </dgm:pt>
    <dgm:pt modelId="{6768AB85-9E22-48FD-A3BA-9EC5FABE4736}" type="pres">
      <dgm:prSet presAssocID="{B710A16F-0F98-4A18-8500-AE311D3CFA55}" presName="linear" presStyleCnt="0">
        <dgm:presLayoutVars>
          <dgm:animLvl val="lvl"/>
          <dgm:resizeHandles val="exact"/>
        </dgm:presLayoutVars>
      </dgm:prSet>
      <dgm:spPr/>
    </dgm:pt>
    <dgm:pt modelId="{5FDE8241-0108-4742-9BB0-50D1A862496B}" type="pres">
      <dgm:prSet presAssocID="{AD00F1AC-B008-4B22-8CB9-F653D6198D61}" presName="parentText" presStyleLbl="node1" presStyleIdx="0" presStyleCnt="7">
        <dgm:presLayoutVars>
          <dgm:chMax val="0"/>
          <dgm:bulletEnabled val="1"/>
        </dgm:presLayoutVars>
      </dgm:prSet>
      <dgm:spPr/>
    </dgm:pt>
    <dgm:pt modelId="{DAA9D5A9-E1C8-41A9-BF26-092AD315BC59}" type="pres">
      <dgm:prSet presAssocID="{B9F53D1A-078E-43FB-BF09-7E3BAC90C591}" presName="spacer" presStyleCnt="0"/>
      <dgm:spPr/>
    </dgm:pt>
    <dgm:pt modelId="{0DDA36F4-60F8-4DDE-9908-689D93970FB4}" type="pres">
      <dgm:prSet presAssocID="{0C84A7FF-122E-445C-97BA-377805D44F6C}" presName="parentText" presStyleLbl="node1" presStyleIdx="1" presStyleCnt="7">
        <dgm:presLayoutVars>
          <dgm:chMax val="0"/>
          <dgm:bulletEnabled val="1"/>
        </dgm:presLayoutVars>
      </dgm:prSet>
      <dgm:spPr/>
    </dgm:pt>
    <dgm:pt modelId="{371DF637-438A-4738-B3C6-E6BE05B1101E}" type="pres">
      <dgm:prSet presAssocID="{35A5DFFA-7CB0-4E90-A76C-7F555743ECBA}" presName="spacer" presStyleCnt="0"/>
      <dgm:spPr/>
    </dgm:pt>
    <dgm:pt modelId="{A6137ECB-B182-4116-A16C-268B811D0855}" type="pres">
      <dgm:prSet presAssocID="{F84B30C1-EE41-4238-9830-E9F115EFE910}" presName="parentText" presStyleLbl="node1" presStyleIdx="2" presStyleCnt="7">
        <dgm:presLayoutVars>
          <dgm:chMax val="0"/>
          <dgm:bulletEnabled val="1"/>
        </dgm:presLayoutVars>
      </dgm:prSet>
      <dgm:spPr/>
    </dgm:pt>
    <dgm:pt modelId="{0E784598-1135-46FF-9A81-89CE3111E1CF}" type="pres">
      <dgm:prSet presAssocID="{4E548F32-FBE7-4E63-90A8-D56472927FDE}" presName="spacer" presStyleCnt="0"/>
      <dgm:spPr/>
    </dgm:pt>
    <dgm:pt modelId="{1F9FCC43-D762-4F9F-A34E-2866426EF54E}" type="pres">
      <dgm:prSet presAssocID="{44FAAB91-3ECD-4807-AD5C-814B9ECD38CB}" presName="parentText" presStyleLbl="node1" presStyleIdx="3" presStyleCnt="7">
        <dgm:presLayoutVars>
          <dgm:chMax val="0"/>
          <dgm:bulletEnabled val="1"/>
        </dgm:presLayoutVars>
      </dgm:prSet>
      <dgm:spPr/>
    </dgm:pt>
    <dgm:pt modelId="{33C056FB-79AD-459B-9208-5123A986D761}" type="pres">
      <dgm:prSet presAssocID="{65672183-A7B4-4EEA-B87D-E096ABCB8AD7}" presName="spacer" presStyleCnt="0"/>
      <dgm:spPr/>
    </dgm:pt>
    <dgm:pt modelId="{CBE7123B-BFB3-4E9F-980C-5AFC96554923}" type="pres">
      <dgm:prSet presAssocID="{2DFDF247-07EC-4040-9858-8B10B4D91379}" presName="parentText" presStyleLbl="node1" presStyleIdx="4" presStyleCnt="7">
        <dgm:presLayoutVars>
          <dgm:chMax val="0"/>
          <dgm:bulletEnabled val="1"/>
        </dgm:presLayoutVars>
      </dgm:prSet>
      <dgm:spPr/>
    </dgm:pt>
    <dgm:pt modelId="{B9DD3C67-FE51-4B2F-B1E8-9F234B1C8F48}" type="pres">
      <dgm:prSet presAssocID="{F02648B1-4BC9-496A-AC92-682E0E3C86FC}" presName="spacer" presStyleCnt="0"/>
      <dgm:spPr/>
    </dgm:pt>
    <dgm:pt modelId="{AE6E412F-D8B3-40D4-B1A8-9BAA8B318956}" type="pres">
      <dgm:prSet presAssocID="{54602223-00DE-4186-B2DD-BAE12ECB09C7}" presName="parentText" presStyleLbl="node1" presStyleIdx="5" presStyleCnt="7">
        <dgm:presLayoutVars>
          <dgm:chMax val="0"/>
          <dgm:bulletEnabled val="1"/>
        </dgm:presLayoutVars>
      </dgm:prSet>
      <dgm:spPr/>
    </dgm:pt>
    <dgm:pt modelId="{62701285-827E-4B4B-A57A-DC9A382AD872}" type="pres">
      <dgm:prSet presAssocID="{9FB99997-10B0-4C96-8A34-98F03CB937D4}" presName="spacer" presStyleCnt="0"/>
      <dgm:spPr/>
    </dgm:pt>
    <dgm:pt modelId="{DC8F652A-5799-4F5F-B0EC-3643F9301311}" type="pres">
      <dgm:prSet presAssocID="{7F8A0597-9F12-4167-9DA6-5D4CD9262058}" presName="parentText" presStyleLbl="node1" presStyleIdx="6" presStyleCnt="7">
        <dgm:presLayoutVars>
          <dgm:chMax val="0"/>
          <dgm:bulletEnabled val="1"/>
        </dgm:presLayoutVars>
      </dgm:prSet>
      <dgm:spPr/>
    </dgm:pt>
  </dgm:ptLst>
  <dgm:cxnLst>
    <dgm:cxn modelId="{C2EFAD00-624E-4A0B-9887-A48160F6756E}" srcId="{B710A16F-0F98-4A18-8500-AE311D3CFA55}" destId="{7F8A0597-9F12-4167-9DA6-5D4CD9262058}" srcOrd="6" destOrd="0" parTransId="{0D9DED21-C2B8-4BE1-800D-F87A8E11361F}" sibTransId="{CE9A5B02-1D86-4822-A721-6085ED51BB83}"/>
    <dgm:cxn modelId="{C0DAD911-DD20-42C5-9517-AB24DC917C27}" srcId="{B710A16F-0F98-4A18-8500-AE311D3CFA55}" destId="{F84B30C1-EE41-4238-9830-E9F115EFE910}" srcOrd="2" destOrd="0" parTransId="{9D2F7034-0CD4-4653-BCEC-D950C43DE487}" sibTransId="{4E548F32-FBE7-4E63-90A8-D56472927FDE}"/>
    <dgm:cxn modelId="{7EC8DC35-271D-4C71-BB1D-7A2C66E05D70}" type="presOf" srcId="{7F8A0597-9F12-4167-9DA6-5D4CD9262058}" destId="{DC8F652A-5799-4F5F-B0EC-3643F9301311}" srcOrd="0" destOrd="0" presId="urn:microsoft.com/office/officeart/2005/8/layout/vList2"/>
    <dgm:cxn modelId="{1C0A8B5D-1570-4B7F-B86C-A7DCC3720B44}" type="presOf" srcId="{0C84A7FF-122E-445C-97BA-377805D44F6C}" destId="{0DDA36F4-60F8-4DDE-9908-689D93970FB4}" srcOrd="0" destOrd="0" presId="urn:microsoft.com/office/officeart/2005/8/layout/vList2"/>
    <dgm:cxn modelId="{29E37849-B599-4780-9B0D-52DA71E6E90C}" srcId="{B710A16F-0F98-4A18-8500-AE311D3CFA55}" destId="{AD00F1AC-B008-4B22-8CB9-F653D6198D61}" srcOrd="0" destOrd="0" parTransId="{E6A3FDB2-0438-41F2-BA96-95B4E90C508F}" sibTransId="{B9F53D1A-078E-43FB-BF09-7E3BAC90C591}"/>
    <dgm:cxn modelId="{81E42350-6438-4EF2-AB41-82B31CCA5453}" type="presOf" srcId="{2DFDF247-07EC-4040-9858-8B10B4D91379}" destId="{CBE7123B-BFB3-4E9F-980C-5AFC96554923}" srcOrd="0" destOrd="0" presId="urn:microsoft.com/office/officeart/2005/8/layout/vList2"/>
    <dgm:cxn modelId="{55C64582-0028-4FA5-AC7A-7B990206E879}" type="presOf" srcId="{44FAAB91-3ECD-4807-AD5C-814B9ECD38CB}" destId="{1F9FCC43-D762-4F9F-A34E-2866426EF54E}" srcOrd="0" destOrd="0" presId="urn:microsoft.com/office/officeart/2005/8/layout/vList2"/>
    <dgm:cxn modelId="{0CB78A8E-327F-4BCF-9B17-4035D46960AE}" type="presOf" srcId="{B710A16F-0F98-4A18-8500-AE311D3CFA55}" destId="{6768AB85-9E22-48FD-A3BA-9EC5FABE4736}" srcOrd="0" destOrd="0" presId="urn:microsoft.com/office/officeart/2005/8/layout/vList2"/>
    <dgm:cxn modelId="{F707EC90-7AA7-4678-A201-B82B63262F81}" type="presOf" srcId="{F84B30C1-EE41-4238-9830-E9F115EFE910}" destId="{A6137ECB-B182-4116-A16C-268B811D0855}" srcOrd="0" destOrd="0" presId="urn:microsoft.com/office/officeart/2005/8/layout/vList2"/>
    <dgm:cxn modelId="{13C2CE92-3BF6-4E7A-AE41-71196C64F189}" type="presOf" srcId="{AD00F1AC-B008-4B22-8CB9-F653D6198D61}" destId="{5FDE8241-0108-4742-9BB0-50D1A862496B}" srcOrd="0" destOrd="0" presId="urn:microsoft.com/office/officeart/2005/8/layout/vList2"/>
    <dgm:cxn modelId="{81A9F299-6254-4F1D-B73E-4E5BE8F69280}" srcId="{B710A16F-0F98-4A18-8500-AE311D3CFA55}" destId="{44FAAB91-3ECD-4807-AD5C-814B9ECD38CB}" srcOrd="3" destOrd="0" parTransId="{3F246CCE-CEF3-4A8B-A71E-1E9E57E7BB04}" sibTransId="{65672183-A7B4-4EEA-B87D-E096ABCB8AD7}"/>
    <dgm:cxn modelId="{4AF229AB-6188-4C84-A435-6163F94873CC}" type="presOf" srcId="{54602223-00DE-4186-B2DD-BAE12ECB09C7}" destId="{AE6E412F-D8B3-40D4-B1A8-9BAA8B318956}" srcOrd="0" destOrd="0" presId="urn:microsoft.com/office/officeart/2005/8/layout/vList2"/>
    <dgm:cxn modelId="{2BC79DD5-FBDF-4532-A119-A4FD7317BAF7}" srcId="{B710A16F-0F98-4A18-8500-AE311D3CFA55}" destId="{2DFDF247-07EC-4040-9858-8B10B4D91379}" srcOrd="4" destOrd="0" parTransId="{9FF6BCAA-2CDF-4325-9876-61B19C57D81E}" sibTransId="{F02648B1-4BC9-496A-AC92-682E0E3C86FC}"/>
    <dgm:cxn modelId="{B6069EE3-E738-4B83-A6D5-03F691F7D4E3}" srcId="{B710A16F-0F98-4A18-8500-AE311D3CFA55}" destId="{54602223-00DE-4186-B2DD-BAE12ECB09C7}" srcOrd="5" destOrd="0" parTransId="{1DDD1F9E-A0A4-4F64-9C0B-3DDAEC441AAD}" sibTransId="{9FB99997-10B0-4C96-8A34-98F03CB937D4}"/>
    <dgm:cxn modelId="{FC4AE9EE-11AB-4C8F-AA12-FBF1C2729E21}" srcId="{B710A16F-0F98-4A18-8500-AE311D3CFA55}" destId="{0C84A7FF-122E-445C-97BA-377805D44F6C}" srcOrd="1" destOrd="0" parTransId="{DB36B1AF-1D68-49A9-A5B5-A4EE63109D56}" sibTransId="{35A5DFFA-7CB0-4E90-A76C-7F555743ECBA}"/>
    <dgm:cxn modelId="{BD909C13-68E9-4A5E-AC65-1F9E058CA0E2}" type="presParOf" srcId="{6768AB85-9E22-48FD-A3BA-9EC5FABE4736}" destId="{5FDE8241-0108-4742-9BB0-50D1A862496B}" srcOrd="0" destOrd="0" presId="urn:microsoft.com/office/officeart/2005/8/layout/vList2"/>
    <dgm:cxn modelId="{331BCF58-6446-4095-887F-030CCAAF9CE3}" type="presParOf" srcId="{6768AB85-9E22-48FD-A3BA-9EC5FABE4736}" destId="{DAA9D5A9-E1C8-41A9-BF26-092AD315BC59}" srcOrd="1" destOrd="0" presId="urn:microsoft.com/office/officeart/2005/8/layout/vList2"/>
    <dgm:cxn modelId="{0169D2F3-6C76-49C7-BA1F-4EB0681134F2}" type="presParOf" srcId="{6768AB85-9E22-48FD-A3BA-9EC5FABE4736}" destId="{0DDA36F4-60F8-4DDE-9908-689D93970FB4}" srcOrd="2" destOrd="0" presId="urn:microsoft.com/office/officeart/2005/8/layout/vList2"/>
    <dgm:cxn modelId="{206C18C8-A50D-4E59-92F1-ABB361B04A38}" type="presParOf" srcId="{6768AB85-9E22-48FD-A3BA-9EC5FABE4736}" destId="{371DF637-438A-4738-B3C6-E6BE05B1101E}" srcOrd="3" destOrd="0" presId="urn:microsoft.com/office/officeart/2005/8/layout/vList2"/>
    <dgm:cxn modelId="{D4AC680F-0FA2-4233-99E0-4DE03081594B}" type="presParOf" srcId="{6768AB85-9E22-48FD-A3BA-9EC5FABE4736}" destId="{A6137ECB-B182-4116-A16C-268B811D0855}" srcOrd="4" destOrd="0" presId="urn:microsoft.com/office/officeart/2005/8/layout/vList2"/>
    <dgm:cxn modelId="{4BA79436-23AB-4919-A2FD-DDD68E600D5D}" type="presParOf" srcId="{6768AB85-9E22-48FD-A3BA-9EC5FABE4736}" destId="{0E784598-1135-46FF-9A81-89CE3111E1CF}" srcOrd="5" destOrd="0" presId="urn:microsoft.com/office/officeart/2005/8/layout/vList2"/>
    <dgm:cxn modelId="{38FAC518-A474-4215-BB54-D7EDCD7813AF}" type="presParOf" srcId="{6768AB85-9E22-48FD-A3BA-9EC5FABE4736}" destId="{1F9FCC43-D762-4F9F-A34E-2866426EF54E}" srcOrd="6" destOrd="0" presId="urn:microsoft.com/office/officeart/2005/8/layout/vList2"/>
    <dgm:cxn modelId="{4A70F340-837F-453B-8B63-D9C6D721D532}" type="presParOf" srcId="{6768AB85-9E22-48FD-A3BA-9EC5FABE4736}" destId="{33C056FB-79AD-459B-9208-5123A986D761}" srcOrd="7" destOrd="0" presId="urn:microsoft.com/office/officeart/2005/8/layout/vList2"/>
    <dgm:cxn modelId="{4BCF1804-DEFC-4DAE-926F-A326CB041B73}" type="presParOf" srcId="{6768AB85-9E22-48FD-A3BA-9EC5FABE4736}" destId="{CBE7123B-BFB3-4E9F-980C-5AFC96554923}" srcOrd="8" destOrd="0" presId="urn:microsoft.com/office/officeart/2005/8/layout/vList2"/>
    <dgm:cxn modelId="{EAEF1D93-8F97-4C1F-BF82-34E30E014A2B}" type="presParOf" srcId="{6768AB85-9E22-48FD-A3BA-9EC5FABE4736}" destId="{B9DD3C67-FE51-4B2F-B1E8-9F234B1C8F48}" srcOrd="9" destOrd="0" presId="urn:microsoft.com/office/officeart/2005/8/layout/vList2"/>
    <dgm:cxn modelId="{8DF53A8D-9B6E-41C6-9B24-4B0308991A79}" type="presParOf" srcId="{6768AB85-9E22-48FD-A3BA-9EC5FABE4736}" destId="{AE6E412F-D8B3-40D4-B1A8-9BAA8B318956}" srcOrd="10" destOrd="0" presId="urn:microsoft.com/office/officeart/2005/8/layout/vList2"/>
    <dgm:cxn modelId="{91264FDF-ECFA-4B81-90C6-7651ED53B85D}" type="presParOf" srcId="{6768AB85-9E22-48FD-A3BA-9EC5FABE4736}" destId="{62701285-827E-4B4B-A57A-DC9A382AD872}" srcOrd="11" destOrd="0" presId="urn:microsoft.com/office/officeart/2005/8/layout/vList2"/>
    <dgm:cxn modelId="{F09AB1B3-5243-4AA4-A18F-9E07AAFBB7F1}" type="presParOf" srcId="{6768AB85-9E22-48FD-A3BA-9EC5FABE4736}" destId="{DC8F652A-5799-4F5F-B0EC-3643F9301311}"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EE174FE-8923-41C2-AE10-13ADC5585820}"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AC2F858A-E275-417C-A442-D934C973214B}">
      <dgm:prSet custT="1"/>
      <dgm:spPr/>
      <dgm:t>
        <a:bodyPr/>
        <a:lstStyle/>
        <a:p>
          <a:pPr>
            <a:lnSpc>
              <a:spcPct val="100000"/>
            </a:lnSpc>
          </a:pPr>
          <a:r>
            <a:rPr lang="en-US" sz="2400"/>
            <a:t>Emphasize quality over quantity</a:t>
          </a:r>
        </a:p>
      </dgm:t>
    </dgm:pt>
    <dgm:pt modelId="{5181CD48-D110-47BD-9526-BC96317786A5}" type="parTrans" cxnId="{18B1EE2F-8F5F-4283-BC68-33954E9B1C59}">
      <dgm:prSet/>
      <dgm:spPr/>
      <dgm:t>
        <a:bodyPr/>
        <a:lstStyle/>
        <a:p>
          <a:endParaRPr lang="en-US"/>
        </a:p>
      </dgm:t>
    </dgm:pt>
    <dgm:pt modelId="{BDCB3B88-0835-4671-A5AC-10433B76331C}" type="sibTrans" cxnId="{18B1EE2F-8F5F-4283-BC68-33954E9B1C59}">
      <dgm:prSet/>
      <dgm:spPr/>
      <dgm:t>
        <a:bodyPr/>
        <a:lstStyle/>
        <a:p>
          <a:endParaRPr lang="en-US"/>
        </a:p>
      </dgm:t>
    </dgm:pt>
    <dgm:pt modelId="{0EED9B87-8EDA-4AAE-B317-F4992C7F41A9}">
      <dgm:prSet custT="1"/>
      <dgm:spPr/>
      <dgm:t>
        <a:bodyPr/>
        <a:lstStyle/>
        <a:p>
          <a:pPr>
            <a:lnSpc>
              <a:spcPct val="100000"/>
            </a:lnSpc>
          </a:pPr>
          <a:r>
            <a:rPr lang="en-US" sz="2400"/>
            <a:t>Set expectations for length of post, type of post and how it will be graded</a:t>
          </a:r>
        </a:p>
      </dgm:t>
    </dgm:pt>
    <dgm:pt modelId="{8466F152-846D-4D98-9316-0DBA7B961032}" type="parTrans" cxnId="{3B5907B9-BC9C-44A9-BDA7-2687E705A44E}">
      <dgm:prSet/>
      <dgm:spPr/>
      <dgm:t>
        <a:bodyPr/>
        <a:lstStyle/>
        <a:p>
          <a:endParaRPr lang="en-US"/>
        </a:p>
      </dgm:t>
    </dgm:pt>
    <dgm:pt modelId="{F3FFB5FC-6980-4AD1-B2AC-4457E4F18593}" type="sibTrans" cxnId="{3B5907B9-BC9C-44A9-BDA7-2687E705A44E}">
      <dgm:prSet/>
      <dgm:spPr/>
      <dgm:t>
        <a:bodyPr/>
        <a:lstStyle/>
        <a:p>
          <a:endParaRPr lang="en-US"/>
        </a:p>
      </dgm:t>
    </dgm:pt>
    <dgm:pt modelId="{86DA6D52-E47C-43FF-9916-D04C27527AC2}">
      <dgm:prSet custT="1"/>
      <dgm:spPr/>
      <dgm:t>
        <a:bodyPr/>
        <a:lstStyle/>
        <a:p>
          <a:pPr>
            <a:lnSpc>
              <a:spcPct val="100000"/>
            </a:lnSpc>
          </a:pPr>
          <a:r>
            <a:rPr lang="en-US" sz="2400"/>
            <a:t>Plan your discussions in advance but also allow for spontaneous topics  </a:t>
          </a:r>
        </a:p>
      </dgm:t>
    </dgm:pt>
    <dgm:pt modelId="{B5DD5B69-4B4E-471A-A747-3FDE20ACBF0E}" type="parTrans" cxnId="{0EA1C6FD-78AB-46FE-B772-9DC2D88DBCAD}">
      <dgm:prSet/>
      <dgm:spPr/>
      <dgm:t>
        <a:bodyPr/>
        <a:lstStyle/>
        <a:p>
          <a:endParaRPr lang="en-US"/>
        </a:p>
      </dgm:t>
    </dgm:pt>
    <dgm:pt modelId="{648E6EA4-E5D2-4B70-A9E4-A21386B7ED53}" type="sibTrans" cxnId="{0EA1C6FD-78AB-46FE-B772-9DC2D88DBCAD}">
      <dgm:prSet/>
      <dgm:spPr/>
      <dgm:t>
        <a:bodyPr/>
        <a:lstStyle/>
        <a:p>
          <a:endParaRPr lang="en-US"/>
        </a:p>
      </dgm:t>
    </dgm:pt>
    <dgm:pt modelId="{95AD1B63-E3F3-47B4-9D1A-74BD618647AA}">
      <dgm:prSet custT="1"/>
      <dgm:spPr/>
      <dgm:t>
        <a:bodyPr/>
        <a:lstStyle/>
        <a:p>
          <a:pPr>
            <a:lnSpc>
              <a:spcPct val="100000"/>
            </a:lnSpc>
          </a:pPr>
          <a:r>
            <a:rPr lang="en-US" sz="2400"/>
            <a:t>Require original post &amp; reply to minimum number of their peers’ posts</a:t>
          </a:r>
        </a:p>
      </dgm:t>
    </dgm:pt>
    <dgm:pt modelId="{E7F04D74-47A3-4C56-9DAA-698869B1E27F}" type="parTrans" cxnId="{8C0F04B3-C2B7-4872-8455-3317050F53D1}">
      <dgm:prSet/>
      <dgm:spPr/>
      <dgm:t>
        <a:bodyPr/>
        <a:lstStyle/>
        <a:p>
          <a:endParaRPr lang="en-US"/>
        </a:p>
      </dgm:t>
    </dgm:pt>
    <dgm:pt modelId="{26AC2B20-27EF-4D2D-B555-205C9BC1B0DF}" type="sibTrans" cxnId="{8C0F04B3-C2B7-4872-8455-3317050F53D1}">
      <dgm:prSet/>
      <dgm:spPr/>
      <dgm:t>
        <a:bodyPr/>
        <a:lstStyle/>
        <a:p>
          <a:endParaRPr lang="en-US"/>
        </a:p>
      </dgm:t>
    </dgm:pt>
    <dgm:pt modelId="{2A15DA07-2292-41DE-99D5-D1359705182C}">
      <dgm:prSet custT="1"/>
      <dgm:spPr/>
      <dgm:t>
        <a:bodyPr/>
        <a:lstStyle/>
        <a:p>
          <a:pPr>
            <a:lnSpc>
              <a:spcPct val="100000"/>
            </a:lnSpc>
          </a:pPr>
          <a:r>
            <a:rPr lang="en-US" sz="2400"/>
            <a:t>Use variety of methods</a:t>
          </a:r>
        </a:p>
      </dgm:t>
    </dgm:pt>
    <dgm:pt modelId="{C0348CD9-82F3-4A1B-916B-2C5B3D187FB2}" type="parTrans" cxnId="{8208323F-3291-457D-9C8D-079DB7FA74F3}">
      <dgm:prSet/>
      <dgm:spPr/>
      <dgm:t>
        <a:bodyPr/>
        <a:lstStyle/>
        <a:p>
          <a:endParaRPr lang="en-US"/>
        </a:p>
      </dgm:t>
    </dgm:pt>
    <dgm:pt modelId="{3C5EBF2A-BB4D-4643-95AB-9DE8D12520DB}" type="sibTrans" cxnId="{8208323F-3291-457D-9C8D-079DB7FA74F3}">
      <dgm:prSet/>
      <dgm:spPr/>
      <dgm:t>
        <a:bodyPr/>
        <a:lstStyle/>
        <a:p>
          <a:endParaRPr lang="en-US"/>
        </a:p>
      </dgm:t>
    </dgm:pt>
    <dgm:pt modelId="{8E0EA5AD-A121-4A48-BFE4-8F866823A975}" type="pres">
      <dgm:prSet presAssocID="{5EE174FE-8923-41C2-AE10-13ADC5585820}" presName="root" presStyleCnt="0">
        <dgm:presLayoutVars>
          <dgm:dir/>
          <dgm:resizeHandles val="exact"/>
        </dgm:presLayoutVars>
      </dgm:prSet>
      <dgm:spPr/>
    </dgm:pt>
    <dgm:pt modelId="{437D41EB-DD3A-4546-A90E-62F073D2B811}" type="pres">
      <dgm:prSet presAssocID="{AC2F858A-E275-417C-A442-D934C973214B}" presName="compNode" presStyleCnt="0"/>
      <dgm:spPr/>
    </dgm:pt>
    <dgm:pt modelId="{1C839B93-F325-4E43-A95E-AE13EC96F91D}" type="pres">
      <dgm:prSet presAssocID="{AC2F858A-E275-417C-A442-D934C973214B}" presName="bgRect" presStyleLbl="bgShp" presStyleIdx="0" presStyleCnt="5" custLinFactY="-10638" custLinFactNeighborX="23913" custLinFactNeighborY="-100000"/>
      <dgm:spPr/>
    </dgm:pt>
    <dgm:pt modelId="{5A67CB0E-FEF9-4074-811F-7E0031F95C50}" type="pres">
      <dgm:prSet presAssocID="{AC2F858A-E275-417C-A442-D934C973214B}" presName="iconRect" presStyleLbl="node1" presStyleIdx="0" presStyleCnt="5" custScaleX="150808" custScaleY="167944"/>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Excellent"/>
        </a:ext>
      </dgm:extLst>
    </dgm:pt>
    <dgm:pt modelId="{57FE9753-9430-40C3-951E-25B5A6697B53}" type="pres">
      <dgm:prSet presAssocID="{AC2F858A-E275-417C-A442-D934C973214B}" presName="spaceRect" presStyleCnt="0"/>
      <dgm:spPr/>
    </dgm:pt>
    <dgm:pt modelId="{2C61065C-C41C-488C-A6F3-16CA5772E5E9}" type="pres">
      <dgm:prSet presAssocID="{AC2F858A-E275-417C-A442-D934C973214B}" presName="parTx" presStyleLbl="revTx" presStyleIdx="0" presStyleCnt="5">
        <dgm:presLayoutVars>
          <dgm:chMax val="0"/>
          <dgm:chPref val="0"/>
        </dgm:presLayoutVars>
      </dgm:prSet>
      <dgm:spPr/>
    </dgm:pt>
    <dgm:pt modelId="{EC1BE5BB-7F17-46EA-9C32-4409534BD052}" type="pres">
      <dgm:prSet presAssocID="{BDCB3B88-0835-4671-A5AC-10433B76331C}" presName="sibTrans" presStyleCnt="0"/>
      <dgm:spPr/>
    </dgm:pt>
    <dgm:pt modelId="{ECC685C2-1083-4D05-82EF-F45A5E1E3AC7}" type="pres">
      <dgm:prSet presAssocID="{95AD1B63-E3F3-47B4-9D1A-74BD618647AA}" presName="compNode" presStyleCnt="0"/>
      <dgm:spPr/>
    </dgm:pt>
    <dgm:pt modelId="{413D4874-FEC6-4539-ADFF-B92A438A807C}" type="pres">
      <dgm:prSet presAssocID="{95AD1B63-E3F3-47B4-9D1A-74BD618647AA}" presName="bgRect" presStyleLbl="bgShp" presStyleIdx="1" presStyleCnt="5"/>
      <dgm:spPr/>
    </dgm:pt>
    <dgm:pt modelId="{F5BA4283-C738-46E9-A3F7-25CFC9A8D04B}" type="pres">
      <dgm:prSet presAssocID="{95AD1B63-E3F3-47B4-9D1A-74BD618647AA}" presName="iconRect" presStyleLbl="node1" presStyleIdx="1" presStyleCnt="5" custScaleX="139875" custScaleY="123407"/>
      <dgm:spPr>
        <a:blipFill>
          <a:blip xmlns:r="http://schemas.openxmlformats.org/officeDocument/2006/relationships" r:embed="rId3">
            <a:extLst>
              <a:ext uri="{96DAC541-7B7A-43D3-8B79-37D633B846F1}">
                <asvg:svgBlip xmlns:asvg="http://schemas.microsoft.com/office/drawing/2016/SVG/main" r:embed="rId4"/>
              </a:ext>
            </a:extLst>
          </a:blip>
          <a:srcRect/>
          <a:stretch>
            <a:fillRect t="-7000" b="-7000"/>
          </a:stretch>
        </a:blipFill>
      </dgm:spPr>
      <dgm:extLst>
        <a:ext uri="{E40237B7-FDA0-4F09-8148-C483321AD2D9}">
          <dgm14:cNvPr xmlns:dgm14="http://schemas.microsoft.com/office/drawing/2010/diagram" id="0" name="" descr="Right pointing backhand index"/>
        </a:ext>
      </dgm:extLst>
    </dgm:pt>
    <dgm:pt modelId="{04528946-79E6-4F43-9C1C-805DCF3CE108}" type="pres">
      <dgm:prSet presAssocID="{95AD1B63-E3F3-47B4-9D1A-74BD618647AA}" presName="spaceRect" presStyleCnt="0"/>
      <dgm:spPr/>
    </dgm:pt>
    <dgm:pt modelId="{6F0E8E53-CEBE-4942-9296-63EF8BC0342E}" type="pres">
      <dgm:prSet presAssocID="{95AD1B63-E3F3-47B4-9D1A-74BD618647AA}" presName="parTx" presStyleLbl="revTx" presStyleIdx="1" presStyleCnt="5">
        <dgm:presLayoutVars>
          <dgm:chMax val="0"/>
          <dgm:chPref val="0"/>
        </dgm:presLayoutVars>
      </dgm:prSet>
      <dgm:spPr/>
    </dgm:pt>
    <dgm:pt modelId="{4FB27D6B-18A1-4807-AE7A-51085F4EDF14}" type="pres">
      <dgm:prSet presAssocID="{26AC2B20-27EF-4D2D-B555-205C9BC1B0DF}" presName="sibTrans" presStyleCnt="0"/>
      <dgm:spPr/>
    </dgm:pt>
    <dgm:pt modelId="{08A0546A-307E-4B5A-83C7-77AD5255D36D}" type="pres">
      <dgm:prSet presAssocID="{0EED9B87-8EDA-4AAE-B317-F4992C7F41A9}" presName="compNode" presStyleCnt="0"/>
      <dgm:spPr/>
    </dgm:pt>
    <dgm:pt modelId="{D27ECC64-0B1D-4098-8B89-8F646809B665}" type="pres">
      <dgm:prSet presAssocID="{0EED9B87-8EDA-4AAE-B317-F4992C7F41A9}" presName="bgRect" presStyleLbl="bgShp" presStyleIdx="2" presStyleCnt="5"/>
      <dgm:spPr/>
    </dgm:pt>
    <dgm:pt modelId="{AB786974-ADB2-4FC7-B7FB-C98E230D75C6}" type="pres">
      <dgm:prSet presAssocID="{0EED9B87-8EDA-4AAE-B317-F4992C7F41A9}" presName="iconRect" presStyleLbl="node1" presStyleIdx="2" presStyleCnt="5" custScaleX="137763" custScaleY="137763" custLinFactNeighborX="-2733" custLinFactNeighborY="0"/>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List"/>
        </a:ext>
      </dgm:extLst>
    </dgm:pt>
    <dgm:pt modelId="{36A72DA8-9A3E-42AA-9775-CC920BA7DBCC}" type="pres">
      <dgm:prSet presAssocID="{0EED9B87-8EDA-4AAE-B317-F4992C7F41A9}" presName="spaceRect" presStyleCnt="0"/>
      <dgm:spPr/>
    </dgm:pt>
    <dgm:pt modelId="{36D326A0-D8DC-462E-9493-3787E81D0056}" type="pres">
      <dgm:prSet presAssocID="{0EED9B87-8EDA-4AAE-B317-F4992C7F41A9}" presName="parTx" presStyleLbl="revTx" presStyleIdx="2" presStyleCnt="5">
        <dgm:presLayoutVars>
          <dgm:chMax val="0"/>
          <dgm:chPref val="0"/>
        </dgm:presLayoutVars>
      </dgm:prSet>
      <dgm:spPr/>
    </dgm:pt>
    <dgm:pt modelId="{89653456-C769-4A5E-9F4D-74B09C053129}" type="pres">
      <dgm:prSet presAssocID="{F3FFB5FC-6980-4AD1-B2AC-4457E4F18593}" presName="sibTrans" presStyleCnt="0"/>
      <dgm:spPr/>
    </dgm:pt>
    <dgm:pt modelId="{9526AD61-7114-49AC-B617-5C4C8372CFDB}" type="pres">
      <dgm:prSet presAssocID="{2A15DA07-2292-41DE-99D5-D1359705182C}" presName="compNode" presStyleCnt="0"/>
      <dgm:spPr/>
    </dgm:pt>
    <dgm:pt modelId="{FCF8CCB3-6634-4DA6-BE7C-790CD9CB74F2}" type="pres">
      <dgm:prSet presAssocID="{2A15DA07-2292-41DE-99D5-D1359705182C}" presName="bgRect" presStyleLbl="bgShp" presStyleIdx="3" presStyleCnt="5"/>
      <dgm:spPr/>
    </dgm:pt>
    <dgm:pt modelId="{4BC2A033-D965-454B-9A81-3D13EB3501C6}" type="pres">
      <dgm:prSet presAssocID="{2A15DA07-2292-41DE-99D5-D1359705182C}" presName="iconRect" presStyleLbl="node1" presStyleIdx="3" presStyleCnt="5" custScaleX="160723" custScaleY="160723"/>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Juggler"/>
        </a:ext>
      </dgm:extLst>
    </dgm:pt>
    <dgm:pt modelId="{E015D4E8-A76E-44D3-A221-0502746A0522}" type="pres">
      <dgm:prSet presAssocID="{2A15DA07-2292-41DE-99D5-D1359705182C}" presName="spaceRect" presStyleCnt="0"/>
      <dgm:spPr/>
    </dgm:pt>
    <dgm:pt modelId="{40076B08-A839-452D-A5FC-FC43E6BF8B4F}" type="pres">
      <dgm:prSet presAssocID="{2A15DA07-2292-41DE-99D5-D1359705182C}" presName="parTx" presStyleLbl="revTx" presStyleIdx="3" presStyleCnt="5">
        <dgm:presLayoutVars>
          <dgm:chMax val="0"/>
          <dgm:chPref val="0"/>
        </dgm:presLayoutVars>
      </dgm:prSet>
      <dgm:spPr/>
    </dgm:pt>
    <dgm:pt modelId="{EDF13E53-2FE8-48A8-B64D-9ACAAFEE9FFC}" type="pres">
      <dgm:prSet presAssocID="{3C5EBF2A-BB4D-4643-95AB-9DE8D12520DB}" presName="sibTrans" presStyleCnt="0"/>
      <dgm:spPr/>
    </dgm:pt>
    <dgm:pt modelId="{1B26BFF9-9DBA-4338-9830-BA7B255DBF04}" type="pres">
      <dgm:prSet presAssocID="{86DA6D52-E47C-43FF-9916-D04C27527AC2}" presName="compNode" presStyleCnt="0"/>
      <dgm:spPr/>
    </dgm:pt>
    <dgm:pt modelId="{1F4DE1D3-C63F-4348-90AD-7DFBDB09040D}" type="pres">
      <dgm:prSet presAssocID="{86DA6D52-E47C-43FF-9916-D04C27527AC2}" presName="bgRect" presStyleLbl="bgShp" presStyleIdx="4" presStyleCnt="5"/>
      <dgm:spPr/>
    </dgm:pt>
    <dgm:pt modelId="{32A52C8B-DF70-4DF8-8A10-32FECEEA68F7}" type="pres">
      <dgm:prSet presAssocID="{86DA6D52-E47C-43FF-9916-D04C27527AC2}" presName="iconRect" presStyleLbl="node1" presStyleIdx="4" presStyleCnt="5" custScaleX="137763" custScaleY="137763"/>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a:blipFill>
        <a:ln>
          <a:noFill/>
        </a:ln>
      </dgm:spPr>
      <dgm:extLst>
        <a:ext uri="{E40237B7-FDA0-4F09-8148-C483321AD2D9}">
          <dgm14:cNvPr xmlns:dgm14="http://schemas.microsoft.com/office/drawing/2010/diagram" id="0" name="" descr="Bullseye"/>
        </a:ext>
      </dgm:extLst>
    </dgm:pt>
    <dgm:pt modelId="{64F3BD56-AA52-4ADD-9491-135748E39B09}" type="pres">
      <dgm:prSet presAssocID="{86DA6D52-E47C-43FF-9916-D04C27527AC2}" presName="spaceRect" presStyleCnt="0"/>
      <dgm:spPr/>
    </dgm:pt>
    <dgm:pt modelId="{B48C8DDE-8BFA-4439-B11E-C405E49FE4C7}" type="pres">
      <dgm:prSet presAssocID="{86DA6D52-E47C-43FF-9916-D04C27527AC2}" presName="parTx" presStyleLbl="revTx" presStyleIdx="4" presStyleCnt="5">
        <dgm:presLayoutVars>
          <dgm:chMax val="0"/>
          <dgm:chPref val="0"/>
        </dgm:presLayoutVars>
      </dgm:prSet>
      <dgm:spPr/>
    </dgm:pt>
  </dgm:ptLst>
  <dgm:cxnLst>
    <dgm:cxn modelId="{05CF2A02-67B1-4AEB-BC65-70269EAFD20D}" type="presOf" srcId="{2A15DA07-2292-41DE-99D5-D1359705182C}" destId="{40076B08-A839-452D-A5FC-FC43E6BF8B4F}" srcOrd="0" destOrd="0" presId="urn:microsoft.com/office/officeart/2018/2/layout/IconVerticalSolidList"/>
    <dgm:cxn modelId="{1F7AD208-FFB5-461A-B4A9-50CE1E2212DF}" type="presOf" srcId="{AC2F858A-E275-417C-A442-D934C973214B}" destId="{2C61065C-C41C-488C-A6F3-16CA5772E5E9}" srcOrd="0" destOrd="0" presId="urn:microsoft.com/office/officeart/2018/2/layout/IconVerticalSolidList"/>
    <dgm:cxn modelId="{EAA7220A-479A-478E-A122-44293AC17D21}" type="presOf" srcId="{5EE174FE-8923-41C2-AE10-13ADC5585820}" destId="{8E0EA5AD-A121-4A48-BFE4-8F866823A975}" srcOrd="0" destOrd="0" presId="urn:microsoft.com/office/officeart/2018/2/layout/IconVerticalSolidList"/>
    <dgm:cxn modelId="{18B1EE2F-8F5F-4283-BC68-33954E9B1C59}" srcId="{5EE174FE-8923-41C2-AE10-13ADC5585820}" destId="{AC2F858A-E275-417C-A442-D934C973214B}" srcOrd="0" destOrd="0" parTransId="{5181CD48-D110-47BD-9526-BC96317786A5}" sibTransId="{BDCB3B88-0835-4671-A5AC-10433B76331C}"/>
    <dgm:cxn modelId="{8208323F-3291-457D-9C8D-079DB7FA74F3}" srcId="{5EE174FE-8923-41C2-AE10-13ADC5585820}" destId="{2A15DA07-2292-41DE-99D5-D1359705182C}" srcOrd="3" destOrd="0" parTransId="{C0348CD9-82F3-4A1B-916B-2C5B3D187FB2}" sibTransId="{3C5EBF2A-BB4D-4643-95AB-9DE8D12520DB}"/>
    <dgm:cxn modelId="{21A67167-54BF-4642-AC63-AAA0FF01B0D1}" type="presOf" srcId="{0EED9B87-8EDA-4AAE-B317-F4992C7F41A9}" destId="{36D326A0-D8DC-462E-9493-3787E81D0056}" srcOrd="0" destOrd="0" presId="urn:microsoft.com/office/officeart/2018/2/layout/IconVerticalSolidList"/>
    <dgm:cxn modelId="{8C0F04B3-C2B7-4872-8455-3317050F53D1}" srcId="{5EE174FE-8923-41C2-AE10-13ADC5585820}" destId="{95AD1B63-E3F3-47B4-9D1A-74BD618647AA}" srcOrd="1" destOrd="0" parTransId="{E7F04D74-47A3-4C56-9DAA-698869B1E27F}" sibTransId="{26AC2B20-27EF-4D2D-B555-205C9BC1B0DF}"/>
    <dgm:cxn modelId="{4F09B7B3-F6A9-43AB-8C67-153B34A5716C}" type="presOf" srcId="{95AD1B63-E3F3-47B4-9D1A-74BD618647AA}" destId="{6F0E8E53-CEBE-4942-9296-63EF8BC0342E}" srcOrd="0" destOrd="0" presId="urn:microsoft.com/office/officeart/2018/2/layout/IconVerticalSolidList"/>
    <dgm:cxn modelId="{3B5907B9-BC9C-44A9-BDA7-2687E705A44E}" srcId="{5EE174FE-8923-41C2-AE10-13ADC5585820}" destId="{0EED9B87-8EDA-4AAE-B317-F4992C7F41A9}" srcOrd="2" destOrd="0" parTransId="{8466F152-846D-4D98-9316-0DBA7B961032}" sibTransId="{F3FFB5FC-6980-4AD1-B2AC-4457E4F18593}"/>
    <dgm:cxn modelId="{678024F1-06D7-4AA4-A029-7646ABFD9275}" type="presOf" srcId="{86DA6D52-E47C-43FF-9916-D04C27527AC2}" destId="{B48C8DDE-8BFA-4439-B11E-C405E49FE4C7}" srcOrd="0" destOrd="0" presId="urn:microsoft.com/office/officeart/2018/2/layout/IconVerticalSolidList"/>
    <dgm:cxn modelId="{0EA1C6FD-78AB-46FE-B772-9DC2D88DBCAD}" srcId="{5EE174FE-8923-41C2-AE10-13ADC5585820}" destId="{86DA6D52-E47C-43FF-9916-D04C27527AC2}" srcOrd="4" destOrd="0" parTransId="{B5DD5B69-4B4E-471A-A747-3FDE20ACBF0E}" sibTransId="{648E6EA4-E5D2-4B70-A9E4-A21386B7ED53}"/>
    <dgm:cxn modelId="{00F9E282-0715-4164-984D-C5A437035E10}" type="presParOf" srcId="{8E0EA5AD-A121-4A48-BFE4-8F866823A975}" destId="{437D41EB-DD3A-4546-A90E-62F073D2B811}" srcOrd="0" destOrd="0" presId="urn:microsoft.com/office/officeart/2018/2/layout/IconVerticalSolidList"/>
    <dgm:cxn modelId="{D5A5AA36-3F66-4214-9C32-0DAA2B64B604}" type="presParOf" srcId="{437D41EB-DD3A-4546-A90E-62F073D2B811}" destId="{1C839B93-F325-4E43-A95E-AE13EC96F91D}" srcOrd="0" destOrd="0" presId="urn:microsoft.com/office/officeart/2018/2/layout/IconVerticalSolidList"/>
    <dgm:cxn modelId="{2490FB01-E16B-4146-AEB2-AF4AEB34D278}" type="presParOf" srcId="{437D41EB-DD3A-4546-A90E-62F073D2B811}" destId="{5A67CB0E-FEF9-4074-811F-7E0031F95C50}" srcOrd="1" destOrd="0" presId="urn:microsoft.com/office/officeart/2018/2/layout/IconVerticalSolidList"/>
    <dgm:cxn modelId="{224493E5-7C0F-405C-970A-DC3FDA99EF16}" type="presParOf" srcId="{437D41EB-DD3A-4546-A90E-62F073D2B811}" destId="{57FE9753-9430-40C3-951E-25B5A6697B53}" srcOrd="2" destOrd="0" presId="urn:microsoft.com/office/officeart/2018/2/layout/IconVerticalSolidList"/>
    <dgm:cxn modelId="{648C4CB6-85FD-4C8F-A628-244E71942503}" type="presParOf" srcId="{437D41EB-DD3A-4546-A90E-62F073D2B811}" destId="{2C61065C-C41C-488C-A6F3-16CA5772E5E9}" srcOrd="3" destOrd="0" presId="urn:microsoft.com/office/officeart/2018/2/layout/IconVerticalSolidList"/>
    <dgm:cxn modelId="{CA0DBBD9-70D0-43F7-85A2-9E4CE7728508}" type="presParOf" srcId="{8E0EA5AD-A121-4A48-BFE4-8F866823A975}" destId="{EC1BE5BB-7F17-46EA-9C32-4409534BD052}" srcOrd="1" destOrd="0" presId="urn:microsoft.com/office/officeart/2018/2/layout/IconVerticalSolidList"/>
    <dgm:cxn modelId="{4697C2C5-15F5-4155-9E6A-BFDA23DEA00C}" type="presParOf" srcId="{8E0EA5AD-A121-4A48-BFE4-8F866823A975}" destId="{ECC685C2-1083-4D05-82EF-F45A5E1E3AC7}" srcOrd="2" destOrd="0" presId="urn:microsoft.com/office/officeart/2018/2/layout/IconVerticalSolidList"/>
    <dgm:cxn modelId="{D3AAE5C6-9AE4-4842-9388-5195D952255F}" type="presParOf" srcId="{ECC685C2-1083-4D05-82EF-F45A5E1E3AC7}" destId="{413D4874-FEC6-4539-ADFF-B92A438A807C}" srcOrd="0" destOrd="0" presId="urn:microsoft.com/office/officeart/2018/2/layout/IconVerticalSolidList"/>
    <dgm:cxn modelId="{793A2FBD-8232-4295-9416-06D5D584A7A5}" type="presParOf" srcId="{ECC685C2-1083-4D05-82EF-F45A5E1E3AC7}" destId="{F5BA4283-C738-46E9-A3F7-25CFC9A8D04B}" srcOrd="1" destOrd="0" presId="urn:microsoft.com/office/officeart/2018/2/layout/IconVerticalSolidList"/>
    <dgm:cxn modelId="{59670D36-F10A-40D4-A3C1-86C1FE9597AB}" type="presParOf" srcId="{ECC685C2-1083-4D05-82EF-F45A5E1E3AC7}" destId="{04528946-79E6-4F43-9C1C-805DCF3CE108}" srcOrd="2" destOrd="0" presId="urn:microsoft.com/office/officeart/2018/2/layout/IconVerticalSolidList"/>
    <dgm:cxn modelId="{0F4F903C-0521-4A1B-9571-8049E25673AD}" type="presParOf" srcId="{ECC685C2-1083-4D05-82EF-F45A5E1E3AC7}" destId="{6F0E8E53-CEBE-4942-9296-63EF8BC0342E}" srcOrd="3" destOrd="0" presId="urn:microsoft.com/office/officeart/2018/2/layout/IconVerticalSolidList"/>
    <dgm:cxn modelId="{419FDA00-4C5A-4228-B091-1760B73ABC3E}" type="presParOf" srcId="{8E0EA5AD-A121-4A48-BFE4-8F866823A975}" destId="{4FB27D6B-18A1-4807-AE7A-51085F4EDF14}" srcOrd="3" destOrd="0" presId="urn:microsoft.com/office/officeart/2018/2/layout/IconVerticalSolidList"/>
    <dgm:cxn modelId="{6BD56F7F-B52B-4581-B000-EAC225974E71}" type="presParOf" srcId="{8E0EA5AD-A121-4A48-BFE4-8F866823A975}" destId="{08A0546A-307E-4B5A-83C7-77AD5255D36D}" srcOrd="4" destOrd="0" presId="urn:microsoft.com/office/officeart/2018/2/layout/IconVerticalSolidList"/>
    <dgm:cxn modelId="{C51443B1-5B27-4286-B5FD-10057D7F77FC}" type="presParOf" srcId="{08A0546A-307E-4B5A-83C7-77AD5255D36D}" destId="{D27ECC64-0B1D-4098-8B89-8F646809B665}" srcOrd="0" destOrd="0" presId="urn:microsoft.com/office/officeart/2018/2/layout/IconVerticalSolidList"/>
    <dgm:cxn modelId="{DDA5683B-3C11-48BD-84B5-280220B4F951}" type="presParOf" srcId="{08A0546A-307E-4B5A-83C7-77AD5255D36D}" destId="{AB786974-ADB2-4FC7-B7FB-C98E230D75C6}" srcOrd="1" destOrd="0" presId="urn:microsoft.com/office/officeart/2018/2/layout/IconVerticalSolidList"/>
    <dgm:cxn modelId="{B103FAFE-8D31-47E3-AC01-C3CF9EC78686}" type="presParOf" srcId="{08A0546A-307E-4B5A-83C7-77AD5255D36D}" destId="{36A72DA8-9A3E-42AA-9775-CC920BA7DBCC}" srcOrd="2" destOrd="0" presId="urn:microsoft.com/office/officeart/2018/2/layout/IconVerticalSolidList"/>
    <dgm:cxn modelId="{5A2EE27C-29F8-4813-8129-9DE51FF5BCE7}" type="presParOf" srcId="{08A0546A-307E-4B5A-83C7-77AD5255D36D}" destId="{36D326A0-D8DC-462E-9493-3787E81D0056}" srcOrd="3" destOrd="0" presId="urn:microsoft.com/office/officeart/2018/2/layout/IconVerticalSolidList"/>
    <dgm:cxn modelId="{C6262387-BFE9-4B7A-8AC4-14993614B844}" type="presParOf" srcId="{8E0EA5AD-A121-4A48-BFE4-8F866823A975}" destId="{89653456-C769-4A5E-9F4D-74B09C053129}" srcOrd="5" destOrd="0" presId="urn:microsoft.com/office/officeart/2018/2/layout/IconVerticalSolidList"/>
    <dgm:cxn modelId="{15D8D071-7CE6-43AE-8370-247CC57B04F8}" type="presParOf" srcId="{8E0EA5AD-A121-4A48-BFE4-8F866823A975}" destId="{9526AD61-7114-49AC-B617-5C4C8372CFDB}" srcOrd="6" destOrd="0" presId="urn:microsoft.com/office/officeart/2018/2/layout/IconVerticalSolidList"/>
    <dgm:cxn modelId="{A286493A-7474-4A1F-9699-257A6C4D7542}" type="presParOf" srcId="{9526AD61-7114-49AC-B617-5C4C8372CFDB}" destId="{FCF8CCB3-6634-4DA6-BE7C-790CD9CB74F2}" srcOrd="0" destOrd="0" presId="urn:microsoft.com/office/officeart/2018/2/layout/IconVerticalSolidList"/>
    <dgm:cxn modelId="{C827CA20-D2E7-401F-9A94-EB824E4F0D3E}" type="presParOf" srcId="{9526AD61-7114-49AC-B617-5C4C8372CFDB}" destId="{4BC2A033-D965-454B-9A81-3D13EB3501C6}" srcOrd="1" destOrd="0" presId="urn:microsoft.com/office/officeart/2018/2/layout/IconVerticalSolidList"/>
    <dgm:cxn modelId="{57EFF40C-56B7-4DFD-933B-6D099D44C347}" type="presParOf" srcId="{9526AD61-7114-49AC-B617-5C4C8372CFDB}" destId="{E015D4E8-A76E-44D3-A221-0502746A0522}" srcOrd="2" destOrd="0" presId="urn:microsoft.com/office/officeart/2018/2/layout/IconVerticalSolidList"/>
    <dgm:cxn modelId="{770C3D59-DE89-4D5B-AEE3-6F1C37DD11F4}" type="presParOf" srcId="{9526AD61-7114-49AC-B617-5C4C8372CFDB}" destId="{40076B08-A839-452D-A5FC-FC43E6BF8B4F}" srcOrd="3" destOrd="0" presId="urn:microsoft.com/office/officeart/2018/2/layout/IconVerticalSolidList"/>
    <dgm:cxn modelId="{139D3419-2267-423E-9AA7-C3763AF8CB05}" type="presParOf" srcId="{8E0EA5AD-A121-4A48-BFE4-8F866823A975}" destId="{EDF13E53-2FE8-48A8-B64D-9ACAAFEE9FFC}" srcOrd="7" destOrd="0" presId="urn:microsoft.com/office/officeart/2018/2/layout/IconVerticalSolidList"/>
    <dgm:cxn modelId="{A96F9274-1013-41F2-97D9-5C67A0DD6390}" type="presParOf" srcId="{8E0EA5AD-A121-4A48-BFE4-8F866823A975}" destId="{1B26BFF9-9DBA-4338-9830-BA7B255DBF04}" srcOrd="8" destOrd="0" presId="urn:microsoft.com/office/officeart/2018/2/layout/IconVerticalSolidList"/>
    <dgm:cxn modelId="{387D7EC8-AE96-4EE2-9EE7-18F249755274}" type="presParOf" srcId="{1B26BFF9-9DBA-4338-9830-BA7B255DBF04}" destId="{1F4DE1D3-C63F-4348-90AD-7DFBDB09040D}" srcOrd="0" destOrd="0" presId="urn:microsoft.com/office/officeart/2018/2/layout/IconVerticalSolidList"/>
    <dgm:cxn modelId="{F5C7771A-AE41-4F4D-8BD4-F0C2B387A957}" type="presParOf" srcId="{1B26BFF9-9DBA-4338-9830-BA7B255DBF04}" destId="{32A52C8B-DF70-4DF8-8A10-32FECEEA68F7}" srcOrd="1" destOrd="0" presId="urn:microsoft.com/office/officeart/2018/2/layout/IconVerticalSolidList"/>
    <dgm:cxn modelId="{5B2CCD9C-7CB8-4DA2-9DC2-3AF3F7F835A7}" type="presParOf" srcId="{1B26BFF9-9DBA-4338-9830-BA7B255DBF04}" destId="{64F3BD56-AA52-4ADD-9491-135748E39B09}" srcOrd="2" destOrd="0" presId="urn:microsoft.com/office/officeart/2018/2/layout/IconVerticalSolidList"/>
    <dgm:cxn modelId="{D027C950-7F37-47F0-9CA6-7540686C9CE8}" type="presParOf" srcId="{1B26BFF9-9DBA-4338-9830-BA7B255DBF04}" destId="{B48C8DDE-8BFA-4439-B11E-C405E49FE4C7}"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EE174FE-8923-41C2-AE10-13ADC5585820}"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AC2F858A-E275-417C-A442-D934C973214B}">
      <dgm:prSet/>
      <dgm:spPr/>
      <dgm:t>
        <a:bodyPr/>
        <a:lstStyle/>
        <a:p>
          <a:pPr>
            <a:lnSpc>
              <a:spcPct val="100000"/>
            </a:lnSpc>
          </a:pPr>
          <a:r>
            <a:rPr lang="en-US"/>
            <a:t>Extended time is very common</a:t>
          </a:r>
        </a:p>
      </dgm:t>
    </dgm:pt>
    <dgm:pt modelId="{5181CD48-D110-47BD-9526-BC96317786A5}" type="parTrans" cxnId="{18B1EE2F-8F5F-4283-BC68-33954E9B1C59}">
      <dgm:prSet/>
      <dgm:spPr/>
      <dgm:t>
        <a:bodyPr/>
        <a:lstStyle/>
        <a:p>
          <a:endParaRPr lang="en-US"/>
        </a:p>
      </dgm:t>
    </dgm:pt>
    <dgm:pt modelId="{BDCB3B88-0835-4671-A5AC-10433B76331C}" type="sibTrans" cxnId="{18B1EE2F-8F5F-4283-BC68-33954E9B1C59}">
      <dgm:prSet/>
      <dgm:spPr/>
      <dgm:t>
        <a:bodyPr/>
        <a:lstStyle/>
        <a:p>
          <a:endParaRPr lang="en-US"/>
        </a:p>
      </dgm:t>
    </dgm:pt>
    <dgm:pt modelId="{0EED9B87-8EDA-4AAE-B317-F4992C7F41A9}">
      <dgm:prSet/>
      <dgm:spPr/>
      <dgm:t>
        <a:bodyPr/>
        <a:lstStyle/>
        <a:p>
          <a:pPr>
            <a:lnSpc>
              <a:spcPct val="100000"/>
            </a:lnSpc>
          </a:pPr>
          <a:r>
            <a:rPr lang="en-US"/>
            <a:t>Set these up in advance when possible</a:t>
          </a:r>
        </a:p>
      </dgm:t>
    </dgm:pt>
    <dgm:pt modelId="{8466F152-846D-4D98-9316-0DBA7B961032}" type="parTrans" cxnId="{3B5907B9-BC9C-44A9-BDA7-2687E705A44E}">
      <dgm:prSet/>
      <dgm:spPr/>
      <dgm:t>
        <a:bodyPr/>
        <a:lstStyle/>
        <a:p>
          <a:endParaRPr lang="en-US"/>
        </a:p>
      </dgm:t>
    </dgm:pt>
    <dgm:pt modelId="{F3FFB5FC-6980-4AD1-B2AC-4457E4F18593}" type="sibTrans" cxnId="{3B5907B9-BC9C-44A9-BDA7-2687E705A44E}">
      <dgm:prSet/>
      <dgm:spPr/>
      <dgm:t>
        <a:bodyPr/>
        <a:lstStyle/>
        <a:p>
          <a:endParaRPr lang="en-US"/>
        </a:p>
      </dgm:t>
    </dgm:pt>
    <dgm:pt modelId="{86DA6D52-E47C-43FF-9916-D04C27527AC2}">
      <dgm:prSet/>
      <dgm:spPr/>
      <dgm:t>
        <a:bodyPr/>
        <a:lstStyle/>
        <a:p>
          <a:pPr>
            <a:lnSpc>
              <a:spcPct val="100000"/>
            </a:lnSpc>
          </a:pPr>
          <a:r>
            <a:rPr lang="en-US"/>
            <a:t>You must do it on a per assignment/quiz/exam basis</a:t>
          </a:r>
        </a:p>
      </dgm:t>
    </dgm:pt>
    <dgm:pt modelId="{B5DD5B69-4B4E-471A-A747-3FDE20ACBF0E}" type="parTrans" cxnId="{0EA1C6FD-78AB-46FE-B772-9DC2D88DBCAD}">
      <dgm:prSet/>
      <dgm:spPr/>
      <dgm:t>
        <a:bodyPr/>
        <a:lstStyle/>
        <a:p>
          <a:endParaRPr lang="en-US"/>
        </a:p>
      </dgm:t>
    </dgm:pt>
    <dgm:pt modelId="{648E6EA4-E5D2-4B70-A9E4-A21386B7ED53}" type="sibTrans" cxnId="{0EA1C6FD-78AB-46FE-B772-9DC2D88DBCAD}">
      <dgm:prSet/>
      <dgm:spPr/>
      <dgm:t>
        <a:bodyPr/>
        <a:lstStyle/>
        <a:p>
          <a:endParaRPr lang="en-US"/>
        </a:p>
      </dgm:t>
    </dgm:pt>
    <dgm:pt modelId="{95AD1B63-E3F3-47B4-9D1A-74BD618647AA}">
      <dgm:prSet/>
      <dgm:spPr/>
      <dgm:t>
        <a:bodyPr/>
        <a:lstStyle/>
        <a:p>
          <a:pPr>
            <a:lnSpc>
              <a:spcPct val="100000"/>
            </a:lnSpc>
          </a:pPr>
          <a:r>
            <a:rPr lang="en-US"/>
            <a:t>Make sure test questions are accessible</a:t>
          </a:r>
        </a:p>
      </dgm:t>
    </dgm:pt>
    <dgm:pt modelId="{E7F04D74-47A3-4C56-9DAA-698869B1E27F}" type="parTrans" cxnId="{8C0F04B3-C2B7-4872-8455-3317050F53D1}">
      <dgm:prSet/>
      <dgm:spPr/>
      <dgm:t>
        <a:bodyPr/>
        <a:lstStyle/>
        <a:p>
          <a:endParaRPr lang="en-US"/>
        </a:p>
      </dgm:t>
    </dgm:pt>
    <dgm:pt modelId="{26AC2B20-27EF-4D2D-B555-205C9BC1B0DF}" type="sibTrans" cxnId="{8C0F04B3-C2B7-4872-8455-3317050F53D1}">
      <dgm:prSet/>
      <dgm:spPr/>
      <dgm:t>
        <a:bodyPr/>
        <a:lstStyle/>
        <a:p>
          <a:endParaRPr lang="en-US"/>
        </a:p>
      </dgm:t>
    </dgm:pt>
    <dgm:pt modelId="{2A15DA07-2292-41DE-99D5-D1359705182C}">
      <dgm:prSet/>
      <dgm:spPr/>
      <dgm:t>
        <a:bodyPr/>
        <a:lstStyle/>
        <a:p>
          <a:pPr>
            <a:lnSpc>
              <a:spcPct val="100000"/>
            </a:lnSpc>
          </a:pPr>
          <a:r>
            <a:rPr lang="en-US"/>
            <a:t>Quizzes must be published first</a:t>
          </a:r>
        </a:p>
      </dgm:t>
    </dgm:pt>
    <dgm:pt modelId="{C0348CD9-82F3-4A1B-916B-2C5B3D187FB2}" type="parTrans" cxnId="{8208323F-3291-457D-9C8D-079DB7FA74F3}">
      <dgm:prSet/>
      <dgm:spPr/>
      <dgm:t>
        <a:bodyPr/>
        <a:lstStyle/>
        <a:p>
          <a:endParaRPr lang="en-US"/>
        </a:p>
      </dgm:t>
    </dgm:pt>
    <dgm:pt modelId="{3C5EBF2A-BB4D-4643-95AB-9DE8D12520DB}" type="sibTrans" cxnId="{8208323F-3291-457D-9C8D-079DB7FA74F3}">
      <dgm:prSet/>
      <dgm:spPr/>
      <dgm:t>
        <a:bodyPr/>
        <a:lstStyle/>
        <a:p>
          <a:endParaRPr lang="en-US"/>
        </a:p>
      </dgm:t>
    </dgm:pt>
    <dgm:pt modelId="{8E0EA5AD-A121-4A48-BFE4-8F866823A975}" type="pres">
      <dgm:prSet presAssocID="{5EE174FE-8923-41C2-AE10-13ADC5585820}" presName="root" presStyleCnt="0">
        <dgm:presLayoutVars>
          <dgm:dir/>
          <dgm:resizeHandles val="exact"/>
        </dgm:presLayoutVars>
      </dgm:prSet>
      <dgm:spPr/>
    </dgm:pt>
    <dgm:pt modelId="{437D41EB-DD3A-4546-A90E-62F073D2B811}" type="pres">
      <dgm:prSet presAssocID="{AC2F858A-E275-417C-A442-D934C973214B}" presName="compNode" presStyleCnt="0"/>
      <dgm:spPr/>
    </dgm:pt>
    <dgm:pt modelId="{1C839B93-F325-4E43-A95E-AE13EC96F91D}" type="pres">
      <dgm:prSet presAssocID="{AC2F858A-E275-417C-A442-D934C973214B}" presName="bgRect" presStyleLbl="bgShp" presStyleIdx="0" presStyleCnt="5"/>
      <dgm:spPr/>
    </dgm:pt>
    <dgm:pt modelId="{5A67CB0E-FEF9-4074-811F-7E0031F95C50}" type="pres">
      <dgm:prSet presAssocID="{AC2F858A-E275-417C-A442-D934C973214B}"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lock"/>
        </a:ext>
      </dgm:extLst>
    </dgm:pt>
    <dgm:pt modelId="{57FE9753-9430-40C3-951E-25B5A6697B53}" type="pres">
      <dgm:prSet presAssocID="{AC2F858A-E275-417C-A442-D934C973214B}" presName="spaceRect" presStyleCnt="0"/>
      <dgm:spPr/>
    </dgm:pt>
    <dgm:pt modelId="{2C61065C-C41C-488C-A6F3-16CA5772E5E9}" type="pres">
      <dgm:prSet presAssocID="{AC2F858A-E275-417C-A442-D934C973214B}" presName="parTx" presStyleLbl="revTx" presStyleIdx="0" presStyleCnt="5">
        <dgm:presLayoutVars>
          <dgm:chMax val="0"/>
          <dgm:chPref val="0"/>
        </dgm:presLayoutVars>
      </dgm:prSet>
      <dgm:spPr/>
    </dgm:pt>
    <dgm:pt modelId="{EC1BE5BB-7F17-46EA-9C32-4409534BD052}" type="pres">
      <dgm:prSet presAssocID="{BDCB3B88-0835-4671-A5AC-10433B76331C}" presName="sibTrans" presStyleCnt="0"/>
      <dgm:spPr/>
    </dgm:pt>
    <dgm:pt modelId="{ECC685C2-1083-4D05-82EF-F45A5E1E3AC7}" type="pres">
      <dgm:prSet presAssocID="{95AD1B63-E3F3-47B4-9D1A-74BD618647AA}" presName="compNode" presStyleCnt="0"/>
      <dgm:spPr/>
    </dgm:pt>
    <dgm:pt modelId="{413D4874-FEC6-4539-ADFF-B92A438A807C}" type="pres">
      <dgm:prSet presAssocID="{95AD1B63-E3F3-47B4-9D1A-74BD618647AA}" presName="bgRect" presStyleLbl="bgShp" presStyleIdx="1" presStyleCnt="5"/>
      <dgm:spPr/>
    </dgm:pt>
    <dgm:pt modelId="{F5BA4283-C738-46E9-A3F7-25CFC9A8D04B}" type="pres">
      <dgm:prSet presAssocID="{95AD1B63-E3F3-47B4-9D1A-74BD618647AA}" presName="iconRect" presStyleLbl="node1" presStyleIdx="1" presStyleCnt="5"/>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Checklist"/>
        </a:ext>
      </dgm:extLst>
    </dgm:pt>
    <dgm:pt modelId="{04528946-79E6-4F43-9C1C-805DCF3CE108}" type="pres">
      <dgm:prSet presAssocID="{95AD1B63-E3F3-47B4-9D1A-74BD618647AA}" presName="spaceRect" presStyleCnt="0"/>
      <dgm:spPr/>
    </dgm:pt>
    <dgm:pt modelId="{6F0E8E53-CEBE-4942-9296-63EF8BC0342E}" type="pres">
      <dgm:prSet presAssocID="{95AD1B63-E3F3-47B4-9D1A-74BD618647AA}" presName="parTx" presStyleLbl="revTx" presStyleIdx="1" presStyleCnt="5">
        <dgm:presLayoutVars>
          <dgm:chMax val="0"/>
          <dgm:chPref val="0"/>
        </dgm:presLayoutVars>
      </dgm:prSet>
      <dgm:spPr/>
    </dgm:pt>
    <dgm:pt modelId="{4FB27D6B-18A1-4807-AE7A-51085F4EDF14}" type="pres">
      <dgm:prSet presAssocID="{26AC2B20-27EF-4D2D-B555-205C9BC1B0DF}" presName="sibTrans" presStyleCnt="0"/>
      <dgm:spPr/>
    </dgm:pt>
    <dgm:pt modelId="{08A0546A-307E-4B5A-83C7-77AD5255D36D}" type="pres">
      <dgm:prSet presAssocID="{0EED9B87-8EDA-4AAE-B317-F4992C7F41A9}" presName="compNode" presStyleCnt="0"/>
      <dgm:spPr/>
    </dgm:pt>
    <dgm:pt modelId="{D27ECC64-0B1D-4098-8B89-8F646809B665}" type="pres">
      <dgm:prSet presAssocID="{0EED9B87-8EDA-4AAE-B317-F4992C7F41A9}" presName="bgRect" presStyleLbl="bgShp" presStyleIdx="2" presStyleCnt="5"/>
      <dgm:spPr/>
    </dgm:pt>
    <dgm:pt modelId="{AB786974-ADB2-4FC7-B7FB-C98E230D75C6}" type="pres">
      <dgm:prSet presAssocID="{0EED9B87-8EDA-4AAE-B317-F4992C7F41A9}"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eckmark"/>
        </a:ext>
      </dgm:extLst>
    </dgm:pt>
    <dgm:pt modelId="{36A72DA8-9A3E-42AA-9775-CC920BA7DBCC}" type="pres">
      <dgm:prSet presAssocID="{0EED9B87-8EDA-4AAE-B317-F4992C7F41A9}" presName="spaceRect" presStyleCnt="0"/>
      <dgm:spPr/>
    </dgm:pt>
    <dgm:pt modelId="{36D326A0-D8DC-462E-9493-3787E81D0056}" type="pres">
      <dgm:prSet presAssocID="{0EED9B87-8EDA-4AAE-B317-F4992C7F41A9}" presName="parTx" presStyleLbl="revTx" presStyleIdx="2" presStyleCnt="5">
        <dgm:presLayoutVars>
          <dgm:chMax val="0"/>
          <dgm:chPref val="0"/>
        </dgm:presLayoutVars>
      </dgm:prSet>
      <dgm:spPr/>
    </dgm:pt>
    <dgm:pt modelId="{89653456-C769-4A5E-9F4D-74B09C053129}" type="pres">
      <dgm:prSet presAssocID="{F3FFB5FC-6980-4AD1-B2AC-4457E4F18593}" presName="sibTrans" presStyleCnt="0"/>
      <dgm:spPr/>
    </dgm:pt>
    <dgm:pt modelId="{9526AD61-7114-49AC-B617-5C4C8372CFDB}" type="pres">
      <dgm:prSet presAssocID="{2A15DA07-2292-41DE-99D5-D1359705182C}" presName="compNode" presStyleCnt="0"/>
      <dgm:spPr/>
    </dgm:pt>
    <dgm:pt modelId="{FCF8CCB3-6634-4DA6-BE7C-790CD9CB74F2}" type="pres">
      <dgm:prSet presAssocID="{2A15DA07-2292-41DE-99D5-D1359705182C}" presName="bgRect" presStyleLbl="bgShp" presStyleIdx="3" presStyleCnt="5"/>
      <dgm:spPr/>
    </dgm:pt>
    <dgm:pt modelId="{4BC2A033-D965-454B-9A81-3D13EB3501C6}" type="pres">
      <dgm:prSet presAssocID="{2A15DA07-2292-41DE-99D5-D1359705182C}"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Key"/>
        </a:ext>
      </dgm:extLst>
    </dgm:pt>
    <dgm:pt modelId="{E015D4E8-A76E-44D3-A221-0502746A0522}" type="pres">
      <dgm:prSet presAssocID="{2A15DA07-2292-41DE-99D5-D1359705182C}" presName="spaceRect" presStyleCnt="0"/>
      <dgm:spPr/>
    </dgm:pt>
    <dgm:pt modelId="{40076B08-A839-452D-A5FC-FC43E6BF8B4F}" type="pres">
      <dgm:prSet presAssocID="{2A15DA07-2292-41DE-99D5-D1359705182C}" presName="parTx" presStyleLbl="revTx" presStyleIdx="3" presStyleCnt="5">
        <dgm:presLayoutVars>
          <dgm:chMax val="0"/>
          <dgm:chPref val="0"/>
        </dgm:presLayoutVars>
      </dgm:prSet>
      <dgm:spPr/>
    </dgm:pt>
    <dgm:pt modelId="{EDF13E53-2FE8-48A8-B64D-9ACAAFEE9FFC}" type="pres">
      <dgm:prSet presAssocID="{3C5EBF2A-BB4D-4643-95AB-9DE8D12520DB}" presName="sibTrans" presStyleCnt="0"/>
      <dgm:spPr/>
    </dgm:pt>
    <dgm:pt modelId="{1B26BFF9-9DBA-4338-9830-BA7B255DBF04}" type="pres">
      <dgm:prSet presAssocID="{86DA6D52-E47C-43FF-9916-D04C27527AC2}" presName="compNode" presStyleCnt="0"/>
      <dgm:spPr/>
    </dgm:pt>
    <dgm:pt modelId="{1F4DE1D3-C63F-4348-90AD-7DFBDB09040D}" type="pres">
      <dgm:prSet presAssocID="{86DA6D52-E47C-43FF-9916-D04C27527AC2}" presName="bgRect" presStyleLbl="bgShp" presStyleIdx="4" presStyleCnt="5"/>
      <dgm:spPr/>
    </dgm:pt>
    <dgm:pt modelId="{32A52C8B-DF70-4DF8-8A10-32FECEEA68F7}" type="pres">
      <dgm:prSet presAssocID="{86DA6D52-E47C-43FF-9916-D04C27527AC2}"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Head with Gears"/>
        </a:ext>
      </dgm:extLst>
    </dgm:pt>
    <dgm:pt modelId="{64F3BD56-AA52-4ADD-9491-135748E39B09}" type="pres">
      <dgm:prSet presAssocID="{86DA6D52-E47C-43FF-9916-D04C27527AC2}" presName="spaceRect" presStyleCnt="0"/>
      <dgm:spPr/>
    </dgm:pt>
    <dgm:pt modelId="{B48C8DDE-8BFA-4439-B11E-C405E49FE4C7}" type="pres">
      <dgm:prSet presAssocID="{86DA6D52-E47C-43FF-9916-D04C27527AC2}" presName="parTx" presStyleLbl="revTx" presStyleIdx="4" presStyleCnt="5">
        <dgm:presLayoutVars>
          <dgm:chMax val="0"/>
          <dgm:chPref val="0"/>
        </dgm:presLayoutVars>
      </dgm:prSet>
      <dgm:spPr/>
    </dgm:pt>
  </dgm:ptLst>
  <dgm:cxnLst>
    <dgm:cxn modelId="{05CF2A02-67B1-4AEB-BC65-70269EAFD20D}" type="presOf" srcId="{2A15DA07-2292-41DE-99D5-D1359705182C}" destId="{40076B08-A839-452D-A5FC-FC43E6BF8B4F}" srcOrd="0" destOrd="0" presId="urn:microsoft.com/office/officeart/2018/2/layout/IconVerticalSolidList"/>
    <dgm:cxn modelId="{1F7AD208-FFB5-461A-B4A9-50CE1E2212DF}" type="presOf" srcId="{AC2F858A-E275-417C-A442-D934C973214B}" destId="{2C61065C-C41C-488C-A6F3-16CA5772E5E9}" srcOrd="0" destOrd="0" presId="urn:microsoft.com/office/officeart/2018/2/layout/IconVerticalSolidList"/>
    <dgm:cxn modelId="{EAA7220A-479A-478E-A122-44293AC17D21}" type="presOf" srcId="{5EE174FE-8923-41C2-AE10-13ADC5585820}" destId="{8E0EA5AD-A121-4A48-BFE4-8F866823A975}" srcOrd="0" destOrd="0" presId="urn:microsoft.com/office/officeart/2018/2/layout/IconVerticalSolidList"/>
    <dgm:cxn modelId="{18B1EE2F-8F5F-4283-BC68-33954E9B1C59}" srcId="{5EE174FE-8923-41C2-AE10-13ADC5585820}" destId="{AC2F858A-E275-417C-A442-D934C973214B}" srcOrd="0" destOrd="0" parTransId="{5181CD48-D110-47BD-9526-BC96317786A5}" sibTransId="{BDCB3B88-0835-4671-A5AC-10433B76331C}"/>
    <dgm:cxn modelId="{8208323F-3291-457D-9C8D-079DB7FA74F3}" srcId="{5EE174FE-8923-41C2-AE10-13ADC5585820}" destId="{2A15DA07-2292-41DE-99D5-D1359705182C}" srcOrd="3" destOrd="0" parTransId="{C0348CD9-82F3-4A1B-916B-2C5B3D187FB2}" sibTransId="{3C5EBF2A-BB4D-4643-95AB-9DE8D12520DB}"/>
    <dgm:cxn modelId="{21A67167-54BF-4642-AC63-AAA0FF01B0D1}" type="presOf" srcId="{0EED9B87-8EDA-4AAE-B317-F4992C7F41A9}" destId="{36D326A0-D8DC-462E-9493-3787E81D0056}" srcOrd="0" destOrd="0" presId="urn:microsoft.com/office/officeart/2018/2/layout/IconVerticalSolidList"/>
    <dgm:cxn modelId="{8C0F04B3-C2B7-4872-8455-3317050F53D1}" srcId="{5EE174FE-8923-41C2-AE10-13ADC5585820}" destId="{95AD1B63-E3F3-47B4-9D1A-74BD618647AA}" srcOrd="1" destOrd="0" parTransId="{E7F04D74-47A3-4C56-9DAA-698869B1E27F}" sibTransId="{26AC2B20-27EF-4D2D-B555-205C9BC1B0DF}"/>
    <dgm:cxn modelId="{4F09B7B3-F6A9-43AB-8C67-153B34A5716C}" type="presOf" srcId="{95AD1B63-E3F3-47B4-9D1A-74BD618647AA}" destId="{6F0E8E53-CEBE-4942-9296-63EF8BC0342E}" srcOrd="0" destOrd="0" presId="urn:microsoft.com/office/officeart/2018/2/layout/IconVerticalSolidList"/>
    <dgm:cxn modelId="{3B5907B9-BC9C-44A9-BDA7-2687E705A44E}" srcId="{5EE174FE-8923-41C2-AE10-13ADC5585820}" destId="{0EED9B87-8EDA-4AAE-B317-F4992C7F41A9}" srcOrd="2" destOrd="0" parTransId="{8466F152-846D-4D98-9316-0DBA7B961032}" sibTransId="{F3FFB5FC-6980-4AD1-B2AC-4457E4F18593}"/>
    <dgm:cxn modelId="{678024F1-06D7-4AA4-A029-7646ABFD9275}" type="presOf" srcId="{86DA6D52-E47C-43FF-9916-D04C27527AC2}" destId="{B48C8DDE-8BFA-4439-B11E-C405E49FE4C7}" srcOrd="0" destOrd="0" presId="urn:microsoft.com/office/officeart/2018/2/layout/IconVerticalSolidList"/>
    <dgm:cxn modelId="{0EA1C6FD-78AB-46FE-B772-9DC2D88DBCAD}" srcId="{5EE174FE-8923-41C2-AE10-13ADC5585820}" destId="{86DA6D52-E47C-43FF-9916-D04C27527AC2}" srcOrd="4" destOrd="0" parTransId="{B5DD5B69-4B4E-471A-A747-3FDE20ACBF0E}" sibTransId="{648E6EA4-E5D2-4B70-A9E4-A21386B7ED53}"/>
    <dgm:cxn modelId="{00F9E282-0715-4164-984D-C5A437035E10}" type="presParOf" srcId="{8E0EA5AD-A121-4A48-BFE4-8F866823A975}" destId="{437D41EB-DD3A-4546-A90E-62F073D2B811}" srcOrd="0" destOrd="0" presId="urn:microsoft.com/office/officeart/2018/2/layout/IconVerticalSolidList"/>
    <dgm:cxn modelId="{D5A5AA36-3F66-4214-9C32-0DAA2B64B604}" type="presParOf" srcId="{437D41EB-DD3A-4546-A90E-62F073D2B811}" destId="{1C839B93-F325-4E43-A95E-AE13EC96F91D}" srcOrd="0" destOrd="0" presId="urn:microsoft.com/office/officeart/2018/2/layout/IconVerticalSolidList"/>
    <dgm:cxn modelId="{2490FB01-E16B-4146-AEB2-AF4AEB34D278}" type="presParOf" srcId="{437D41EB-DD3A-4546-A90E-62F073D2B811}" destId="{5A67CB0E-FEF9-4074-811F-7E0031F95C50}" srcOrd="1" destOrd="0" presId="urn:microsoft.com/office/officeart/2018/2/layout/IconVerticalSolidList"/>
    <dgm:cxn modelId="{224493E5-7C0F-405C-970A-DC3FDA99EF16}" type="presParOf" srcId="{437D41EB-DD3A-4546-A90E-62F073D2B811}" destId="{57FE9753-9430-40C3-951E-25B5A6697B53}" srcOrd="2" destOrd="0" presId="urn:microsoft.com/office/officeart/2018/2/layout/IconVerticalSolidList"/>
    <dgm:cxn modelId="{648C4CB6-85FD-4C8F-A628-244E71942503}" type="presParOf" srcId="{437D41EB-DD3A-4546-A90E-62F073D2B811}" destId="{2C61065C-C41C-488C-A6F3-16CA5772E5E9}" srcOrd="3" destOrd="0" presId="urn:microsoft.com/office/officeart/2018/2/layout/IconVerticalSolidList"/>
    <dgm:cxn modelId="{CA0DBBD9-70D0-43F7-85A2-9E4CE7728508}" type="presParOf" srcId="{8E0EA5AD-A121-4A48-BFE4-8F866823A975}" destId="{EC1BE5BB-7F17-46EA-9C32-4409534BD052}" srcOrd="1" destOrd="0" presId="urn:microsoft.com/office/officeart/2018/2/layout/IconVerticalSolidList"/>
    <dgm:cxn modelId="{4697C2C5-15F5-4155-9E6A-BFDA23DEA00C}" type="presParOf" srcId="{8E0EA5AD-A121-4A48-BFE4-8F866823A975}" destId="{ECC685C2-1083-4D05-82EF-F45A5E1E3AC7}" srcOrd="2" destOrd="0" presId="urn:microsoft.com/office/officeart/2018/2/layout/IconVerticalSolidList"/>
    <dgm:cxn modelId="{D3AAE5C6-9AE4-4842-9388-5195D952255F}" type="presParOf" srcId="{ECC685C2-1083-4D05-82EF-F45A5E1E3AC7}" destId="{413D4874-FEC6-4539-ADFF-B92A438A807C}" srcOrd="0" destOrd="0" presId="urn:microsoft.com/office/officeart/2018/2/layout/IconVerticalSolidList"/>
    <dgm:cxn modelId="{793A2FBD-8232-4295-9416-06D5D584A7A5}" type="presParOf" srcId="{ECC685C2-1083-4D05-82EF-F45A5E1E3AC7}" destId="{F5BA4283-C738-46E9-A3F7-25CFC9A8D04B}" srcOrd="1" destOrd="0" presId="urn:microsoft.com/office/officeart/2018/2/layout/IconVerticalSolidList"/>
    <dgm:cxn modelId="{59670D36-F10A-40D4-A3C1-86C1FE9597AB}" type="presParOf" srcId="{ECC685C2-1083-4D05-82EF-F45A5E1E3AC7}" destId="{04528946-79E6-4F43-9C1C-805DCF3CE108}" srcOrd="2" destOrd="0" presId="urn:microsoft.com/office/officeart/2018/2/layout/IconVerticalSolidList"/>
    <dgm:cxn modelId="{0F4F903C-0521-4A1B-9571-8049E25673AD}" type="presParOf" srcId="{ECC685C2-1083-4D05-82EF-F45A5E1E3AC7}" destId="{6F0E8E53-CEBE-4942-9296-63EF8BC0342E}" srcOrd="3" destOrd="0" presId="urn:microsoft.com/office/officeart/2018/2/layout/IconVerticalSolidList"/>
    <dgm:cxn modelId="{419FDA00-4C5A-4228-B091-1760B73ABC3E}" type="presParOf" srcId="{8E0EA5AD-A121-4A48-BFE4-8F866823A975}" destId="{4FB27D6B-18A1-4807-AE7A-51085F4EDF14}" srcOrd="3" destOrd="0" presId="urn:microsoft.com/office/officeart/2018/2/layout/IconVerticalSolidList"/>
    <dgm:cxn modelId="{6BD56F7F-B52B-4581-B000-EAC225974E71}" type="presParOf" srcId="{8E0EA5AD-A121-4A48-BFE4-8F866823A975}" destId="{08A0546A-307E-4B5A-83C7-77AD5255D36D}" srcOrd="4" destOrd="0" presId="urn:microsoft.com/office/officeart/2018/2/layout/IconVerticalSolidList"/>
    <dgm:cxn modelId="{C51443B1-5B27-4286-B5FD-10057D7F77FC}" type="presParOf" srcId="{08A0546A-307E-4B5A-83C7-77AD5255D36D}" destId="{D27ECC64-0B1D-4098-8B89-8F646809B665}" srcOrd="0" destOrd="0" presId="urn:microsoft.com/office/officeart/2018/2/layout/IconVerticalSolidList"/>
    <dgm:cxn modelId="{DDA5683B-3C11-48BD-84B5-280220B4F951}" type="presParOf" srcId="{08A0546A-307E-4B5A-83C7-77AD5255D36D}" destId="{AB786974-ADB2-4FC7-B7FB-C98E230D75C6}" srcOrd="1" destOrd="0" presId="urn:microsoft.com/office/officeart/2018/2/layout/IconVerticalSolidList"/>
    <dgm:cxn modelId="{B103FAFE-8D31-47E3-AC01-C3CF9EC78686}" type="presParOf" srcId="{08A0546A-307E-4B5A-83C7-77AD5255D36D}" destId="{36A72DA8-9A3E-42AA-9775-CC920BA7DBCC}" srcOrd="2" destOrd="0" presId="urn:microsoft.com/office/officeart/2018/2/layout/IconVerticalSolidList"/>
    <dgm:cxn modelId="{5A2EE27C-29F8-4813-8129-9DE51FF5BCE7}" type="presParOf" srcId="{08A0546A-307E-4B5A-83C7-77AD5255D36D}" destId="{36D326A0-D8DC-462E-9493-3787E81D0056}" srcOrd="3" destOrd="0" presId="urn:microsoft.com/office/officeart/2018/2/layout/IconVerticalSolidList"/>
    <dgm:cxn modelId="{C6262387-BFE9-4B7A-8AC4-14993614B844}" type="presParOf" srcId="{8E0EA5AD-A121-4A48-BFE4-8F866823A975}" destId="{89653456-C769-4A5E-9F4D-74B09C053129}" srcOrd="5" destOrd="0" presId="urn:microsoft.com/office/officeart/2018/2/layout/IconVerticalSolidList"/>
    <dgm:cxn modelId="{15D8D071-7CE6-43AE-8370-247CC57B04F8}" type="presParOf" srcId="{8E0EA5AD-A121-4A48-BFE4-8F866823A975}" destId="{9526AD61-7114-49AC-B617-5C4C8372CFDB}" srcOrd="6" destOrd="0" presId="urn:microsoft.com/office/officeart/2018/2/layout/IconVerticalSolidList"/>
    <dgm:cxn modelId="{A286493A-7474-4A1F-9699-257A6C4D7542}" type="presParOf" srcId="{9526AD61-7114-49AC-B617-5C4C8372CFDB}" destId="{FCF8CCB3-6634-4DA6-BE7C-790CD9CB74F2}" srcOrd="0" destOrd="0" presId="urn:microsoft.com/office/officeart/2018/2/layout/IconVerticalSolidList"/>
    <dgm:cxn modelId="{C827CA20-D2E7-401F-9A94-EB824E4F0D3E}" type="presParOf" srcId="{9526AD61-7114-49AC-B617-5C4C8372CFDB}" destId="{4BC2A033-D965-454B-9A81-3D13EB3501C6}" srcOrd="1" destOrd="0" presId="urn:microsoft.com/office/officeart/2018/2/layout/IconVerticalSolidList"/>
    <dgm:cxn modelId="{57EFF40C-56B7-4DFD-933B-6D099D44C347}" type="presParOf" srcId="{9526AD61-7114-49AC-B617-5C4C8372CFDB}" destId="{E015D4E8-A76E-44D3-A221-0502746A0522}" srcOrd="2" destOrd="0" presId="urn:microsoft.com/office/officeart/2018/2/layout/IconVerticalSolidList"/>
    <dgm:cxn modelId="{770C3D59-DE89-4D5B-AEE3-6F1C37DD11F4}" type="presParOf" srcId="{9526AD61-7114-49AC-B617-5C4C8372CFDB}" destId="{40076B08-A839-452D-A5FC-FC43E6BF8B4F}" srcOrd="3" destOrd="0" presId="urn:microsoft.com/office/officeart/2018/2/layout/IconVerticalSolidList"/>
    <dgm:cxn modelId="{139D3419-2267-423E-9AA7-C3763AF8CB05}" type="presParOf" srcId="{8E0EA5AD-A121-4A48-BFE4-8F866823A975}" destId="{EDF13E53-2FE8-48A8-B64D-9ACAAFEE9FFC}" srcOrd="7" destOrd="0" presId="urn:microsoft.com/office/officeart/2018/2/layout/IconVerticalSolidList"/>
    <dgm:cxn modelId="{A96F9274-1013-41F2-97D9-5C67A0DD6390}" type="presParOf" srcId="{8E0EA5AD-A121-4A48-BFE4-8F866823A975}" destId="{1B26BFF9-9DBA-4338-9830-BA7B255DBF04}" srcOrd="8" destOrd="0" presId="urn:microsoft.com/office/officeart/2018/2/layout/IconVerticalSolidList"/>
    <dgm:cxn modelId="{387D7EC8-AE96-4EE2-9EE7-18F249755274}" type="presParOf" srcId="{1B26BFF9-9DBA-4338-9830-BA7B255DBF04}" destId="{1F4DE1D3-C63F-4348-90AD-7DFBDB09040D}" srcOrd="0" destOrd="0" presId="urn:microsoft.com/office/officeart/2018/2/layout/IconVerticalSolidList"/>
    <dgm:cxn modelId="{F5C7771A-AE41-4F4D-8BD4-F0C2B387A957}" type="presParOf" srcId="{1B26BFF9-9DBA-4338-9830-BA7B255DBF04}" destId="{32A52C8B-DF70-4DF8-8A10-32FECEEA68F7}" srcOrd="1" destOrd="0" presId="urn:microsoft.com/office/officeart/2018/2/layout/IconVerticalSolidList"/>
    <dgm:cxn modelId="{5B2CCD9C-7CB8-4DA2-9DC2-3AF3F7F835A7}" type="presParOf" srcId="{1B26BFF9-9DBA-4338-9830-BA7B255DBF04}" destId="{64F3BD56-AA52-4ADD-9491-135748E39B09}" srcOrd="2" destOrd="0" presId="urn:microsoft.com/office/officeart/2018/2/layout/IconVerticalSolidList"/>
    <dgm:cxn modelId="{D027C950-7F37-47F0-9CA6-7540686C9CE8}" type="presParOf" srcId="{1B26BFF9-9DBA-4338-9830-BA7B255DBF04}" destId="{B48C8DDE-8BFA-4439-B11E-C405E49FE4C7}"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373F347-FE31-4CC4-B132-03FEA81E0767}"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en-US"/>
        </a:p>
      </dgm:t>
    </dgm:pt>
    <dgm:pt modelId="{F5219BA8-D749-4959-93BD-0BBC90DAD5B2}">
      <dgm:prSet/>
      <dgm:spPr/>
      <dgm:t>
        <a:bodyPr/>
        <a:lstStyle/>
        <a:p>
          <a:r>
            <a:rPr lang="en-US"/>
            <a:t>TurnItIn </a:t>
          </a:r>
        </a:p>
      </dgm:t>
    </dgm:pt>
    <dgm:pt modelId="{1BE5FAD0-FC1C-4BCB-8D60-A243032CA113}" type="parTrans" cxnId="{B9B85858-03B0-4C06-B886-2F18146E9BA8}">
      <dgm:prSet/>
      <dgm:spPr/>
      <dgm:t>
        <a:bodyPr/>
        <a:lstStyle/>
        <a:p>
          <a:endParaRPr lang="en-US"/>
        </a:p>
      </dgm:t>
    </dgm:pt>
    <dgm:pt modelId="{1CCDFA76-774A-4A06-B9CA-EFA4C22F5826}" type="sibTrans" cxnId="{B9B85858-03B0-4C06-B886-2F18146E9BA8}">
      <dgm:prSet/>
      <dgm:spPr/>
      <dgm:t>
        <a:bodyPr/>
        <a:lstStyle/>
        <a:p>
          <a:endParaRPr lang="en-US"/>
        </a:p>
      </dgm:t>
    </dgm:pt>
    <dgm:pt modelId="{1658E453-94C9-4FFC-8370-C473919A6DD1}">
      <dgm:prSet/>
      <dgm:spPr/>
      <dgm:t>
        <a:bodyPr/>
        <a:lstStyle/>
        <a:p>
          <a:r>
            <a:rPr lang="en-US"/>
            <a:t>Respondus Lockdown Browser</a:t>
          </a:r>
        </a:p>
      </dgm:t>
    </dgm:pt>
    <dgm:pt modelId="{EDB7EE2D-0397-4018-8262-292921AEA177}" type="parTrans" cxnId="{9600D64B-FEF7-4F02-8910-620E6FF5DB60}">
      <dgm:prSet/>
      <dgm:spPr/>
      <dgm:t>
        <a:bodyPr/>
        <a:lstStyle/>
        <a:p>
          <a:endParaRPr lang="en-US"/>
        </a:p>
      </dgm:t>
    </dgm:pt>
    <dgm:pt modelId="{340FA6AC-B60B-4611-BD35-22EA079C2AE8}" type="sibTrans" cxnId="{9600D64B-FEF7-4F02-8910-620E6FF5DB60}">
      <dgm:prSet/>
      <dgm:spPr/>
      <dgm:t>
        <a:bodyPr/>
        <a:lstStyle/>
        <a:p>
          <a:endParaRPr lang="en-US"/>
        </a:p>
      </dgm:t>
    </dgm:pt>
    <dgm:pt modelId="{4A6ADAD1-44C4-462B-9ECF-102352F4DD0E}">
      <dgm:prSet/>
      <dgm:spPr/>
      <dgm:t>
        <a:bodyPr/>
        <a:lstStyle/>
        <a:p>
          <a:r>
            <a:rPr lang="en-US"/>
            <a:t>Respondus Monitor</a:t>
          </a:r>
        </a:p>
      </dgm:t>
    </dgm:pt>
    <dgm:pt modelId="{0EDB66B5-8CBB-46ED-A22F-88D74FF7C62D}" type="parTrans" cxnId="{048D6D64-9083-40AF-84F7-D847F5253813}">
      <dgm:prSet/>
      <dgm:spPr/>
      <dgm:t>
        <a:bodyPr/>
        <a:lstStyle/>
        <a:p>
          <a:endParaRPr lang="en-US"/>
        </a:p>
      </dgm:t>
    </dgm:pt>
    <dgm:pt modelId="{A8508727-5B84-4D87-9FB8-CF0CB7BA878A}" type="sibTrans" cxnId="{048D6D64-9083-40AF-84F7-D847F5253813}">
      <dgm:prSet/>
      <dgm:spPr/>
      <dgm:t>
        <a:bodyPr/>
        <a:lstStyle/>
        <a:p>
          <a:endParaRPr lang="en-US"/>
        </a:p>
      </dgm:t>
    </dgm:pt>
    <dgm:pt modelId="{78DA3B6E-6D4D-4007-B97C-D1E02DE6539A}">
      <dgm:prSet/>
      <dgm:spPr/>
      <dgm:t>
        <a:bodyPr/>
        <a:lstStyle/>
        <a:p>
          <a:r>
            <a:rPr lang="en-US"/>
            <a:t>PollEverywhere</a:t>
          </a:r>
        </a:p>
      </dgm:t>
    </dgm:pt>
    <dgm:pt modelId="{42D7D351-2CA4-4277-BE51-E2C1C839B182}" type="parTrans" cxnId="{2DFBE9DE-F7C6-4EDD-954A-27A2A706357E}">
      <dgm:prSet/>
      <dgm:spPr/>
      <dgm:t>
        <a:bodyPr/>
        <a:lstStyle/>
        <a:p>
          <a:endParaRPr lang="en-US"/>
        </a:p>
      </dgm:t>
    </dgm:pt>
    <dgm:pt modelId="{D49A6D0F-A67A-47CE-B1FF-03315185CEFC}" type="sibTrans" cxnId="{2DFBE9DE-F7C6-4EDD-954A-27A2A706357E}">
      <dgm:prSet/>
      <dgm:spPr/>
      <dgm:t>
        <a:bodyPr/>
        <a:lstStyle/>
        <a:p>
          <a:endParaRPr lang="en-US"/>
        </a:p>
      </dgm:t>
    </dgm:pt>
    <dgm:pt modelId="{39481730-517C-4194-9CEF-C53B9C196BD5}">
      <dgm:prSet/>
      <dgm:spPr/>
      <dgm:t>
        <a:bodyPr/>
        <a:lstStyle/>
        <a:p>
          <a:r>
            <a:rPr lang="en-US"/>
            <a:t>Panopto video quizzes and timed discussions</a:t>
          </a:r>
        </a:p>
      </dgm:t>
    </dgm:pt>
    <dgm:pt modelId="{63C351F9-AEFE-4CE6-8D55-D6F5996FD412}" type="parTrans" cxnId="{AFD98718-95D8-402D-BC3D-037EFF8974B5}">
      <dgm:prSet/>
      <dgm:spPr/>
      <dgm:t>
        <a:bodyPr/>
        <a:lstStyle/>
        <a:p>
          <a:endParaRPr lang="en-US"/>
        </a:p>
      </dgm:t>
    </dgm:pt>
    <dgm:pt modelId="{97C87A62-857E-4C85-B020-750ECBB46967}" type="sibTrans" cxnId="{AFD98718-95D8-402D-BC3D-037EFF8974B5}">
      <dgm:prSet/>
      <dgm:spPr/>
      <dgm:t>
        <a:bodyPr/>
        <a:lstStyle/>
        <a:p>
          <a:endParaRPr lang="en-US"/>
        </a:p>
      </dgm:t>
    </dgm:pt>
    <dgm:pt modelId="{EBB0F707-AE7A-49F6-BFFF-99FC24422C78}" type="pres">
      <dgm:prSet presAssocID="{7373F347-FE31-4CC4-B132-03FEA81E0767}" presName="linear" presStyleCnt="0">
        <dgm:presLayoutVars>
          <dgm:animLvl val="lvl"/>
          <dgm:resizeHandles val="exact"/>
        </dgm:presLayoutVars>
      </dgm:prSet>
      <dgm:spPr/>
    </dgm:pt>
    <dgm:pt modelId="{BDED05C0-0B02-46ED-9F7C-ACDD607F089B}" type="pres">
      <dgm:prSet presAssocID="{F5219BA8-D749-4959-93BD-0BBC90DAD5B2}" presName="parentText" presStyleLbl="node1" presStyleIdx="0" presStyleCnt="5">
        <dgm:presLayoutVars>
          <dgm:chMax val="0"/>
          <dgm:bulletEnabled val="1"/>
        </dgm:presLayoutVars>
      </dgm:prSet>
      <dgm:spPr/>
    </dgm:pt>
    <dgm:pt modelId="{FC0E7FD8-C783-4948-AE5F-AFD7601A35F7}" type="pres">
      <dgm:prSet presAssocID="{1CCDFA76-774A-4A06-B9CA-EFA4C22F5826}" presName="spacer" presStyleCnt="0"/>
      <dgm:spPr/>
    </dgm:pt>
    <dgm:pt modelId="{FCCA5B91-767F-4A37-AC47-FFA54397B423}" type="pres">
      <dgm:prSet presAssocID="{1658E453-94C9-4FFC-8370-C473919A6DD1}" presName="parentText" presStyleLbl="node1" presStyleIdx="1" presStyleCnt="5">
        <dgm:presLayoutVars>
          <dgm:chMax val="0"/>
          <dgm:bulletEnabled val="1"/>
        </dgm:presLayoutVars>
      </dgm:prSet>
      <dgm:spPr/>
    </dgm:pt>
    <dgm:pt modelId="{F3316A5B-5D72-4485-800D-052EE2A0059E}" type="pres">
      <dgm:prSet presAssocID="{340FA6AC-B60B-4611-BD35-22EA079C2AE8}" presName="spacer" presStyleCnt="0"/>
      <dgm:spPr/>
    </dgm:pt>
    <dgm:pt modelId="{8E2B0D36-412E-4411-A47D-C36D5FEBCD44}" type="pres">
      <dgm:prSet presAssocID="{4A6ADAD1-44C4-462B-9ECF-102352F4DD0E}" presName="parentText" presStyleLbl="node1" presStyleIdx="2" presStyleCnt="5">
        <dgm:presLayoutVars>
          <dgm:chMax val="0"/>
          <dgm:bulletEnabled val="1"/>
        </dgm:presLayoutVars>
      </dgm:prSet>
      <dgm:spPr/>
    </dgm:pt>
    <dgm:pt modelId="{182419C7-5BBE-4CE8-A7E2-1682FFE40618}" type="pres">
      <dgm:prSet presAssocID="{A8508727-5B84-4D87-9FB8-CF0CB7BA878A}" presName="spacer" presStyleCnt="0"/>
      <dgm:spPr/>
    </dgm:pt>
    <dgm:pt modelId="{E4707A1F-F299-446E-8D62-0B220A120AD0}" type="pres">
      <dgm:prSet presAssocID="{78DA3B6E-6D4D-4007-B97C-D1E02DE6539A}" presName="parentText" presStyleLbl="node1" presStyleIdx="3" presStyleCnt="5">
        <dgm:presLayoutVars>
          <dgm:chMax val="0"/>
          <dgm:bulletEnabled val="1"/>
        </dgm:presLayoutVars>
      </dgm:prSet>
      <dgm:spPr/>
    </dgm:pt>
    <dgm:pt modelId="{3AC1A381-8999-4AAB-ADF8-F528CE197D4F}" type="pres">
      <dgm:prSet presAssocID="{D49A6D0F-A67A-47CE-B1FF-03315185CEFC}" presName="spacer" presStyleCnt="0"/>
      <dgm:spPr/>
    </dgm:pt>
    <dgm:pt modelId="{B824E37E-56D4-409C-9B95-CA3A55909362}" type="pres">
      <dgm:prSet presAssocID="{39481730-517C-4194-9CEF-C53B9C196BD5}" presName="parentText" presStyleLbl="node1" presStyleIdx="4" presStyleCnt="5">
        <dgm:presLayoutVars>
          <dgm:chMax val="0"/>
          <dgm:bulletEnabled val="1"/>
        </dgm:presLayoutVars>
      </dgm:prSet>
      <dgm:spPr/>
    </dgm:pt>
  </dgm:ptLst>
  <dgm:cxnLst>
    <dgm:cxn modelId="{AFD98718-95D8-402D-BC3D-037EFF8974B5}" srcId="{7373F347-FE31-4CC4-B132-03FEA81E0767}" destId="{39481730-517C-4194-9CEF-C53B9C196BD5}" srcOrd="4" destOrd="0" parTransId="{63C351F9-AEFE-4CE6-8D55-D6F5996FD412}" sibTransId="{97C87A62-857E-4C85-B020-750ECBB46967}"/>
    <dgm:cxn modelId="{F7DC641C-C281-40D6-9007-C823574E073C}" type="presOf" srcId="{4A6ADAD1-44C4-462B-9ECF-102352F4DD0E}" destId="{8E2B0D36-412E-4411-A47D-C36D5FEBCD44}" srcOrd="0" destOrd="0" presId="urn:microsoft.com/office/officeart/2005/8/layout/vList2"/>
    <dgm:cxn modelId="{FC0BA45B-3FFA-4708-8CBE-C91994AA6FAB}" type="presOf" srcId="{F5219BA8-D749-4959-93BD-0BBC90DAD5B2}" destId="{BDED05C0-0B02-46ED-9F7C-ACDD607F089B}" srcOrd="0" destOrd="0" presId="urn:microsoft.com/office/officeart/2005/8/layout/vList2"/>
    <dgm:cxn modelId="{CE843360-C64B-4D8C-B593-CB2C4DF15191}" type="presOf" srcId="{1658E453-94C9-4FFC-8370-C473919A6DD1}" destId="{FCCA5B91-767F-4A37-AC47-FFA54397B423}" srcOrd="0" destOrd="0" presId="urn:microsoft.com/office/officeart/2005/8/layout/vList2"/>
    <dgm:cxn modelId="{048D6D64-9083-40AF-84F7-D847F5253813}" srcId="{7373F347-FE31-4CC4-B132-03FEA81E0767}" destId="{4A6ADAD1-44C4-462B-9ECF-102352F4DD0E}" srcOrd="2" destOrd="0" parTransId="{0EDB66B5-8CBB-46ED-A22F-88D74FF7C62D}" sibTransId="{A8508727-5B84-4D87-9FB8-CF0CB7BA878A}"/>
    <dgm:cxn modelId="{9600D64B-FEF7-4F02-8910-620E6FF5DB60}" srcId="{7373F347-FE31-4CC4-B132-03FEA81E0767}" destId="{1658E453-94C9-4FFC-8370-C473919A6DD1}" srcOrd="1" destOrd="0" parTransId="{EDB7EE2D-0397-4018-8262-292921AEA177}" sibTransId="{340FA6AC-B60B-4611-BD35-22EA079C2AE8}"/>
    <dgm:cxn modelId="{A066F553-6886-4BEF-972F-7C643DDE98F4}" type="presOf" srcId="{39481730-517C-4194-9CEF-C53B9C196BD5}" destId="{B824E37E-56D4-409C-9B95-CA3A55909362}" srcOrd="0" destOrd="0" presId="urn:microsoft.com/office/officeart/2005/8/layout/vList2"/>
    <dgm:cxn modelId="{B9B85858-03B0-4C06-B886-2F18146E9BA8}" srcId="{7373F347-FE31-4CC4-B132-03FEA81E0767}" destId="{F5219BA8-D749-4959-93BD-0BBC90DAD5B2}" srcOrd="0" destOrd="0" parTransId="{1BE5FAD0-FC1C-4BCB-8D60-A243032CA113}" sibTransId="{1CCDFA76-774A-4A06-B9CA-EFA4C22F5826}"/>
    <dgm:cxn modelId="{CCBE15B1-E3EB-4BE8-878C-DEC99DA1AFDF}" type="presOf" srcId="{7373F347-FE31-4CC4-B132-03FEA81E0767}" destId="{EBB0F707-AE7A-49F6-BFFF-99FC24422C78}" srcOrd="0" destOrd="0" presId="urn:microsoft.com/office/officeart/2005/8/layout/vList2"/>
    <dgm:cxn modelId="{0D0A63B7-BBE0-4546-AC8C-25F6BDF12AE9}" type="presOf" srcId="{78DA3B6E-6D4D-4007-B97C-D1E02DE6539A}" destId="{E4707A1F-F299-446E-8D62-0B220A120AD0}" srcOrd="0" destOrd="0" presId="urn:microsoft.com/office/officeart/2005/8/layout/vList2"/>
    <dgm:cxn modelId="{2DFBE9DE-F7C6-4EDD-954A-27A2A706357E}" srcId="{7373F347-FE31-4CC4-B132-03FEA81E0767}" destId="{78DA3B6E-6D4D-4007-B97C-D1E02DE6539A}" srcOrd="3" destOrd="0" parTransId="{42D7D351-2CA4-4277-BE51-E2C1C839B182}" sibTransId="{D49A6D0F-A67A-47CE-B1FF-03315185CEFC}"/>
    <dgm:cxn modelId="{C4E4EC54-7FB7-4BAB-B73C-326462FDF892}" type="presParOf" srcId="{EBB0F707-AE7A-49F6-BFFF-99FC24422C78}" destId="{BDED05C0-0B02-46ED-9F7C-ACDD607F089B}" srcOrd="0" destOrd="0" presId="urn:microsoft.com/office/officeart/2005/8/layout/vList2"/>
    <dgm:cxn modelId="{9A7E43A4-182F-4293-A7AB-E7D57381AA57}" type="presParOf" srcId="{EBB0F707-AE7A-49F6-BFFF-99FC24422C78}" destId="{FC0E7FD8-C783-4948-AE5F-AFD7601A35F7}" srcOrd="1" destOrd="0" presId="urn:microsoft.com/office/officeart/2005/8/layout/vList2"/>
    <dgm:cxn modelId="{CB5E1B9E-2303-47CC-A2F6-A1EC3C5A2D12}" type="presParOf" srcId="{EBB0F707-AE7A-49F6-BFFF-99FC24422C78}" destId="{FCCA5B91-767F-4A37-AC47-FFA54397B423}" srcOrd="2" destOrd="0" presId="urn:microsoft.com/office/officeart/2005/8/layout/vList2"/>
    <dgm:cxn modelId="{7BE215B6-29B6-4730-89F7-534B9C8333F3}" type="presParOf" srcId="{EBB0F707-AE7A-49F6-BFFF-99FC24422C78}" destId="{F3316A5B-5D72-4485-800D-052EE2A0059E}" srcOrd="3" destOrd="0" presId="urn:microsoft.com/office/officeart/2005/8/layout/vList2"/>
    <dgm:cxn modelId="{0A4189C6-95A4-47F6-AEED-599F5E7CD8A4}" type="presParOf" srcId="{EBB0F707-AE7A-49F6-BFFF-99FC24422C78}" destId="{8E2B0D36-412E-4411-A47D-C36D5FEBCD44}" srcOrd="4" destOrd="0" presId="urn:microsoft.com/office/officeart/2005/8/layout/vList2"/>
    <dgm:cxn modelId="{C384090B-2EDA-48F9-AB12-111D57325C81}" type="presParOf" srcId="{EBB0F707-AE7A-49F6-BFFF-99FC24422C78}" destId="{182419C7-5BBE-4CE8-A7E2-1682FFE40618}" srcOrd="5" destOrd="0" presId="urn:microsoft.com/office/officeart/2005/8/layout/vList2"/>
    <dgm:cxn modelId="{DA1354E9-23E4-47AE-AB13-1B2F60656435}" type="presParOf" srcId="{EBB0F707-AE7A-49F6-BFFF-99FC24422C78}" destId="{E4707A1F-F299-446E-8D62-0B220A120AD0}" srcOrd="6" destOrd="0" presId="urn:microsoft.com/office/officeart/2005/8/layout/vList2"/>
    <dgm:cxn modelId="{B16659A0-1D20-4682-99E8-3B617EEBF9F9}" type="presParOf" srcId="{EBB0F707-AE7A-49F6-BFFF-99FC24422C78}" destId="{3AC1A381-8999-4AAB-ADF8-F528CE197D4F}" srcOrd="7" destOrd="0" presId="urn:microsoft.com/office/officeart/2005/8/layout/vList2"/>
    <dgm:cxn modelId="{F0093221-14A6-4EE5-B002-72497A56E523}" type="presParOf" srcId="{EBB0F707-AE7A-49F6-BFFF-99FC24422C78}" destId="{B824E37E-56D4-409C-9B95-CA3A55909362}"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DE8241-0108-4742-9BB0-50D1A862496B}">
      <dsp:nvSpPr>
        <dsp:cNvPr id="0" name=""/>
        <dsp:cNvSpPr/>
      </dsp:nvSpPr>
      <dsp:spPr>
        <a:xfrm>
          <a:off x="0" y="107988"/>
          <a:ext cx="5029199" cy="63648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helps clarify what good performance is (goals, criteria, expected standards);</a:t>
          </a:r>
        </a:p>
      </dsp:txBody>
      <dsp:txXfrm>
        <a:off x="31070" y="139058"/>
        <a:ext cx="4967059" cy="574340"/>
      </dsp:txXfrm>
    </dsp:sp>
    <dsp:sp modelId="{0DDA36F4-60F8-4DDE-9908-689D93970FB4}">
      <dsp:nvSpPr>
        <dsp:cNvPr id="0" name=""/>
        <dsp:cNvSpPr/>
      </dsp:nvSpPr>
      <dsp:spPr>
        <a:xfrm>
          <a:off x="0" y="790548"/>
          <a:ext cx="5029199" cy="636480"/>
        </a:xfrm>
        <a:prstGeom prst="roundRect">
          <a:avLst/>
        </a:prstGeom>
        <a:solidFill>
          <a:schemeClr val="accent2">
            <a:hueOff val="1434690"/>
            <a:satOff val="-6810"/>
            <a:lumOff val="339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facilitates the development of self-assessment (reflection) in learning;</a:t>
          </a:r>
        </a:p>
      </dsp:txBody>
      <dsp:txXfrm>
        <a:off x="31070" y="821618"/>
        <a:ext cx="4967059" cy="574340"/>
      </dsp:txXfrm>
    </dsp:sp>
    <dsp:sp modelId="{A6137ECB-B182-4116-A16C-268B811D0855}">
      <dsp:nvSpPr>
        <dsp:cNvPr id="0" name=""/>
        <dsp:cNvSpPr/>
      </dsp:nvSpPr>
      <dsp:spPr>
        <a:xfrm>
          <a:off x="0" y="1473108"/>
          <a:ext cx="5029199" cy="636480"/>
        </a:xfrm>
        <a:prstGeom prst="roundRect">
          <a:avLst/>
        </a:prstGeom>
        <a:solidFill>
          <a:schemeClr val="accent2">
            <a:hueOff val="2869380"/>
            <a:satOff val="-13621"/>
            <a:lumOff val="679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delivers high quality information to students about their learning;</a:t>
          </a:r>
        </a:p>
      </dsp:txBody>
      <dsp:txXfrm>
        <a:off x="31070" y="1504178"/>
        <a:ext cx="4967059" cy="574340"/>
      </dsp:txXfrm>
    </dsp:sp>
    <dsp:sp modelId="{1F9FCC43-D762-4F9F-A34E-2866426EF54E}">
      <dsp:nvSpPr>
        <dsp:cNvPr id="0" name=""/>
        <dsp:cNvSpPr/>
      </dsp:nvSpPr>
      <dsp:spPr>
        <a:xfrm>
          <a:off x="0" y="2155668"/>
          <a:ext cx="5029199" cy="636480"/>
        </a:xfrm>
        <a:prstGeom prst="roundRect">
          <a:avLst/>
        </a:prstGeom>
        <a:solidFill>
          <a:schemeClr val="accent2">
            <a:hueOff val="4304070"/>
            <a:satOff val="-20431"/>
            <a:lumOff val="1019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encourages teacher and peer dialogue around learning;</a:t>
          </a:r>
        </a:p>
      </dsp:txBody>
      <dsp:txXfrm>
        <a:off x="31070" y="2186738"/>
        <a:ext cx="4967059" cy="574340"/>
      </dsp:txXfrm>
    </dsp:sp>
    <dsp:sp modelId="{CBE7123B-BFB3-4E9F-980C-5AFC96554923}">
      <dsp:nvSpPr>
        <dsp:cNvPr id="0" name=""/>
        <dsp:cNvSpPr/>
      </dsp:nvSpPr>
      <dsp:spPr>
        <a:xfrm>
          <a:off x="0" y="2838228"/>
          <a:ext cx="5029199" cy="636480"/>
        </a:xfrm>
        <a:prstGeom prst="roundRect">
          <a:avLst/>
        </a:prstGeom>
        <a:solidFill>
          <a:schemeClr val="accent2">
            <a:hueOff val="5738760"/>
            <a:satOff val="-27241"/>
            <a:lumOff val="1359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encourages positive motivational beliefs and self-esteem;</a:t>
          </a:r>
        </a:p>
      </dsp:txBody>
      <dsp:txXfrm>
        <a:off x="31070" y="2869298"/>
        <a:ext cx="4967059" cy="574340"/>
      </dsp:txXfrm>
    </dsp:sp>
    <dsp:sp modelId="{AE6E412F-D8B3-40D4-B1A8-9BAA8B318956}">
      <dsp:nvSpPr>
        <dsp:cNvPr id="0" name=""/>
        <dsp:cNvSpPr/>
      </dsp:nvSpPr>
      <dsp:spPr>
        <a:xfrm>
          <a:off x="0" y="3520789"/>
          <a:ext cx="5029199" cy="636480"/>
        </a:xfrm>
        <a:prstGeom prst="roundRect">
          <a:avLst/>
        </a:prstGeom>
        <a:solidFill>
          <a:schemeClr val="accent2">
            <a:hueOff val="7173450"/>
            <a:satOff val="-34052"/>
            <a:lumOff val="169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provides opportunities to close the gap between current and desired performance;</a:t>
          </a:r>
        </a:p>
      </dsp:txBody>
      <dsp:txXfrm>
        <a:off x="31070" y="3551859"/>
        <a:ext cx="4967059" cy="574340"/>
      </dsp:txXfrm>
    </dsp:sp>
    <dsp:sp modelId="{DC8F652A-5799-4F5F-B0EC-3643F9301311}">
      <dsp:nvSpPr>
        <dsp:cNvPr id="0" name=""/>
        <dsp:cNvSpPr/>
      </dsp:nvSpPr>
      <dsp:spPr>
        <a:xfrm>
          <a:off x="0" y="4203349"/>
          <a:ext cx="5029199" cy="636480"/>
        </a:xfrm>
        <a:prstGeom prst="roundRect">
          <a:avLst/>
        </a:prstGeom>
        <a:solidFill>
          <a:schemeClr val="accent2">
            <a:hueOff val="8608140"/>
            <a:satOff val="-40862"/>
            <a:lumOff val="2039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provides information to teachers that can be used to help shape the teaching.</a:t>
          </a:r>
        </a:p>
      </dsp:txBody>
      <dsp:txXfrm>
        <a:off x="31070" y="4234419"/>
        <a:ext cx="4967059" cy="5743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839B93-F325-4E43-A95E-AE13EC96F91D}">
      <dsp:nvSpPr>
        <dsp:cNvPr id="0" name=""/>
        <dsp:cNvSpPr/>
      </dsp:nvSpPr>
      <dsp:spPr>
        <a:xfrm>
          <a:off x="0" y="0"/>
          <a:ext cx="10515600" cy="724089"/>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A67CB0E-FEF9-4074-811F-7E0031F95C50}">
      <dsp:nvSpPr>
        <dsp:cNvPr id="0" name=""/>
        <dsp:cNvSpPr/>
      </dsp:nvSpPr>
      <dsp:spPr>
        <a:xfrm>
          <a:off x="117865" y="31026"/>
          <a:ext cx="600591" cy="668835"/>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C61065C-C41C-488C-A6F3-16CA5772E5E9}">
      <dsp:nvSpPr>
        <dsp:cNvPr id="0" name=""/>
        <dsp:cNvSpPr/>
      </dsp:nvSpPr>
      <dsp:spPr>
        <a:xfrm>
          <a:off x="836323" y="3399"/>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1066800">
            <a:lnSpc>
              <a:spcPct val="100000"/>
            </a:lnSpc>
            <a:spcBef>
              <a:spcPct val="0"/>
            </a:spcBef>
            <a:spcAft>
              <a:spcPct val="35000"/>
            </a:spcAft>
            <a:buNone/>
          </a:pPr>
          <a:r>
            <a:rPr lang="en-US" sz="2400" kern="1200"/>
            <a:t>Emphasize quality over quantity</a:t>
          </a:r>
        </a:p>
      </dsp:txBody>
      <dsp:txXfrm>
        <a:off x="836323" y="3399"/>
        <a:ext cx="9679276" cy="724089"/>
      </dsp:txXfrm>
    </dsp:sp>
    <dsp:sp modelId="{413D4874-FEC6-4539-ADFF-B92A438A807C}">
      <dsp:nvSpPr>
        <dsp:cNvPr id="0" name=""/>
        <dsp:cNvSpPr/>
      </dsp:nvSpPr>
      <dsp:spPr>
        <a:xfrm>
          <a:off x="0" y="908511"/>
          <a:ext cx="10515600" cy="724089"/>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5BA4283-C738-46E9-A3F7-25CFC9A8D04B}">
      <dsp:nvSpPr>
        <dsp:cNvPr id="0" name=""/>
        <dsp:cNvSpPr/>
      </dsp:nvSpPr>
      <dsp:spPr>
        <a:xfrm>
          <a:off x="139636" y="1024822"/>
          <a:ext cx="557051" cy="491467"/>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t="-7000" b="-7000"/>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F0E8E53-CEBE-4942-9296-63EF8BC0342E}">
      <dsp:nvSpPr>
        <dsp:cNvPr id="0" name=""/>
        <dsp:cNvSpPr/>
      </dsp:nvSpPr>
      <dsp:spPr>
        <a:xfrm>
          <a:off x="836323" y="908511"/>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1066800">
            <a:lnSpc>
              <a:spcPct val="100000"/>
            </a:lnSpc>
            <a:spcBef>
              <a:spcPct val="0"/>
            </a:spcBef>
            <a:spcAft>
              <a:spcPct val="35000"/>
            </a:spcAft>
            <a:buNone/>
          </a:pPr>
          <a:r>
            <a:rPr lang="en-US" sz="2400" kern="1200"/>
            <a:t>Require original post &amp; reply to minimum number of their peers’ posts</a:t>
          </a:r>
        </a:p>
      </dsp:txBody>
      <dsp:txXfrm>
        <a:off x="836323" y="908511"/>
        <a:ext cx="9679276" cy="724089"/>
      </dsp:txXfrm>
    </dsp:sp>
    <dsp:sp modelId="{D27ECC64-0B1D-4098-8B89-8F646809B665}">
      <dsp:nvSpPr>
        <dsp:cNvPr id="0" name=""/>
        <dsp:cNvSpPr/>
      </dsp:nvSpPr>
      <dsp:spPr>
        <a:xfrm>
          <a:off x="0" y="1813624"/>
          <a:ext cx="10515600" cy="724089"/>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B786974-ADB2-4FC7-B7FB-C98E230D75C6}">
      <dsp:nvSpPr>
        <dsp:cNvPr id="0" name=""/>
        <dsp:cNvSpPr/>
      </dsp:nvSpPr>
      <dsp:spPr>
        <a:xfrm>
          <a:off x="132957" y="1901348"/>
          <a:ext cx="548640" cy="548640"/>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6D326A0-D8DC-462E-9493-3787E81D0056}">
      <dsp:nvSpPr>
        <dsp:cNvPr id="0" name=""/>
        <dsp:cNvSpPr/>
      </dsp:nvSpPr>
      <dsp:spPr>
        <a:xfrm>
          <a:off x="836323" y="1813624"/>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1066800">
            <a:lnSpc>
              <a:spcPct val="100000"/>
            </a:lnSpc>
            <a:spcBef>
              <a:spcPct val="0"/>
            </a:spcBef>
            <a:spcAft>
              <a:spcPct val="35000"/>
            </a:spcAft>
            <a:buNone/>
          </a:pPr>
          <a:r>
            <a:rPr lang="en-US" sz="2400" kern="1200"/>
            <a:t>Set expectations for length of post, type of post and how it will be graded</a:t>
          </a:r>
        </a:p>
      </dsp:txBody>
      <dsp:txXfrm>
        <a:off x="836323" y="1813624"/>
        <a:ext cx="9679276" cy="724089"/>
      </dsp:txXfrm>
    </dsp:sp>
    <dsp:sp modelId="{FCF8CCB3-6634-4DA6-BE7C-790CD9CB74F2}">
      <dsp:nvSpPr>
        <dsp:cNvPr id="0" name=""/>
        <dsp:cNvSpPr/>
      </dsp:nvSpPr>
      <dsp:spPr>
        <a:xfrm>
          <a:off x="0" y="2718736"/>
          <a:ext cx="10515600" cy="724089"/>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BC2A033-D965-454B-9A81-3D13EB3501C6}">
      <dsp:nvSpPr>
        <dsp:cNvPr id="0" name=""/>
        <dsp:cNvSpPr/>
      </dsp:nvSpPr>
      <dsp:spPr>
        <a:xfrm>
          <a:off x="98122" y="2760742"/>
          <a:ext cx="640078" cy="640078"/>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0076B08-A839-452D-A5FC-FC43E6BF8B4F}">
      <dsp:nvSpPr>
        <dsp:cNvPr id="0" name=""/>
        <dsp:cNvSpPr/>
      </dsp:nvSpPr>
      <dsp:spPr>
        <a:xfrm>
          <a:off x="836323" y="2718736"/>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1066800">
            <a:lnSpc>
              <a:spcPct val="100000"/>
            </a:lnSpc>
            <a:spcBef>
              <a:spcPct val="0"/>
            </a:spcBef>
            <a:spcAft>
              <a:spcPct val="35000"/>
            </a:spcAft>
            <a:buNone/>
          </a:pPr>
          <a:r>
            <a:rPr lang="en-US" sz="2400" kern="1200"/>
            <a:t>Use variety of methods</a:t>
          </a:r>
        </a:p>
      </dsp:txBody>
      <dsp:txXfrm>
        <a:off x="836323" y="2718736"/>
        <a:ext cx="9679276" cy="724089"/>
      </dsp:txXfrm>
    </dsp:sp>
    <dsp:sp modelId="{1F4DE1D3-C63F-4348-90AD-7DFBDB09040D}">
      <dsp:nvSpPr>
        <dsp:cNvPr id="0" name=""/>
        <dsp:cNvSpPr/>
      </dsp:nvSpPr>
      <dsp:spPr>
        <a:xfrm>
          <a:off x="0" y="3623848"/>
          <a:ext cx="10515600" cy="724089"/>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2A52C8B-DF70-4DF8-8A10-32FECEEA68F7}">
      <dsp:nvSpPr>
        <dsp:cNvPr id="0" name=""/>
        <dsp:cNvSpPr/>
      </dsp:nvSpPr>
      <dsp:spPr>
        <a:xfrm>
          <a:off x="143841" y="3711573"/>
          <a:ext cx="548640" cy="54864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48C8DDE-8BFA-4439-B11E-C405E49FE4C7}">
      <dsp:nvSpPr>
        <dsp:cNvPr id="0" name=""/>
        <dsp:cNvSpPr/>
      </dsp:nvSpPr>
      <dsp:spPr>
        <a:xfrm>
          <a:off x="836323" y="3623848"/>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1066800">
            <a:lnSpc>
              <a:spcPct val="100000"/>
            </a:lnSpc>
            <a:spcBef>
              <a:spcPct val="0"/>
            </a:spcBef>
            <a:spcAft>
              <a:spcPct val="35000"/>
            </a:spcAft>
            <a:buNone/>
          </a:pPr>
          <a:r>
            <a:rPr lang="en-US" sz="2400" kern="1200"/>
            <a:t>Plan your discussions in advance but also allow for spontaneous topics  </a:t>
          </a:r>
        </a:p>
      </dsp:txBody>
      <dsp:txXfrm>
        <a:off x="836323" y="3623848"/>
        <a:ext cx="9679276" cy="72408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839B93-F325-4E43-A95E-AE13EC96F91D}">
      <dsp:nvSpPr>
        <dsp:cNvPr id="0" name=""/>
        <dsp:cNvSpPr/>
      </dsp:nvSpPr>
      <dsp:spPr>
        <a:xfrm>
          <a:off x="0" y="3399"/>
          <a:ext cx="10515600" cy="724089"/>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A67CB0E-FEF9-4074-811F-7E0031F95C50}">
      <dsp:nvSpPr>
        <dsp:cNvPr id="0" name=""/>
        <dsp:cNvSpPr/>
      </dsp:nvSpPr>
      <dsp:spPr>
        <a:xfrm>
          <a:off x="219037" y="166319"/>
          <a:ext cx="398249" cy="39824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C61065C-C41C-488C-A6F3-16CA5772E5E9}">
      <dsp:nvSpPr>
        <dsp:cNvPr id="0" name=""/>
        <dsp:cNvSpPr/>
      </dsp:nvSpPr>
      <dsp:spPr>
        <a:xfrm>
          <a:off x="836323" y="3399"/>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44550">
            <a:lnSpc>
              <a:spcPct val="100000"/>
            </a:lnSpc>
            <a:spcBef>
              <a:spcPct val="0"/>
            </a:spcBef>
            <a:spcAft>
              <a:spcPct val="35000"/>
            </a:spcAft>
            <a:buNone/>
          </a:pPr>
          <a:r>
            <a:rPr lang="en-US" sz="1900" kern="1200"/>
            <a:t>Extended time is very common</a:t>
          </a:r>
        </a:p>
      </dsp:txBody>
      <dsp:txXfrm>
        <a:off x="836323" y="3399"/>
        <a:ext cx="9679276" cy="724089"/>
      </dsp:txXfrm>
    </dsp:sp>
    <dsp:sp modelId="{413D4874-FEC6-4539-ADFF-B92A438A807C}">
      <dsp:nvSpPr>
        <dsp:cNvPr id="0" name=""/>
        <dsp:cNvSpPr/>
      </dsp:nvSpPr>
      <dsp:spPr>
        <a:xfrm>
          <a:off x="0" y="908511"/>
          <a:ext cx="10515600" cy="724089"/>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5BA4283-C738-46E9-A3F7-25CFC9A8D04B}">
      <dsp:nvSpPr>
        <dsp:cNvPr id="0" name=""/>
        <dsp:cNvSpPr/>
      </dsp:nvSpPr>
      <dsp:spPr>
        <a:xfrm>
          <a:off x="219037" y="1071431"/>
          <a:ext cx="398249" cy="398249"/>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F0E8E53-CEBE-4942-9296-63EF8BC0342E}">
      <dsp:nvSpPr>
        <dsp:cNvPr id="0" name=""/>
        <dsp:cNvSpPr/>
      </dsp:nvSpPr>
      <dsp:spPr>
        <a:xfrm>
          <a:off x="836323" y="908511"/>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44550">
            <a:lnSpc>
              <a:spcPct val="100000"/>
            </a:lnSpc>
            <a:spcBef>
              <a:spcPct val="0"/>
            </a:spcBef>
            <a:spcAft>
              <a:spcPct val="35000"/>
            </a:spcAft>
            <a:buNone/>
          </a:pPr>
          <a:r>
            <a:rPr lang="en-US" sz="1900" kern="1200"/>
            <a:t>Make sure test questions are accessible</a:t>
          </a:r>
        </a:p>
      </dsp:txBody>
      <dsp:txXfrm>
        <a:off x="836323" y="908511"/>
        <a:ext cx="9679276" cy="724089"/>
      </dsp:txXfrm>
    </dsp:sp>
    <dsp:sp modelId="{D27ECC64-0B1D-4098-8B89-8F646809B665}">
      <dsp:nvSpPr>
        <dsp:cNvPr id="0" name=""/>
        <dsp:cNvSpPr/>
      </dsp:nvSpPr>
      <dsp:spPr>
        <a:xfrm>
          <a:off x="0" y="1813624"/>
          <a:ext cx="10515600" cy="724089"/>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B786974-ADB2-4FC7-B7FB-C98E230D75C6}">
      <dsp:nvSpPr>
        <dsp:cNvPr id="0" name=""/>
        <dsp:cNvSpPr/>
      </dsp:nvSpPr>
      <dsp:spPr>
        <a:xfrm>
          <a:off x="219037" y="1976544"/>
          <a:ext cx="398249" cy="39824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6D326A0-D8DC-462E-9493-3787E81D0056}">
      <dsp:nvSpPr>
        <dsp:cNvPr id="0" name=""/>
        <dsp:cNvSpPr/>
      </dsp:nvSpPr>
      <dsp:spPr>
        <a:xfrm>
          <a:off x="836323" y="1813624"/>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44550">
            <a:lnSpc>
              <a:spcPct val="100000"/>
            </a:lnSpc>
            <a:spcBef>
              <a:spcPct val="0"/>
            </a:spcBef>
            <a:spcAft>
              <a:spcPct val="35000"/>
            </a:spcAft>
            <a:buNone/>
          </a:pPr>
          <a:r>
            <a:rPr lang="en-US" sz="1900" kern="1200"/>
            <a:t>Set these up in advance when possible</a:t>
          </a:r>
        </a:p>
      </dsp:txBody>
      <dsp:txXfrm>
        <a:off x="836323" y="1813624"/>
        <a:ext cx="9679276" cy="724089"/>
      </dsp:txXfrm>
    </dsp:sp>
    <dsp:sp modelId="{FCF8CCB3-6634-4DA6-BE7C-790CD9CB74F2}">
      <dsp:nvSpPr>
        <dsp:cNvPr id="0" name=""/>
        <dsp:cNvSpPr/>
      </dsp:nvSpPr>
      <dsp:spPr>
        <a:xfrm>
          <a:off x="0" y="2718736"/>
          <a:ext cx="10515600" cy="724089"/>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BC2A033-D965-454B-9A81-3D13EB3501C6}">
      <dsp:nvSpPr>
        <dsp:cNvPr id="0" name=""/>
        <dsp:cNvSpPr/>
      </dsp:nvSpPr>
      <dsp:spPr>
        <a:xfrm>
          <a:off x="219037" y="2881656"/>
          <a:ext cx="398249" cy="39824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0076B08-A839-452D-A5FC-FC43E6BF8B4F}">
      <dsp:nvSpPr>
        <dsp:cNvPr id="0" name=""/>
        <dsp:cNvSpPr/>
      </dsp:nvSpPr>
      <dsp:spPr>
        <a:xfrm>
          <a:off x="836323" y="2718736"/>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44550">
            <a:lnSpc>
              <a:spcPct val="100000"/>
            </a:lnSpc>
            <a:spcBef>
              <a:spcPct val="0"/>
            </a:spcBef>
            <a:spcAft>
              <a:spcPct val="35000"/>
            </a:spcAft>
            <a:buNone/>
          </a:pPr>
          <a:r>
            <a:rPr lang="en-US" sz="1900" kern="1200"/>
            <a:t>Quizzes must be published first</a:t>
          </a:r>
        </a:p>
      </dsp:txBody>
      <dsp:txXfrm>
        <a:off x="836323" y="2718736"/>
        <a:ext cx="9679276" cy="724089"/>
      </dsp:txXfrm>
    </dsp:sp>
    <dsp:sp modelId="{1F4DE1D3-C63F-4348-90AD-7DFBDB09040D}">
      <dsp:nvSpPr>
        <dsp:cNvPr id="0" name=""/>
        <dsp:cNvSpPr/>
      </dsp:nvSpPr>
      <dsp:spPr>
        <a:xfrm>
          <a:off x="0" y="3623848"/>
          <a:ext cx="10515600" cy="724089"/>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2A52C8B-DF70-4DF8-8A10-32FECEEA68F7}">
      <dsp:nvSpPr>
        <dsp:cNvPr id="0" name=""/>
        <dsp:cNvSpPr/>
      </dsp:nvSpPr>
      <dsp:spPr>
        <a:xfrm>
          <a:off x="219037" y="3786768"/>
          <a:ext cx="398249" cy="398249"/>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48C8DDE-8BFA-4439-B11E-C405E49FE4C7}">
      <dsp:nvSpPr>
        <dsp:cNvPr id="0" name=""/>
        <dsp:cNvSpPr/>
      </dsp:nvSpPr>
      <dsp:spPr>
        <a:xfrm>
          <a:off x="836323" y="3623848"/>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44550">
            <a:lnSpc>
              <a:spcPct val="100000"/>
            </a:lnSpc>
            <a:spcBef>
              <a:spcPct val="0"/>
            </a:spcBef>
            <a:spcAft>
              <a:spcPct val="35000"/>
            </a:spcAft>
            <a:buNone/>
          </a:pPr>
          <a:r>
            <a:rPr lang="en-US" sz="1900" kern="1200"/>
            <a:t>You must do it on a per assignment/quiz/exam basis</a:t>
          </a:r>
        </a:p>
      </dsp:txBody>
      <dsp:txXfrm>
        <a:off x="836323" y="3623848"/>
        <a:ext cx="9679276" cy="72408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ED05C0-0B02-46ED-9F7C-ACDD607F089B}">
      <dsp:nvSpPr>
        <dsp:cNvPr id="0" name=""/>
        <dsp:cNvSpPr/>
      </dsp:nvSpPr>
      <dsp:spPr>
        <a:xfrm>
          <a:off x="0" y="20448"/>
          <a:ext cx="5257800" cy="1032854"/>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TurnItIn </a:t>
          </a:r>
        </a:p>
      </dsp:txBody>
      <dsp:txXfrm>
        <a:off x="50420" y="70868"/>
        <a:ext cx="5156960" cy="932014"/>
      </dsp:txXfrm>
    </dsp:sp>
    <dsp:sp modelId="{FCCA5B91-767F-4A37-AC47-FFA54397B423}">
      <dsp:nvSpPr>
        <dsp:cNvPr id="0" name=""/>
        <dsp:cNvSpPr/>
      </dsp:nvSpPr>
      <dsp:spPr>
        <a:xfrm>
          <a:off x="0" y="1128182"/>
          <a:ext cx="5257800" cy="1032854"/>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Respondus Lockdown Browser</a:t>
          </a:r>
        </a:p>
      </dsp:txBody>
      <dsp:txXfrm>
        <a:off x="50420" y="1178602"/>
        <a:ext cx="5156960" cy="932014"/>
      </dsp:txXfrm>
    </dsp:sp>
    <dsp:sp modelId="{8E2B0D36-412E-4411-A47D-C36D5FEBCD44}">
      <dsp:nvSpPr>
        <dsp:cNvPr id="0" name=""/>
        <dsp:cNvSpPr/>
      </dsp:nvSpPr>
      <dsp:spPr>
        <a:xfrm>
          <a:off x="0" y="2235916"/>
          <a:ext cx="5257800" cy="1032854"/>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Respondus Monitor</a:t>
          </a:r>
        </a:p>
      </dsp:txBody>
      <dsp:txXfrm>
        <a:off x="50420" y="2286336"/>
        <a:ext cx="5156960" cy="932014"/>
      </dsp:txXfrm>
    </dsp:sp>
    <dsp:sp modelId="{E4707A1F-F299-446E-8D62-0B220A120AD0}">
      <dsp:nvSpPr>
        <dsp:cNvPr id="0" name=""/>
        <dsp:cNvSpPr/>
      </dsp:nvSpPr>
      <dsp:spPr>
        <a:xfrm>
          <a:off x="0" y="3343651"/>
          <a:ext cx="5257800" cy="103285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PollEverywhere</a:t>
          </a:r>
        </a:p>
      </dsp:txBody>
      <dsp:txXfrm>
        <a:off x="50420" y="3394071"/>
        <a:ext cx="5156960" cy="932014"/>
      </dsp:txXfrm>
    </dsp:sp>
    <dsp:sp modelId="{B824E37E-56D4-409C-9B95-CA3A55909362}">
      <dsp:nvSpPr>
        <dsp:cNvPr id="0" name=""/>
        <dsp:cNvSpPr/>
      </dsp:nvSpPr>
      <dsp:spPr>
        <a:xfrm>
          <a:off x="0" y="4451385"/>
          <a:ext cx="5257800" cy="1032854"/>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Panopto video quizzes and timed discussions</a:t>
          </a:r>
        </a:p>
      </dsp:txBody>
      <dsp:txXfrm>
        <a:off x="50420" y="4501805"/>
        <a:ext cx="5156960" cy="93201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4F6F4C9E-8248-497C-AFE7-A6E21308310B}" type="datetimeFigureOut">
              <a:rPr lang="en-US" smtClean="0"/>
              <a:t>8/11/2020</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0B4F5C1D-F4F7-4437-B400-D2684398A60C}" type="slidenum">
              <a:rPr lang="en-US" smtClean="0"/>
              <a:t>‹#›</a:t>
            </a:fld>
            <a:endParaRPr lang="en-US"/>
          </a:p>
        </p:txBody>
      </p:sp>
    </p:spTree>
    <p:extLst>
      <p:ext uri="{BB962C8B-B14F-4D97-AF65-F5344CB8AC3E}">
        <p14:creationId xmlns:p14="http://schemas.microsoft.com/office/powerpoint/2010/main" val="19486828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spu.edu/administration/office-of-student-life/handbook/behavioral-community-expectations/university-policies"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spu.edu/administration/office-of-student-life/handbook/behavioral-community-expectations/university-policies"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Source: </a:t>
            </a:r>
            <a:r>
              <a:rPr lang="en-US">
                <a:hlinkClick r:id="rId3"/>
              </a:rPr>
              <a:t>https://spu.edu/administration/office-of-student-life/handbook/behavioral-community-expectations/university-policies</a:t>
            </a:r>
            <a:endParaRPr lang="en-US"/>
          </a:p>
        </p:txBody>
      </p:sp>
      <p:sp>
        <p:nvSpPr>
          <p:cNvPr id="4" name="Slide Number Placeholder 3"/>
          <p:cNvSpPr>
            <a:spLocks noGrp="1"/>
          </p:cNvSpPr>
          <p:nvPr>
            <p:ph type="sldNum" sz="quarter" idx="5"/>
          </p:nvPr>
        </p:nvSpPr>
        <p:spPr/>
        <p:txBody>
          <a:bodyPr/>
          <a:lstStyle/>
          <a:p>
            <a:fld id="{4D3F6304-34AD-45CE-85F0-3DCF439A453C}" type="slidenum">
              <a:rPr lang="en-US" smtClean="0"/>
              <a:t>3</a:t>
            </a:fld>
            <a:endParaRPr lang="en-US"/>
          </a:p>
        </p:txBody>
      </p:sp>
    </p:spTree>
    <p:extLst>
      <p:ext uri="{BB962C8B-B14F-4D97-AF65-F5344CB8AC3E}">
        <p14:creationId xmlns:p14="http://schemas.microsoft.com/office/powerpoint/2010/main" val="38973254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76B36F7-189F-4BFE-974E-28B000812EC5}" type="slidenum">
              <a:rPr lang="en-US" smtClean="0"/>
              <a:t>4</a:t>
            </a:fld>
            <a:endParaRPr lang="en-US"/>
          </a:p>
        </p:txBody>
      </p:sp>
    </p:spTree>
    <p:extLst>
      <p:ext uri="{BB962C8B-B14F-4D97-AF65-F5344CB8AC3E}">
        <p14:creationId xmlns:p14="http://schemas.microsoft.com/office/powerpoint/2010/main" val="28894148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Source: </a:t>
            </a:r>
            <a:r>
              <a:rPr lang="en-US">
                <a:hlinkClick r:id="rId3"/>
              </a:rPr>
              <a:t>https://spu.edu/administration/office-of-student-life/handbook/behavioral-community-expectations/university-policies</a:t>
            </a:r>
            <a:endParaRPr lang="en-US"/>
          </a:p>
        </p:txBody>
      </p:sp>
      <p:sp>
        <p:nvSpPr>
          <p:cNvPr id="4" name="Slide Number Placeholder 3"/>
          <p:cNvSpPr>
            <a:spLocks noGrp="1"/>
          </p:cNvSpPr>
          <p:nvPr>
            <p:ph type="sldNum" sz="quarter" idx="5"/>
          </p:nvPr>
        </p:nvSpPr>
        <p:spPr/>
        <p:txBody>
          <a:bodyPr/>
          <a:lstStyle/>
          <a:p>
            <a:fld id="{4D3F6304-34AD-45CE-85F0-3DCF439A453C}" type="slidenum">
              <a:rPr lang="en-US" smtClean="0"/>
              <a:t>5</a:t>
            </a:fld>
            <a:endParaRPr lang="en-US"/>
          </a:p>
        </p:txBody>
      </p:sp>
    </p:spTree>
    <p:extLst>
      <p:ext uri="{BB962C8B-B14F-4D97-AF65-F5344CB8AC3E}">
        <p14:creationId xmlns:p14="http://schemas.microsoft.com/office/powerpoint/2010/main" val="4170147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Discussion boards  how can they be effective – interactive</a:t>
            </a:r>
          </a:p>
          <a:p>
            <a:endParaRPr lang="en-US"/>
          </a:p>
        </p:txBody>
      </p:sp>
      <p:sp>
        <p:nvSpPr>
          <p:cNvPr id="4" name="Slide Number Placeholder 3"/>
          <p:cNvSpPr>
            <a:spLocks noGrp="1"/>
          </p:cNvSpPr>
          <p:nvPr>
            <p:ph type="sldNum" sz="quarter" idx="5"/>
          </p:nvPr>
        </p:nvSpPr>
        <p:spPr/>
        <p:txBody>
          <a:bodyPr/>
          <a:lstStyle/>
          <a:p>
            <a:fld id="{0B4F5C1D-F4F7-4437-B400-D2684398A60C}" type="slidenum">
              <a:rPr lang="en-US" smtClean="0"/>
              <a:t>6</a:t>
            </a:fld>
            <a:endParaRPr lang="en-US"/>
          </a:p>
        </p:txBody>
      </p:sp>
    </p:spTree>
    <p:extLst>
      <p:ext uri="{BB962C8B-B14F-4D97-AF65-F5344CB8AC3E}">
        <p14:creationId xmlns:p14="http://schemas.microsoft.com/office/powerpoint/2010/main" val="10721990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Discussion boards  how can they be effective – interactive</a:t>
            </a:r>
          </a:p>
          <a:p>
            <a:endParaRPr lang="en-US"/>
          </a:p>
        </p:txBody>
      </p:sp>
      <p:sp>
        <p:nvSpPr>
          <p:cNvPr id="4" name="Slide Number Placeholder 3"/>
          <p:cNvSpPr>
            <a:spLocks noGrp="1"/>
          </p:cNvSpPr>
          <p:nvPr>
            <p:ph type="sldNum" sz="quarter" idx="5"/>
          </p:nvPr>
        </p:nvSpPr>
        <p:spPr/>
        <p:txBody>
          <a:bodyPr/>
          <a:lstStyle/>
          <a:p>
            <a:fld id="{0B4F5C1D-F4F7-4437-B400-D2684398A60C}" type="slidenum">
              <a:rPr lang="en-US" smtClean="0"/>
              <a:t>18</a:t>
            </a:fld>
            <a:endParaRPr lang="en-US"/>
          </a:p>
        </p:txBody>
      </p:sp>
    </p:spTree>
    <p:extLst>
      <p:ext uri="{BB962C8B-B14F-4D97-AF65-F5344CB8AC3E}">
        <p14:creationId xmlns:p14="http://schemas.microsoft.com/office/powerpoint/2010/main" val="1503422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Before I get started, I am wondering your experience level using discussion boards as an instructor in an online learning environment.</a:t>
            </a:r>
          </a:p>
          <a:p>
            <a:r>
              <a:rPr lang="en-US"/>
              <a:t>Have you used discussion boards in your online classroom? Type yes or no in the chat. </a:t>
            </a:r>
          </a:p>
          <a:p>
            <a:endParaRPr lang="en-US"/>
          </a:p>
          <a:p>
            <a:r>
              <a:rPr lang="en-US"/>
              <a:t>If you feel comfortable elaborating, what did you think about it or how did it go or why you didn’t use it…give us insight into where you are with it today.</a:t>
            </a:r>
          </a:p>
          <a:p>
            <a:endParaRPr lang="en-US"/>
          </a:p>
        </p:txBody>
      </p:sp>
      <p:sp>
        <p:nvSpPr>
          <p:cNvPr id="4" name="Slide Number Placeholder 3"/>
          <p:cNvSpPr>
            <a:spLocks noGrp="1"/>
          </p:cNvSpPr>
          <p:nvPr>
            <p:ph type="sldNum" sz="quarter" idx="5"/>
          </p:nvPr>
        </p:nvSpPr>
        <p:spPr/>
        <p:txBody>
          <a:bodyPr/>
          <a:lstStyle/>
          <a:p>
            <a:fld id="{0B4F5C1D-F4F7-4437-B400-D2684398A60C}" type="slidenum">
              <a:rPr lang="en-US" smtClean="0"/>
              <a:t>19</a:t>
            </a:fld>
            <a:endParaRPr lang="en-US"/>
          </a:p>
        </p:txBody>
      </p:sp>
    </p:spTree>
    <p:extLst>
      <p:ext uri="{BB962C8B-B14F-4D97-AF65-F5344CB8AC3E}">
        <p14:creationId xmlns:p14="http://schemas.microsoft.com/office/powerpoint/2010/main" val="42270405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Let’s take a minute to think about discussion boards and why we have them in our online courses.</a:t>
            </a:r>
          </a:p>
          <a:p>
            <a:r>
              <a:rPr lang="en-US"/>
              <a:t>I pose the question “What is the purpose of discussion boards?”</a:t>
            </a:r>
          </a:p>
          <a:p>
            <a:r>
              <a:rPr lang="en-US"/>
              <a:t>It is really important for you to answer that question before we move on – and before you start designing them for your course or courses.</a:t>
            </a:r>
          </a:p>
          <a:p>
            <a:r>
              <a:rPr lang="en-US"/>
              <a:t>Why are you using them?</a:t>
            </a:r>
          </a:p>
          <a:p>
            <a:r>
              <a:rPr lang="en-US"/>
              <a:t>Based on some research that I have done as well as my own experience teaching online and taking graduate courses online, the single reason I think discussion boards exist is to provide interaction.</a:t>
            </a:r>
          </a:p>
          <a:p>
            <a:r>
              <a:rPr lang="en-US"/>
              <a:t>When you do not see your students face to face or even for short periods over zoom, it is helpful to provide ways for them to interact with each other and with you – and this can then help them interact with the content. Need to remember they are human beings behind the names.</a:t>
            </a:r>
          </a:p>
          <a:p>
            <a:r>
              <a:rPr lang="en-US"/>
              <a:t>Class conversations can carry on through meaningful online discussion prompts. It takes planning ahead of time, but it can be done well.</a:t>
            </a:r>
          </a:p>
          <a:p>
            <a:r>
              <a:rPr lang="en-US"/>
              <a:t>As you plan your discussion boards,</a:t>
            </a:r>
          </a:p>
          <a:p>
            <a:r>
              <a:rPr lang="en-US"/>
              <a:t>It is good to think about how students will interact with the content – learning outcomes</a:t>
            </a:r>
          </a:p>
          <a:p>
            <a:r>
              <a:rPr lang="en-US"/>
              <a:t>But also how you can encourage their interaction with each other. We are social creatures and we learn a lot from each other.</a:t>
            </a:r>
          </a:p>
          <a:p>
            <a:r>
              <a:rPr lang="en-US"/>
              <a:t>Lastly, students do want to hear from their instructor in the discussion boards. They are motivated when you respond to their post. You don’t need to take over a discussion, but you can jump in there and provide meaningful feedback or ask probing questions to keep the conversation going. </a:t>
            </a:r>
          </a:p>
          <a:p>
            <a:endParaRPr lang="en-US"/>
          </a:p>
        </p:txBody>
      </p:sp>
      <p:sp>
        <p:nvSpPr>
          <p:cNvPr id="4" name="Slide Number Placeholder 3"/>
          <p:cNvSpPr>
            <a:spLocks noGrp="1"/>
          </p:cNvSpPr>
          <p:nvPr>
            <p:ph type="sldNum" sz="quarter" idx="5"/>
          </p:nvPr>
        </p:nvSpPr>
        <p:spPr/>
        <p:txBody>
          <a:bodyPr/>
          <a:lstStyle/>
          <a:p>
            <a:fld id="{0B4F5C1D-F4F7-4437-B400-D2684398A60C}" type="slidenum">
              <a:rPr lang="en-US" smtClean="0"/>
              <a:t>20</a:t>
            </a:fld>
            <a:endParaRPr lang="en-US"/>
          </a:p>
        </p:txBody>
      </p:sp>
    </p:spTree>
    <p:extLst>
      <p:ext uri="{BB962C8B-B14F-4D97-AF65-F5344CB8AC3E}">
        <p14:creationId xmlns:p14="http://schemas.microsoft.com/office/powerpoint/2010/main" val="25193512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Introduction: One way to begin the course is to have introduction post, video give them a few questions to answer, in writing or video intro, add a picture if they feel comfortable, Students could ask follow-up questions of one or two peers to get to know each other </a:t>
            </a:r>
          </a:p>
          <a:p>
            <a:r>
              <a:rPr lang="en-US"/>
              <a:t>Important to encourage community in the beginning and need for communicating with each other – provide richer discussions later</a:t>
            </a:r>
          </a:p>
          <a:p>
            <a:r>
              <a:rPr lang="en-US"/>
              <a:t>Fun way – only using emojis to introduce yourself?</a:t>
            </a:r>
          </a:p>
          <a:p>
            <a:r>
              <a:rPr lang="en-US"/>
              <a:t>Have students Set goals or expectations for the course – not only ice-breaker but gives purpose and thinking about course material as well</a:t>
            </a:r>
          </a:p>
          <a:p>
            <a:endParaRPr lang="en-US"/>
          </a:p>
          <a:p>
            <a:r>
              <a:rPr lang="en-US"/>
              <a:t>Fishbowl/Small groups: Instructor interacting with small group, while others are “watching”</a:t>
            </a:r>
          </a:p>
          <a:p>
            <a:r>
              <a:rPr lang="en-US"/>
              <a:t>Break class into small groups and this is who they post with during the week.</a:t>
            </a:r>
          </a:p>
          <a:p>
            <a:r>
              <a:rPr lang="en-US"/>
              <a:t>Different topic for each group – they can look on (fishbowl) but only respond to group</a:t>
            </a:r>
          </a:p>
          <a:p>
            <a:r>
              <a:rPr lang="en-US"/>
              <a:t>Can make a class size of 60 feel like 5 or 6. </a:t>
            </a:r>
          </a:p>
          <a:p>
            <a:endParaRPr lang="en-US"/>
          </a:p>
          <a:p>
            <a:r>
              <a:rPr lang="en-US"/>
              <a:t>Peer Review: Different type of discussion board – submit work and ask for feedback from peers; assign so that everyone doesn’t respond to one and leave others out– paper, project – break it into steps, peer review could be part of that process.</a:t>
            </a:r>
          </a:p>
          <a:p>
            <a:endParaRPr lang="en-US"/>
          </a:p>
          <a:p>
            <a:r>
              <a:rPr lang="en-US"/>
              <a:t>List of Names: List name of all students, respond to the person listed above them and/or below them</a:t>
            </a:r>
          </a:p>
          <a:p>
            <a:endParaRPr lang="en-US"/>
          </a:p>
          <a:p>
            <a:r>
              <a:rPr lang="en-US"/>
              <a:t>Video/Audio/Image: Add video, add image, add audio (keep in mind accessibility with this – explain HOW to do this)</a:t>
            </a:r>
          </a:p>
          <a:p>
            <a:endParaRPr lang="en-US"/>
          </a:p>
          <a:p>
            <a:r>
              <a:rPr lang="en-US"/>
              <a:t>Summary: As the instructor, look for key points made by students and present at the end of the week/beginning of next week. Especially if a large class, not able to read all posts…loved to see what professor saw was important from my posts. May not be able to do it every week, but it is another way to show that you are in the course.</a:t>
            </a:r>
          </a:p>
        </p:txBody>
      </p:sp>
      <p:sp>
        <p:nvSpPr>
          <p:cNvPr id="4" name="Slide Number Placeholder 3"/>
          <p:cNvSpPr>
            <a:spLocks noGrp="1"/>
          </p:cNvSpPr>
          <p:nvPr>
            <p:ph type="sldNum" sz="quarter" idx="5"/>
          </p:nvPr>
        </p:nvSpPr>
        <p:spPr/>
        <p:txBody>
          <a:bodyPr/>
          <a:lstStyle/>
          <a:p>
            <a:fld id="{0B4F5C1D-F4F7-4437-B400-D2684398A60C}" type="slidenum">
              <a:rPr lang="en-US" smtClean="0"/>
              <a:t>21</a:t>
            </a:fld>
            <a:endParaRPr lang="en-US"/>
          </a:p>
        </p:txBody>
      </p:sp>
    </p:spTree>
    <p:extLst>
      <p:ext uri="{BB962C8B-B14F-4D97-AF65-F5344CB8AC3E}">
        <p14:creationId xmlns:p14="http://schemas.microsoft.com/office/powerpoint/2010/main" val="30287981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94465" indent="-294465">
              <a:lnSpc>
                <a:spcPct val="150000"/>
              </a:lnSpc>
              <a:buFont typeface="Arial" panose="020B0604020202020204" pitchFamily="34" charset="0"/>
              <a:buChar char="•"/>
            </a:pPr>
            <a:r>
              <a:rPr lang="en-US" b="1">
                <a:solidFill>
                  <a:schemeClr val="accent4"/>
                </a:solidFill>
                <a:latin typeface="Century Gothic" panose="020B0502020202020204" pitchFamily="34" charset="0"/>
              </a:rPr>
              <a:t>Think</a:t>
            </a:r>
            <a:r>
              <a:rPr lang="en-US">
                <a:latin typeface="Century Gothic" panose="020B0502020202020204" pitchFamily="34" charset="0"/>
              </a:rPr>
              <a:t> about what is most important for student to know about the topic (tie in learning outcomes – what is the goal of the discussion)</a:t>
            </a:r>
          </a:p>
          <a:p>
            <a:pPr marL="294465" indent="-294465">
              <a:lnSpc>
                <a:spcPct val="150000"/>
              </a:lnSpc>
              <a:buFont typeface="Arial" panose="020B0604020202020204" pitchFamily="34" charset="0"/>
              <a:buChar char="•"/>
            </a:pPr>
            <a:r>
              <a:rPr lang="en-US" b="1">
                <a:solidFill>
                  <a:schemeClr val="accent2"/>
                </a:solidFill>
                <a:latin typeface="Century Gothic" panose="020B0502020202020204" pitchFamily="34" charset="0"/>
              </a:rPr>
              <a:t>Use</a:t>
            </a:r>
            <a:r>
              <a:rPr lang="en-US">
                <a:latin typeface="Century Gothic" panose="020B0502020202020204" pitchFamily="34" charset="0"/>
              </a:rPr>
              <a:t> open-ended questions (avoid yes or no questions, sometimes might have to ask student to explain further) ; have them ask a question at the end of their post in response to someone..</a:t>
            </a:r>
          </a:p>
          <a:p>
            <a:pPr marL="294465" indent="-294465">
              <a:lnSpc>
                <a:spcPct val="150000"/>
              </a:lnSpc>
              <a:buFont typeface="Arial" panose="020B0604020202020204" pitchFamily="34" charset="0"/>
              <a:buChar char="•"/>
            </a:pPr>
            <a:r>
              <a:rPr lang="en-US" b="1">
                <a:solidFill>
                  <a:schemeClr val="accent5"/>
                </a:solidFill>
                <a:latin typeface="Century Gothic" panose="020B0502020202020204" pitchFamily="34" charset="0"/>
              </a:rPr>
              <a:t>Focus</a:t>
            </a:r>
            <a:r>
              <a:rPr lang="en-US">
                <a:latin typeface="Century Gothic" panose="020B0502020202020204" pitchFamily="34" charset="0"/>
              </a:rPr>
              <a:t> on higher order thinking skills (think about type of question – type of thinking involved</a:t>
            </a:r>
          </a:p>
          <a:p>
            <a:pPr>
              <a:lnSpc>
                <a:spcPct val="150000"/>
              </a:lnSpc>
            </a:pPr>
            <a:r>
              <a:rPr lang="en-US">
                <a:latin typeface="Century Gothic" panose="020B0502020202020204" pitchFamily="34" charset="0"/>
              </a:rPr>
              <a:t>(How, why, in what ways… Predict, if then.. what are some possible consequences… Defend or judge – evaluate…)</a:t>
            </a:r>
          </a:p>
          <a:p>
            <a:pPr marL="294465" indent="-294465">
              <a:lnSpc>
                <a:spcPct val="150000"/>
              </a:lnSpc>
              <a:buFont typeface="Arial" panose="020B0604020202020204" pitchFamily="34" charset="0"/>
              <a:buChar char="•"/>
            </a:pPr>
            <a:r>
              <a:rPr lang="en-US" b="1">
                <a:solidFill>
                  <a:schemeClr val="accent1"/>
                </a:solidFill>
                <a:latin typeface="Century Gothic" panose="020B0502020202020204" pitchFamily="34" charset="0"/>
              </a:rPr>
              <a:t>Ask</a:t>
            </a:r>
            <a:r>
              <a:rPr lang="en-US">
                <a:latin typeface="Century Gothic" panose="020B0502020202020204" pitchFamily="34" charset="0"/>
              </a:rPr>
              <a:t> them to refer to their reading/lecture to support their statements</a:t>
            </a:r>
          </a:p>
          <a:p>
            <a:endParaRPr lang="en-US"/>
          </a:p>
        </p:txBody>
      </p:sp>
      <p:sp>
        <p:nvSpPr>
          <p:cNvPr id="4" name="Slide Number Placeholder 3"/>
          <p:cNvSpPr>
            <a:spLocks noGrp="1"/>
          </p:cNvSpPr>
          <p:nvPr>
            <p:ph type="sldNum" sz="quarter" idx="5"/>
          </p:nvPr>
        </p:nvSpPr>
        <p:spPr/>
        <p:txBody>
          <a:bodyPr/>
          <a:lstStyle/>
          <a:p>
            <a:fld id="{0B4F5C1D-F4F7-4437-B400-D2684398A60C}" type="slidenum">
              <a:rPr lang="en-US" smtClean="0"/>
              <a:t>22</a:t>
            </a:fld>
            <a:endParaRPr lang="en-US"/>
          </a:p>
        </p:txBody>
      </p:sp>
    </p:spTree>
    <p:extLst>
      <p:ext uri="{BB962C8B-B14F-4D97-AF65-F5344CB8AC3E}">
        <p14:creationId xmlns:p14="http://schemas.microsoft.com/office/powerpoint/2010/main" val="6598051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Emphasize quality over quantity</a:t>
            </a:r>
          </a:p>
          <a:p>
            <a:r>
              <a:rPr lang="en-US"/>
              <a:t>Purpose of discussion board, do you really need 3 different ones each week – think about being in other classes, etc. An example might be one week is more substantial post required but another is not b/c project is due. Or one week craft post, next week respond to two-three others and compare/contrast. Key is to communicate expectations.</a:t>
            </a:r>
          </a:p>
          <a:p>
            <a:endParaRPr lang="en-US"/>
          </a:p>
          <a:p>
            <a:r>
              <a:rPr lang="en-US"/>
              <a:t>Require original post</a:t>
            </a:r>
          </a:p>
          <a:p>
            <a:r>
              <a:rPr lang="en-US"/>
              <a:t>Set two different deadlines – one for the first, initial post and one for the responses to peers…meaningful and timely  Tues/Wed for first, Friday if want to keep it within the week, others use the weekend… if not set this, write something close to the deadline and there is no interaction. You want to help discussion stay on track and provide the incentive for students to want this as well.</a:t>
            </a:r>
          </a:p>
          <a:p>
            <a:endParaRPr lang="en-US"/>
          </a:p>
          <a:p>
            <a:r>
              <a:rPr lang="en-US"/>
              <a:t>Expectations</a:t>
            </a:r>
          </a:p>
          <a:p>
            <a:r>
              <a:rPr lang="en-US"/>
              <a:t>How long (words) for initial post, response post (not just, I agree! I disagree! Good job) Ask questions to each other, do you want them to include content/citations with their posts? Model the type of discussions you want students to use</a:t>
            </a:r>
          </a:p>
          <a:p>
            <a:r>
              <a:rPr lang="en-US"/>
              <a:t>How are you going to grade? Do not want to be laborious for you as instructor – 5% to 40%</a:t>
            </a:r>
          </a:p>
          <a:p>
            <a:endParaRPr lang="en-US"/>
          </a:p>
          <a:p>
            <a:r>
              <a:rPr lang="en-US"/>
              <a:t>Variety</a:t>
            </a:r>
          </a:p>
          <a:p>
            <a:r>
              <a:rPr lang="en-US"/>
              <a:t>Try a few different ideas but start small. Overwhelming to you to try too many different ideas. (Review Games with CC)</a:t>
            </a:r>
          </a:p>
          <a:p>
            <a:endParaRPr lang="en-US"/>
          </a:p>
          <a:p>
            <a:r>
              <a:rPr lang="en-US"/>
              <a:t>Plan discussions</a:t>
            </a:r>
          </a:p>
          <a:p>
            <a:r>
              <a:rPr lang="en-US"/>
              <a:t>How to write discussion board questions</a:t>
            </a:r>
          </a:p>
          <a:p>
            <a:r>
              <a:rPr lang="en-US"/>
              <a:t>Instructors have a planned for the quarter, calendar  this topic, do this just as you plan in classroom HELPFUL</a:t>
            </a:r>
          </a:p>
          <a:p>
            <a:r>
              <a:rPr lang="en-US"/>
              <a:t>Zoom topic might come up and you want students to follow up on </a:t>
            </a:r>
          </a:p>
          <a:p>
            <a:r>
              <a:rPr lang="en-US"/>
              <a:t>Current event ties into course material… allow for these special learning opportunities </a:t>
            </a:r>
          </a:p>
          <a:p>
            <a:endParaRPr lang="en-US"/>
          </a:p>
          <a:p>
            <a:endParaRPr lang="en-US"/>
          </a:p>
        </p:txBody>
      </p:sp>
      <p:sp>
        <p:nvSpPr>
          <p:cNvPr id="4" name="Slide Number Placeholder 3"/>
          <p:cNvSpPr>
            <a:spLocks noGrp="1"/>
          </p:cNvSpPr>
          <p:nvPr>
            <p:ph type="sldNum" sz="quarter" idx="5"/>
          </p:nvPr>
        </p:nvSpPr>
        <p:spPr/>
        <p:txBody>
          <a:bodyPr/>
          <a:lstStyle/>
          <a:p>
            <a:fld id="{0B4F5C1D-F4F7-4437-B400-D2684398A60C}" type="slidenum">
              <a:rPr lang="en-US" smtClean="0"/>
              <a:t>23</a:t>
            </a:fld>
            <a:endParaRPr lang="en-US"/>
          </a:p>
        </p:txBody>
      </p:sp>
    </p:spTree>
    <p:extLst>
      <p:ext uri="{BB962C8B-B14F-4D97-AF65-F5344CB8AC3E}">
        <p14:creationId xmlns:p14="http://schemas.microsoft.com/office/powerpoint/2010/main" val="16940037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As we wrap up this section about discussion boards,</a:t>
            </a:r>
          </a:p>
          <a:p>
            <a:r>
              <a:rPr lang="en-US"/>
              <a:t>Do you see the purpose of discussion boards – provide interaction?</a:t>
            </a:r>
          </a:p>
          <a:p>
            <a:endParaRPr lang="en-US"/>
          </a:p>
          <a:p>
            <a:r>
              <a:rPr lang="en-US"/>
              <a:t>Did you learn at least one thing you could do? </a:t>
            </a:r>
          </a:p>
          <a:p>
            <a:endParaRPr lang="en-US"/>
          </a:p>
          <a:p>
            <a:r>
              <a:rPr lang="en-US"/>
              <a:t>Feel free to share in the chat something you learned about doing this or other questions you might have – or we can discuss these at the end with our Q &amp; A time as well. </a:t>
            </a:r>
          </a:p>
        </p:txBody>
      </p:sp>
      <p:sp>
        <p:nvSpPr>
          <p:cNvPr id="4" name="Slide Number Placeholder 3"/>
          <p:cNvSpPr>
            <a:spLocks noGrp="1"/>
          </p:cNvSpPr>
          <p:nvPr>
            <p:ph type="sldNum" sz="quarter" idx="5"/>
          </p:nvPr>
        </p:nvSpPr>
        <p:spPr/>
        <p:txBody>
          <a:bodyPr/>
          <a:lstStyle/>
          <a:p>
            <a:fld id="{0B4F5C1D-F4F7-4437-B400-D2684398A60C}" type="slidenum">
              <a:rPr lang="en-US" smtClean="0"/>
              <a:t>24</a:t>
            </a:fld>
            <a:endParaRPr lang="en-US"/>
          </a:p>
        </p:txBody>
      </p:sp>
    </p:spTree>
    <p:extLst>
      <p:ext uri="{BB962C8B-B14F-4D97-AF65-F5344CB8AC3E}">
        <p14:creationId xmlns:p14="http://schemas.microsoft.com/office/powerpoint/2010/main" val="394453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addition to the standard Canvas features, like assignments, discussions, quizzes, rubrics, etc. you may also want to consider some other tools to help you assess your students.</a:t>
            </a:r>
          </a:p>
          <a:p>
            <a:endParaRPr lang="en-US"/>
          </a:p>
          <a:p>
            <a:r>
              <a:rPr lang="en-US"/>
              <a:t>Specifically, I want to touch on </a:t>
            </a:r>
            <a:r>
              <a:rPr lang="en-US" err="1"/>
              <a:t>TurnItIn</a:t>
            </a:r>
            <a:r>
              <a:rPr lang="en-US"/>
              <a:t> and the two Respondus tools, because that involves issues of academic integrity.</a:t>
            </a:r>
          </a:p>
        </p:txBody>
      </p:sp>
      <p:sp>
        <p:nvSpPr>
          <p:cNvPr id="4" name="Slide Number Placeholder 3"/>
          <p:cNvSpPr>
            <a:spLocks noGrp="1"/>
          </p:cNvSpPr>
          <p:nvPr>
            <p:ph type="sldNum" sz="quarter" idx="5"/>
          </p:nvPr>
        </p:nvSpPr>
        <p:spPr/>
        <p:txBody>
          <a:bodyPr/>
          <a:lstStyle/>
          <a:p>
            <a:fld id="{0B4F5C1D-F4F7-4437-B400-D2684398A60C}" type="slidenum">
              <a:rPr lang="en-US" smtClean="0"/>
              <a:t>31</a:t>
            </a:fld>
            <a:endParaRPr lang="en-US"/>
          </a:p>
        </p:txBody>
      </p:sp>
    </p:spTree>
    <p:extLst>
      <p:ext uri="{BB962C8B-B14F-4D97-AF65-F5344CB8AC3E}">
        <p14:creationId xmlns:p14="http://schemas.microsoft.com/office/powerpoint/2010/main" val="343352009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64F36-F747-D347-B4ED-6C47DCDF538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7F8A3B2-D9E0-5E42-8541-C8A0280D223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1696A76-84D5-2440-896E-4B019719ADCC}"/>
              </a:ext>
            </a:extLst>
          </p:cNvPr>
          <p:cNvSpPr>
            <a:spLocks noGrp="1"/>
          </p:cNvSpPr>
          <p:nvPr>
            <p:ph type="dt" sz="half" idx="10"/>
          </p:nvPr>
        </p:nvSpPr>
        <p:spPr/>
        <p:txBody>
          <a:bodyPr/>
          <a:lstStyle/>
          <a:p>
            <a:r>
              <a:rPr lang="en-US"/>
              <a:t>8/6/2020</a:t>
            </a:r>
          </a:p>
        </p:txBody>
      </p:sp>
      <p:sp>
        <p:nvSpPr>
          <p:cNvPr id="5" name="Footer Placeholder 4">
            <a:extLst>
              <a:ext uri="{FF2B5EF4-FFF2-40B4-BE49-F238E27FC236}">
                <a16:creationId xmlns:a16="http://schemas.microsoft.com/office/drawing/2014/main" id="{6EDF2156-77B7-8C41-B4F4-1CEF71862CA3}"/>
              </a:ext>
            </a:extLst>
          </p:cNvPr>
          <p:cNvSpPr>
            <a:spLocks noGrp="1"/>
          </p:cNvSpPr>
          <p:nvPr>
            <p:ph type="ftr" sz="quarter" idx="11"/>
          </p:nvPr>
        </p:nvSpPr>
        <p:spPr/>
        <p:txBody>
          <a:bodyPr/>
          <a:lstStyle/>
          <a:p>
            <a:r>
              <a:rPr lang="en-US"/>
              <a:t>ETM</a:t>
            </a:r>
          </a:p>
        </p:txBody>
      </p:sp>
      <p:sp>
        <p:nvSpPr>
          <p:cNvPr id="6" name="Slide Number Placeholder 5">
            <a:extLst>
              <a:ext uri="{FF2B5EF4-FFF2-40B4-BE49-F238E27FC236}">
                <a16:creationId xmlns:a16="http://schemas.microsoft.com/office/drawing/2014/main" id="{13E81F84-5638-084C-8DA4-89806F98AEBE}"/>
              </a:ext>
            </a:extLst>
          </p:cNvPr>
          <p:cNvSpPr>
            <a:spLocks noGrp="1"/>
          </p:cNvSpPr>
          <p:nvPr>
            <p:ph type="sldNum" sz="quarter" idx="12"/>
          </p:nvPr>
        </p:nvSpPr>
        <p:spPr/>
        <p:txBody>
          <a:bodyPr/>
          <a:lstStyle/>
          <a:p>
            <a:fld id="{B65ACDB8-4ED2-7041-81C5-52BA8840BDB0}" type="slidenum">
              <a:rPr lang="en-US" smtClean="0"/>
              <a:t>‹#›</a:t>
            </a:fld>
            <a:endParaRPr lang="en-US"/>
          </a:p>
        </p:txBody>
      </p:sp>
      <p:pic>
        <p:nvPicPr>
          <p:cNvPr id="7" name="Picture 6">
            <a:extLst>
              <a:ext uri="{FF2B5EF4-FFF2-40B4-BE49-F238E27FC236}">
                <a16:creationId xmlns:a16="http://schemas.microsoft.com/office/drawing/2014/main" id="{1D97CB62-3027-A74C-B02E-B6A75075468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0507676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47F3F-8DB7-F648-9DF5-02BE8D861977}"/>
              </a:ext>
            </a:extLst>
          </p:cNvPr>
          <p:cNvSpPr>
            <a:spLocks noGrp="1"/>
          </p:cNvSpPr>
          <p:nvPr>
            <p:ph type="title"/>
          </p:nvPr>
        </p:nvSpPr>
        <p:spPr/>
        <p:txBody>
          <a:bodyPr/>
          <a:lstStyle>
            <a:lvl1pPr>
              <a:defRPr>
                <a:solidFill>
                  <a:srgbClr val="444550"/>
                </a:solidFill>
                <a:latin typeface="Century Gothic" panose="020B0502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13D62F35-8A17-6548-BE16-95CB49485208}"/>
              </a:ext>
            </a:extLst>
          </p:cNvPr>
          <p:cNvSpPr>
            <a:spLocks noGrp="1"/>
          </p:cNvSpPr>
          <p:nvPr>
            <p:ph idx="1"/>
          </p:nvPr>
        </p:nvSpPr>
        <p:spPr/>
        <p:txBody>
          <a:bodyPr/>
          <a:lstStyle>
            <a:lvl1pPr>
              <a:defRPr>
                <a:solidFill>
                  <a:srgbClr val="444550"/>
                </a:solidFill>
                <a:latin typeface="Century Gothic" panose="020B0502020202020204" pitchFamily="34" charset="0"/>
              </a:defRPr>
            </a:lvl1pPr>
            <a:lvl2pPr>
              <a:defRPr>
                <a:solidFill>
                  <a:schemeClr val="accent1"/>
                </a:solidFill>
                <a:latin typeface="Century Gothic" panose="020B0502020202020204" pitchFamily="34" charset="0"/>
              </a:defRPr>
            </a:lvl2pPr>
            <a:lvl3pPr>
              <a:defRPr>
                <a:solidFill>
                  <a:schemeClr val="accent2"/>
                </a:solidFill>
                <a:latin typeface="Century Gothic" panose="020B0502020202020204" pitchFamily="34" charset="0"/>
              </a:defRPr>
            </a:lvl3pPr>
            <a:lvl4pPr>
              <a:defRPr>
                <a:solidFill>
                  <a:schemeClr val="accent3"/>
                </a:solidFill>
                <a:latin typeface="Century Gothic" panose="020B0502020202020204" pitchFamily="34" charset="0"/>
              </a:defRPr>
            </a:lvl4pPr>
            <a:lvl5pPr>
              <a:defRPr>
                <a:solidFill>
                  <a:schemeClr val="accent5"/>
                </a:solidFill>
                <a:latin typeface="Century Gothic" panose="020B0502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84B757-B16E-6C4A-B01F-045808B0A2C5}"/>
              </a:ext>
            </a:extLst>
          </p:cNvPr>
          <p:cNvSpPr>
            <a:spLocks noGrp="1"/>
          </p:cNvSpPr>
          <p:nvPr>
            <p:ph type="dt" sz="half" idx="10"/>
          </p:nvPr>
        </p:nvSpPr>
        <p:spPr/>
        <p:txBody>
          <a:bodyPr/>
          <a:lstStyle>
            <a:lvl1pPr>
              <a:defRPr>
                <a:latin typeface="Century Gothic" panose="020B0502020202020204" pitchFamily="34" charset="0"/>
              </a:defRPr>
            </a:lvl1pPr>
          </a:lstStyle>
          <a:p>
            <a:r>
              <a:rPr lang="en-US"/>
              <a:t>8/6/2020</a:t>
            </a:r>
          </a:p>
        </p:txBody>
      </p:sp>
      <p:sp>
        <p:nvSpPr>
          <p:cNvPr id="5" name="Footer Placeholder 4">
            <a:extLst>
              <a:ext uri="{FF2B5EF4-FFF2-40B4-BE49-F238E27FC236}">
                <a16:creationId xmlns:a16="http://schemas.microsoft.com/office/drawing/2014/main" id="{25A3EB65-D254-EB49-B495-D7CED0DFEE5B}"/>
              </a:ext>
            </a:extLst>
          </p:cNvPr>
          <p:cNvSpPr>
            <a:spLocks noGrp="1"/>
          </p:cNvSpPr>
          <p:nvPr>
            <p:ph type="ftr" sz="quarter" idx="11"/>
          </p:nvPr>
        </p:nvSpPr>
        <p:spPr/>
        <p:txBody>
          <a:bodyPr/>
          <a:lstStyle>
            <a:lvl1pPr>
              <a:defRPr>
                <a:latin typeface="Century Gothic" panose="020B0502020202020204" pitchFamily="34" charset="0"/>
              </a:defRPr>
            </a:lvl1pPr>
          </a:lstStyle>
          <a:p>
            <a:r>
              <a:rPr lang="en-US"/>
              <a:t>ETM</a:t>
            </a:r>
          </a:p>
        </p:txBody>
      </p:sp>
      <p:sp>
        <p:nvSpPr>
          <p:cNvPr id="6" name="Slide Number Placeholder 5">
            <a:extLst>
              <a:ext uri="{FF2B5EF4-FFF2-40B4-BE49-F238E27FC236}">
                <a16:creationId xmlns:a16="http://schemas.microsoft.com/office/drawing/2014/main" id="{44F1A045-5051-4247-989C-894A7636FE7C}"/>
              </a:ext>
            </a:extLst>
          </p:cNvPr>
          <p:cNvSpPr>
            <a:spLocks noGrp="1"/>
          </p:cNvSpPr>
          <p:nvPr>
            <p:ph type="sldNum" sz="quarter" idx="12"/>
          </p:nvPr>
        </p:nvSpPr>
        <p:spPr/>
        <p:txBody>
          <a:bodyPr/>
          <a:lstStyle>
            <a:lvl1pPr>
              <a:defRPr>
                <a:latin typeface="Century Gothic" panose="020B0502020202020204" pitchFamily="34" charset="0"/>
              </a:defRPr>
            </a:lvl1pPr>
          </a:lstStyle>
          <a:p>
            <a:fld id="{B65ACDB8-4ED2-7041-81C5-52BA8840BDB0}" type="slidenum">
              <a:rPr lang="en-US" smtClean="0"/>
              <a:pPr/>
              <a:t>‹#›</a:t>
            </a:fld>
            <a:endParaRPr lang="en-US"/>
          </a:p>
        </p:txBody>
      </p:sp>
      <p:sp>
        <p:nvSpPr>
          <p:cNvPr id="9" name="Rectangle 8">
            <a:extLst>
              <a:ext uri="{FF2B5EF4-FFF2-40B4-BE49-F238E27FC236}">
                <a16:creationId xmlns:a16="http://schemas.microsoft.com/office/drawing/2014/main" id="{2004FE7B-AD07-D94C-9F85-13D967031A6D}"/>
              </a:ext>
            </a:extLst>
          </p:cNvPr>
          <p:cNvSpPr/>
          <p:nvPr userDrawn="1"/>
        </p:nvSpPr>
        <p:spPr>
          <a:xfrm>
            <a:off x="0" y="5414963"/>
            <a:ext cx="12192000" cy="14430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entury Gothic" panose="020B0502020202020204" pitchFamily="34" charset="0"/>
            </a:endParaRPr>
          </a:p>
        </p:txBody>
      </p:sp>
      <p:pic>
        <p:nvPicPr>
          <p:cNvPr id="8" name="Picture 7">
            <a:extLst>
              <a:ext uri="{FF2B5EF4-FFF2-40B4-BE49-F238E27FC236}">
                <a16:creationId xmlns:a16="http://schemas.microsoft.com/office/drawing/2014/main" id="{DA15BF88-CB9A-C347-875B-795857955C0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194050" y="5610228"/>
            <a:ext cx="5803900" cy="939800"/>
          </a:xfrm>
          <a:prstGeom prst="rect">
            <a:avLst/>
          </a:prstGeom>
        </p:spPr>
      </p:pic>
    </p:spTree>
    <p:extLst>
      <p:ext uri="{BB962C8B-B14F-4D97-AF65-F5344CB8AC3E}">
        <p14:creationId xmlns:p14="http://schemas.microsoft.com/office/powerpoint/2010/main" val="41998075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E3F83-FC1E-3641-AC15-73B37C9CB2EA}"/>
              </a:ext>
            </a:extLst>
          </p:cNvPr>
          <p:cNvSpPr>
            <a:spLocks noGrp="1"/>
          </p:cNvSpPr>
          <p:nvPr>
            <p:ph type="title"/>
          </p:nvPr>
        </p:nvSpPr>
        <p:spPr>
          <a:xfrm>
            <a:off x="831850" y="1709738"/>
            <a:ext cx="10515600" cy="2852737"/>
          </a:xfrm>
        </p:spPr>
        <p:txBody>
          <a:bodyPr anchor="b"/>
          <a:lstStyle>
            <a:lvl1pPr>
              <a:defRPr sz="6000">
                <a:solidFill>
                  <a:srgbClr val="444550"/>
                </a:solidFill>
              </a:defRPr>
            </a:lvl1pPr>
          </a:lstStyle>
          <a:p>
            <a:r>
              <a:rPr lang="en-US"/>
              <a:t>Click to edit Master title style</a:t>
            </a:r>
          </a:p>
        </p:txBody>
      </p:sp>
      <p:sp>
        <p:nvSpPr>
          <p:cNvPr id="3" name="Text Placeholder 2">
            <a:extLst>
              <a:ext uri="{FF2B5EF4-FFF2-40B4-BE49-F238E27FC236}">
                <a16:creationId xmlns:a16="http://schemas.microsoft.com/office/drawing/2014/main" id="{C3341C2E-04F8-ED4E-8207-9C4CB2F1FDF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973EA4-50C3-7340-B610-7FD0ABFE710F}"/>
              </a:ext>
            </a:extLst>
          </p:cNvPr>
          <p:cNvSpPr>
            <a:spLocks noGrp="1"/>
          </p:cNvSpPr>
          <p:nvPr>
            <p:ph type="dt" sz="half" idx="10"/>
          </p:nvPr>
        </p:nvSpPr>
        <p:spPr/>
        <p:txBody>
          <a:bodyPr/>
          <a:lstStyle/>
          <a:p>
            <a:r>
              <a:rPr lang="en-US"/>
              <a:t>8/6/2020</a:t>
            </a:r>
          </a:p>
        </p:txBody>
      </p:sp>
      <p:sp>
        <p:nvSpPr>
          <p:cNvPr id="5" name="Footer Placeholder 4">
            <a:extLst>
              <a:ext uri="{FF2B5EF4-FFF2-40B4-BE49-F238E27FC236}">
                <a16:creationId xmlns:a16="http://schemas.microsoft.com/office/drawing/2014/main" id="{EE74B773-C09F-9C43-B53F-D41C8B969E2F}"/>
              </a:ext>
            </a:extLst>
          </p:cNvPr>
          <p:cNvSpPr>
            <a:spLocks noGrp="1"/>
          </p:cNvSpPr>
          <p:nvPr>
            <p:ph type="ftr" sz="quarter" idx="11"/>
          </p:nvPr>
        </p:nvSpPr>
        <p:spPr/>
        <p:txBody>
          <a:bodyPr/>
          <a:lstStyle/>
          <a:p>
            <a:r>
              <a:rPr lang="en-US"/>
              <a:t>ETM</a:t>
            </a:r>
          </a:p>
        </p:txBody>
      </p:sp>
      <p:sp>
        <p:nvSpPr>
          <p:cNvPr id="6" name="Slide Number Placeholder 5">
            <a:extLst>
              <a:ext uri="{FF2B5EF4-FFF2-40B4-BE49-F238E27FC236}">
                <a16:creationId xmlns:a16="http://schemas.microsoft.com/office/drawing/2014/main" id="{632BA108-AD2A-C147-9A85-28ED3532F164}"/>
              </a:ext>
            </a:extLst>
          </p:cNvPr>
          <p:cNvSpPr>
            <a:spLocks noGrp="1"/>
          </p:cNvSpPr>
          <p:nvPr>
            <p:ph type="sldNum" sz="quarter" idx="12"/>
          </p:nvPr>
        </p:nvSpPr>
        <p:spPr/>
        <p:txBody>
          <a:bodyPr/>
          <a:lstStyle/>
          <a:p>
            <a:fld id="{B65ACDB8-4ED2-7041-81C5-52BA8840BDB0}" type="slidenum">
              <a:rPr lang="en-US" smtClean="0"/>
              <a:t>‹#›</a:t>
            </a:fld>
            <a:endParaRPr lang="en-US"/>
          </a:p>
        </p:txBody>
      </p:sp>
    </p:spTree>
    <p:extLst>
      <p:ext uri="{BB962C8B-B14F-4D97-AF65-F5344CB8AC3E}">
        <p14:creationId xmlns:p14="http://schemas.microsoft.com/office/powerpoint/2010/main" val="2187737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569C9-FBF6-1C42-A502-6D6085CE9D1E}"/>
              </a:ext>
            </a:extLst>
          </p:cNvPr>
          <p:cNvSpPr>
            <a:spLocks noGrp="1"/>
          </p:cNvSpPr>
          <p:nvPr>
            <p:ph type="title"/>
          </p:nvPr>
        </p:nvSpPr>
        <p:spPr/>
        <p:txBody>
          <a:bodyPr/>
          <a:lstStyle>
            <a:lvl1pPr>
              <a:defRPr>
                <a:solidFill>
                  <a:srgbClr val="444550"/>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909727D-D4E7-4443-82D3-07B4245C64C0}"/>
              </a:ext>
            </a:extLst>
          </p:cNvPr>
          <p:cNvSpPr>
            <a:spLocks noGrp="1"/>
          </p:cNvSpPr>
          <p:nvPr>
            <p:ph sz="half" idx="1"/>
          </p:nvPr>
        </p:nvSpPr>
        <p:spPr>
          <a:xfrm>
            <a:off x="838200" y="1825625"/>
            <a:ext cx="5181600" cy="4351338"/>
          </a:xfrm>
        </p:spPr>
        <p:txBody>
          <a:bodyPr/>
          <a:lstStyle>
            <a:lvl1pPr>
              <a:defRPr>
                <a:solidFill>
                  <a:srgbClr val="444550"/>
                </a:solidFill>
              </a:defRPr>
            </a:lvl1pPr>
            <a:lvl2pPr>
              <a:defRPr>
                <a:solidFill>
                  <a:schemeClr val="accent1"/>
                </a:solidFill>
              </a:defRPr>
            </a:lvl2pPr>
            <a:lvl3pPr>
              <a:defRPr>
                <a:solidFill>
                  <a:schemeClr val="accent2"/>
                </a:solidFill>
              </a:defRPr>
            </a:lvl3pPr>
            <a:lvl4pPr>
              <a:defRPr>
                <a:solidFill>
                  <a:schemeClr val="accent3"/>
                </a:solidFill>
              </a:defRPr>
            </a:lvl4pPr>
            <a:lvl5pPr>
              <a:defRPr>
                <a:solidFill>
                  <a:schemeClr val="accent5"/>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B257326-8E0A-8945-B441-7B34AA4B2892}"/>
              </a:ext>
            </a:extLst>
          </p:cNvPr>
          <p:cNvSpPr>
            <a:spLocks noGrp="1"/>
          </p:cNvSpPr>
          <p:nvPr>
            <p:ph sz="half" idx="2"/>
          </p:nvPr>
        </p:nvSpPr>
        <p:spPr>
          <a:xfrm>
            <a:off x="6172200" y="1825625"/>
            <a:ext cx="5181600" cy="4351338"/>
          </a:xfrm>
        </p:spPr>
        <p:txBody>
          <a:bodyPr/>
          <a:lstStyle>
            <a:lvl1pPr>
              <a:defRPr>
                <a:solidFill>
                  <a:srgbClr val="444550"/>
                </a:solidFill>
              </a:defRPr>
            </a:lvl1pPr>
            <a:lvl2pPr>
              <a:defRPr>
                <a:solidFill>
                  <a:schemeClr val="tx2"/>
                </a:solidFill>
              </a:defRPr>
            </a:lvl2pPr>
            <a:lvl3pPr>
              <a:defRPr>
                <a:solidFill>
                  <a:schemeClr val="accent2"/>
                </a:solidFill>
              </a:defRPr>
            </a:lvl3pPr>
            <a:lvl4pPr>
              <a:defRPr>
                <a:solidFill>
                  <a:schemeClr val="accent3"/>
                </a:solidFill>
              </a:defRPr>
            </a:lvl4pPr>
            <a:lvl5pPr>
              <a:defRPr>
                <a:solidFill>
                  <a:schemeClr val="accent5"/>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62B4703-EA05-2B45-A93A-4445157A3E62}"/>
              </a:ext>
            </a:extLst>
          </p:cNvPr>
          <p:cNvSpPr>
            <a:spLocks noGrp="1"/>
          </p:cNvSpPr>
          <p:nvPr>
            <p:ph type="dt" sz="half" idx="10"/>
          </p:nvPr>
        </p:nvSpPr>
        <p:spPr/>
        <p:txBody>
          <a:bodyPr/>
          <a:lstStyle>
            <a:lvl1pPr>
              <a:defRPr>
                <a:solidFill>
                  <a:srgbClr val="444550"/>
                </a:solidFill>
              </a:defRPr>
            </a:lvl1pPr>
          </a:lstStyle>
          <a:p>
            <a:r>
              <a:rPr lang="en-US"/>
              <a:t>8/6/2020</a:t>
            </a:r>
          </a:p>
        </p:txBody>
      </p:sp>
      <p:sp>
        <p:nvSpPr>
          <p:cNvPr id="6" name="Footer Placeholder 5">
            <a:extLst>
              <a:ext uri="{FF2B5EF4-FFF2-40B4-BE49-F238E27FC236}">
                <a16:creationId xmlns:a16="http://schemas.microsoft.com/office/drawing/2014/main" id="{E4DAD5F5-680F-9742-9151-3E9A25F0473C}"/>
              </a:ext>
            </a:extLst>
          </p:cNvPr>
          <p:cNvSpPr>
            <a:spLocks noGrp="1"/>
          </p:cNvSpPr>
          <p:nvPr>
            <p:ph type="ftr" sz="quarter" idx="11"/>
          </p:nvPr>
        </p:nvSpPr>
        <p:spPr/>
        <p:txBody>
          <a:bodyPr/>
          <a:lstStyle>
            <a:lvl1pPr>
              <a:defRPr>
                <a:solidFill>
                  <a:srgbClr val="444550"/>
                </a:solidFill>
              </a:defRPr>
            </a:lvl1pPr>
          </a:lstStyle>
          <a:p>
            <a:r>
              <a:rPr lang="en-US"/>
              <a:t>ETM</a:t>
            </a:r>
          </a:p>
        </p:txBody>
      </p:sp>
      <p:sp>
        <p:nvSpPr>
          <p:cNvPr id="7" name="Slide Number Placeholder 6">
            <a:extLst>
              <a:ext uri="{FF2B5EF4-FFF2-40B4-BE49-F238E27FC236}">
                <a16:creationId xmlns:a16="http://schemas.microsoft.com/office/drawing/2014/main" id="{D8C6C9AD-6381-B749-9CA7-9F6BD3FFB9B9}"/>
              </a:ext>
            </a:extLst>
          </p:cNvPr>
          <p:cNvSpPr>
            <a:spLocks noGrp="1"/>
          </p:cNvSpPr>
          <p:nvPr>
            <p:ph type="sldNum" sz="quarter" idx="12"/>
          </p:nvPr>
        </p:nvSpPr>
        <p:spPr/>
        <p:txBody>
          <a:bodyPr/>
          <a:lstStyle>
            <a:lvl1pPr>
              <a:defRPr>
                <a:solidFill>
                  <a:srgbClr val="444550"/>
                </a:solidFill>
              </a:defRPr>
            </a:lvl1pPr>
          </a:lstStyle>
          <a:p>
            <a:fld id="{B65ACDB8-4ED2-7041-81C5-52BA8840BDB0}" type="slidenum">
              <a:rPr lang="en-US" smtClean="0"/>
              <a:pPr/>
              <a:t>‹#›</a:t>
            </a:fld>
            <a:endParaRPr lang="en-US"/>
          </a:p>
        </p:txBody>
      </p:sp>
    </p:spTree>
    <p:extLst>
      <p:ext uri="{BB962C8B-B14F-4D97-AF65-F5344CB8AC3E}">
        <p14:creationId xmlns:p14="http://schemas.microsoft.com/office/powerpoint/2010/main" val="15413565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88852-6C28-7D4E-A5AE-E5AACAFCD433}"/>
              </a:ext>
            </a:extLst>
          </p:cNvPr>
          <p:cNvSpPr>
            <a:spLocks noGrp="1"/>
          </p:cNvSpPr>
          <p:nvPr>
            <p:ph type="title"/>
          </p:nvPr>
        </p:nvSpPr>
        <p:spPr>
          <a:xfrm>
            <a:off x="839788" y="365125"/>
            <a:ext cx="10515600" cy="1325563"/>
          </a:xfrm>
        </p:spPr>
        <p:txBody>
          <a:bodyPr/>
          <a:lstStyle>
            <a:lvl1pPr>
              <a:defRPr>
                <a:solidFill>
                  <a:srgbClr val="444550"/>
                </a:solidFill>
              </a:defRPr>
            </a:lvl1pPr>
          </a:lstStyle>
          <a:p>
            <a:r>
              <a:rPr lang="en-US"/>
              <a:t>Click to edit Master title style</a:t>
            </a:r>
          </a:p>
        </p:txBody>
      </p:sp>
      <p:sp>
        <p:nvSpPr>
          <p:cNvPr id="3" name="Text Placeholder 2">
            <a:extLst>
              <a:ext uri="{FF2B5EF4-FFF2-40B4-BE49-F238E27FC236}">
                <a16:creationId xmlns:a16="http://schemas.microsoft.com/office/drawing/2014/main" id="{40ED351D-B349-2C41-9251-E34ACD48517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C6F6BD1-62B1-EB48-84B9-98FD6D7FCD2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EB6AC9D-778E-7A43-A2CC-26740C4F68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82BF173-904B-0B4F-941E-3EEB994C372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4C4DB85-19E6-0E46-871B-AAA43E9632B0}"/>
              </a:ext>
            </a:extLst>
          </p:cNvPr>
          <p:cNvSpPr>
            <a:spLocks noGrp="1"/>
          </p:cNvSpPr>
          <p:nvPr>
            <p:ph type="dt" sz="half" idx="10"/>
          </p:nvPr>
        </p:nvSpPr>
        <p:spPr/>
        <p:txBody>
          <a:bodyPr/>
          <a:lstStyle/>
          <a:p>
            <a:r>
              <a:rPr lang="en-US"/>
              <a:t>8/6/2020</a:t>
            </a:r>
          </a:p>
        </p:txBody>
      </p:sp>
      <p:sp>
        <p:nvSpPr>
          <p:cNvPr id="8" name="Footer Placeholder 7">
            <a:extLst>
              <a:ext uri="{FF2B5EF4-FFF2-40B4-BE49-F238E27FC236}">
                <a16:creationId xmlns:a16="http://schemas.microsoft.com/office/drawing/2014/main" id="{43733AE0-3082-354B-B273-595ADA9425B2}"/>
              </a:ext>
            </a:extLst>
          </p:cNvPr>
          <p:cNvSpPr>
            <a:spLocks noGrp="1"/>
          </p:cNvSpPr>
          <p:nvPr>
            <p:ph type="ftr" sz="quarter" idx="11"/>
          </p:nvPr>
        </p:nvSpPr>
        <p:spPr/>
        <p:txBody>
          <a:bodyPr/>
          <a:lstStyle/>
          <a:p>
            <a:r>
              <a:rPr lang="en-US"/>
              <a:t>ETM</a:t>
            </a:r>
          </a:p>
        </p:txBody>
      </p:sp>
      <p:sp>
        <p:nvSpPr>
          <p:cNvPr id="9" name="Slide Number Placeholder 8">
            <a:extLst>
              <a:ext uri="{FF2B5EF4-FFF2-40B4-BE49-F238E27FC236}">
                <a16:creationId xmlns:a16="http://schemas.microsoft.com/office/drawing/2014/main" id="{8465A90E-4783-AC49-B685-C5D970FD7B7E}"/>
              </a:ext>
            </a:extLst>
          </p:cNvPr>
          <p:cNvSpPr>
            <a:spLocks noGrp="1"/>
          </p:cNvSpPr>
          <p:nvPr>
            <p:ph type="sldNum" sz="quarter" idx="12"/>
          </p:nvPr>
        </p:nvSpPr>
        <p:spPr/>
        <p:txBody>
          <a:bodyPr/>
          <a:lstStyle/>
          <a:p>
            <a:fld id="{B65ACDB8-4ED2-7041-81C5-52BA8840BDB0}" type="slidenum">
              <a:rPr lang="en-US" smtClean="0"/>
              <a:t>‹#›</a:t>
            </a:fld>
            <a:endParaRPr lang="en-US"/>
          </a:p>
        </p:txBody>
      </p:sp>
    </p:spTree>
    <p:extLst>
      <p:ext uri="{BB962C8B-B14F-4D97-AF65-F5344CB8AC3E}">
        <p14:creationId xmlns:p14="http://schemas.microsoft.com/office/powerpoint/2010/main" val="21183058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117EF-3B9C-5A48-85D3-45017082CD36}"/>
              </a:ext>
            </a:extLst>
          </p:cNvPr>
          <p:cNvSpPr>
            <a:spLocks noGrp="1"/>
          </p:cNvSpPr>
          <p:nvPr>
            <p:ph type="title"/>
          </p:nvPr>
        </p:nvSpPr>
        <p:spPr/>
        <p:txBody>
          <a:bodyPr/>
          <a:lstStyle>
            <a:lvl1pPr>
              <a:defRPr>
                <a:solidFill>
                  <a:srgbClr val="444550"/>
                </a:solidFill>
              </a:defRPr>
            </a:lvl1pPr>
          </a:lstStyle>
          <a:p>
            <a:r>
              <a:rPr lang="en-US"/>
              <a:t>Click to edit Master title style</a:t>
            </a:r>
          </a:p>
        </p:txBody>
      </p:sp>
      <p:sp>
        <p:nvSpPr>
          <p:cNvPr id="3" name="Date Placeholder 2">
            <a:extLst>
              <a:ext uri="{FF2B5EF4-FFF2-40B4-BE49-F238E27FC236}">
                <a16:creationId xmlns:a16="http://schemas.microsoft.com/office/drawing/2014/main" id="{B248FCAF-E3C8-1D46-86F7-9D5CFFF2DA27}"/>
              </a:ext>
            </a:extLst>
          </p:cNvPr>
          <p:cNvSpPr>
            <a:spLocks noGrp="1"/>
          </p:cNvSpPr>
          <p:nvPr>
            <p:ph type="dt" sz="half" idx="10"/>
          </p:nvPr>
        </p:nvSpPr>
        <p:spPr/>
        <p:txBody>
          <a:bodyPr/>
          <a:lstStyle/>
          <a:p>
            <a:r>
              <a:rPr lang="en-US"/>
              <a:t>8/6/2020</a:t>
            </a:r>
          </a:p>
        </p:txBody>
      </p:sp>
      <p:sp>
        <p:nvSpPr>
          <p:cNvPr id="4" name="Footer Placeholder 3">
            <a:extLst>
              <a:ext uri="{FF2B5EF4-FFF2-40B4-BE49-F238E27FC236}">
                <a16:creationId xmlns:a16="http://schemas.microsoft.com/office/drawing/2014/main" id="{84D7A6EF-AD13-3A4A-A222-A3B41AA6D859}"/>
              </a:ext>
            </a:extLst>
          </p:cNvPr>
          <p:cNvSpPr>
            <a:spLocks noGrp="1"/>
          </p:cNvSpPr>
          <p:nvPr>
            <p:ph type="ftr" sz="quarter" idx="11"/>
          </p:nvPr>
        </p:nvSpPr>
        <p:spPr/>
        <p:txBody>
          <a:bodyPr/>
          <a:lstStyle/>
          <a:p>
            <a:r>
              <a:rPr lang="en-US"/>
              <a:t>ETM</a:t>
            </a:r>
          </a:p>
        </p:txBody>
      </p:sp>
      <p:sp>
        <p:nvSpPr>
          <p:cNvPr id="5" name="Slide Number Placeholder 4">
            <a:extLst>
              <a:ext uri="{FF2B5EF4-FFF2-40B4-BE49-F238E27FC236}">
                <a16:creationId xmlns:a16="http://schemas.microsoft.com/office/drawing/2014/main" id="{A96B106A-AA02-1D4A-A699-BE70F6D313F4}"/>
              </a:ext>
            </a:extLst>
          </p:cNvPr>
          <p:cNvSpPr>
            <a:spLocks noGrp="1"/>
          </p:cNvSpPr>
          <p:nvPr>
            <p:ph type="sldNum" sz="quarter" idx="12"/>
          </p:nvPr>
        </p:nvSpPr>
        <p:spPr/>
        <p:txBody>
          <a:bodyPr/>
          <a:lstStyle/>
          <a:p>
            <a:fld id="{B65ACDB8-4ED2-7041-81C5-52BA8840BDB0}" type="slidenum">
              <a:rPr lang="en-US" smtClean="0"/>
              <a:t>‹#›</a:t>
            </a:fld>
            <a:endParaRPr lang="en-US"/>
          </a:p>
        </p:txBody>
      </p:sp>
      <p:pic>
        <p:nvPicPr>
          <p:cNvPr id="6" name="Picture 5" descr="A picture containing building, clock, door, light&#10;&#10;Description automatically generated">
            <a:extLst>
              <a:ext uri="{FF2B5EF4-FFF2-40B4-BE49-F238E27FC236}">
                <a16:creationId xmlns:a16="http://schemas.microsoft.com/office/drawing/2014/main" id="{C4DDE3C3-69B1-3E4B-A423-793BCC57D145}"/>
              </a:ext>
            </a:extLst>
          </p:cNvPr>
          <p:cNvPicPr>
            <a:picLocks noChangeAspect="1"/>
          </p:cNvPicPr>
          <p:nvPr userDrawn="1"/>
        </p:nvPicPr>
        <p:blipFill>
          <a:blip r:embed="rId2"/>
          <a:stretch>
            <a:fillRect/>
          </a:stretch>
        </p:blipFill>
        <p:spPr>
          <a:xfrm>
            <a:off x="9977678" y="5578475"/>
            <a:ext cx="1742834" cy="777875"/>
          </a:xfrm>
          <a:prstGeom prst="rect">
            <a:avLst/>
          </a:prstGeom>
        </p:spPr>
      </p:pic>
    </p:spTree>
    <p:extLst>
      <p:ext uri="{BB962C8B-B14F-4D97-AF65-F5344CB8AC3E}">
        <p14:creationId xmlns:p14="http://schemas.microsoft.com/office/powerpoint/2010/main" val="3114497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9B958ED-A48B-6140-AB30-B6420897A0D6}"/>
              </a:ext>
            </a:extLst>
          </p:cNvPr>
          <p:cNvSpPr>
            <a:spLocks noGrp="1"/>
          </p:cNvSpPr>
          <p:nvPr>
            <p:ph type="dt" sz="half" idx="10"/>
          </p:nvPr>
        </p:nvSpPr>
        <p:spPr/>
        <p:txBody>
          <a:bodyPr/>
          <a:lstStyle/>
          <a:p>
            <a:r>
              <a:rPr lang="en-US"/>
              <a:t>8/6/2020</a:t>
            </a:r>
          </a:p>
        </p:txBody>
      </p:sp>
      <p:sp>
        <p:nvSpPr>
          <p:cNvPr id="3" name="Footer Placeholder 2">
            <a:extLst>
              <a:ext uri="{FF2B5EF4-FFF2-40B4-BE49-F238E27FC236}">
                <a16:creationId xmlns:a16="http://schemas.microsoft.com/office/drawing/2014/main" id="{9659C37A-7A82-1643-9C5B-A69E8B9A8EA9}"/>
              </a:ext>
            </a:extLst>
          </p:cNvPr>
          <p:cNvSpPr>
            <a:spLocks noGrp="1"/>
          </p:cNvSpPr>
          <p:nvPr>
            <p:ph type="ftr" sz="quarter" idx="11"/>
          </p:nvPr>
        </p:nvSpPr>
        <p:spPr/>
        <p:txBody>
          <a:bodyPr/>
          <a:lstStyle/>
          <a:p>
            <a:r>
              <a:rPr lang="en-US"/>
              <a:t>ETM</a:t>
            </a:r>
          </a:p>
        </p:txBody>
      </p:sp>
      <p:sp>
        <p:nvSpPr>
          <p:cNvPr id="4" name="Slide Number Placeholder 3">
            <a:extLst>
              <a:ext uri="{FF2B5EF4-FFF2-40B4-BE49-F238E27FC236}">
                <a16:creationId xmlns:a16="http://schemas.microsoft.com/office/drawing/2014/main" id="{89367A56-3F40-224F-A5EB-DC4545BE1D18}"/>
              </a:ext>
            </a:extLst>
          </p:cNvPr>
          <p:cNvSpPr>
            <a:spLocks noGrp="1"/>
          </p:cNvSpPr>
          <p:nvPr>
            <p:ph type="sldNum" sz="quarter" idx="12"/>
          </p:nvPr>
        </p:nvSpPr>
        <p:spPr/>
        <p:txBody>
          <a:bodyPr/>
          <a:lstStyle/>
          <a:p>
            <a:fld id="{B65ACDB8-4ED2-7041-81C5-52BA8840BDB0}" type="slidenum">
              <a:rPr lang="en-US" smtClean="0"/>
              <a:t>‹#›</a:t>
            </a:fld>
            <a:endParaRPr lang="en-US"/>
          </a:p>
        </p:txBody>
      </p:sp>
    </p:spTree>
    <p:extLst>
      <p:ext uri="{BB962C8B-B14F-4D97-AF65-F5344CB8AC3E}">
        <p14:creationId xmlns:p14="http://schemas.microsoft.com/office/powerpoint/2010/main" val="2319031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58E84-A48B-6B4D-A343-8EA064C2B429}"/>
              </a:ext>
            </a:extLst>
          </p:cNvPr>
          <p:cNvSpPr>
            <a:spLocks noGrp="1"/>
          </p:cNvSpPr>
          <p:nvPr>
            <p:ph type="title"/>
          </p:nvPr>
        </p:nvSpPr>
        <p:spPr>
          <a:xfrm>
            <a:off x="839788" y="457200"/>
            <a:ext cx="3932237" cy="1600200"/>
          </a:xfrm>
        </p:spPr>
        <p:txBody>
          <a:bodyPr anchor="b"/>
          <a:lstStyle>
            <a:lvl1pPr>
              <a:defRPr sz="3200">
                <a:solidFill>
                  <a:srgbClr val="444550"/>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FB45D50D-63E8-B34C-8048-04F4E65EAF00}"/>
              </a:ext>
            </a:extLst>
          </p:cNvPr>
          <p:cNvSpPr>
            <a:spLocks noGrp="1"/>
          </p:cNvSpPr>
          <p:nvPr>
            <p:ph idx="1"/>
          </p:nvPr>
        </p:nvSpPr>
        <p:spPr>
          <a:xfrm>
            <a:off x="5183188" y="987425"/>
            <a:ext cx="6172200" cy="4873625"/>
          </a:xfrm>
        </p:spPr>
        <p:txBody>
          <a:bodyPr/>
          <a:lstStyle>
            <a:lvl1pPr>
              <a:defRPr sz="3200">
                <a:solidFill>
                  <a:srgbClr val="444550"/>
                </a:solidFill>
              </a:defRPr>
            </a:lvl1pPr>
            <a:lvl2pPr>
              <a:defRPr sz="2800">
                <a:solidFill>
                  <a:schemeClr val="accent1"/>
                </a:solidFill>
              </a:defRPr>
            </a:lvl2pPr>
            <a:lvl3pPr>
              <a:defRPr sz="2400">
                <a:solidFill>
                  <a:schemeClr val="accent2"/>
                </a:solidFill>
              </a:defRPr>
            </a:lvl3pPr>
            <a:lvl4pPr>
              <a:defRPr sz="2000">
                <a:solidFill>
                  <a:schemeClr val="accent3"/>
                </a:solidFill>
              </a:defRPr>
            </a:lvl4pPr>
            <a:lvl5pPr>
              <a:defRPr sz="2000">
                <a:solidFill>
                  <a:schemeClr val="accent5"/>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850EE23-08E8-1144-9DE9-D440E1E3F890}"/>
              </a:ext>
            </a:extLst>
          </p:cNvPr>
          <p:cNvSpPr>
            <a:spLocks noGrp="1"/>
          </p:cNvSpPr>
          <p:nvPr>
            <p:ph type="body" sz="half" idx="2"/>
          </p:nvPr>
        </p:nvSpPr>
        <p:spPr>
          <a:xfrm>
            <a:off x="839788" y="2057400"/>
            <a:ext cx="3932237" cy="3811588"/>
          </a:xfrm>
        </p:spPr>
        <p:txBody>
          <a:bodyPr/>
          <a:lstStyle>
            <a:lvl1pPr marL="0" indent="0">
              <a:buNone/>
              <a:defRPr sz="1600">
                <a:solidFill>
                  <a:srgbClr val="444550"/>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F3EB5A-2A02-F944-B1B4-43CCA5E6A939}"/>
              </a:ext>
            </a:extLst>
          </p:cNvPr>
          <p:cNvSpPr>
            <a:spLocks noGrp="1"/>
          </p:cNvSpPr>
          <p:nvPr>
            <p:ph type="dt" sz="half" idx="10"/>
          </p:nvPr>
        </p:nvSpPr>
        <p:spPr/>
        <p:txBody>
          <a:bodyPr/>
          <a:lstStyle>
            <a:lvl1pPr>
              <a:defRPr>
                <a:solidFill>
                  <a:srgbClr val="444550"/>
                </a:solidFill>
              </a:defRPr>
            </a:lvl1pPr>
          </a:lstStyle>
          <a:p>
            <a:r>
              <a:rPr lang="en-US"/>
              <a:t>8/6/2020</a:t>
            </a:r>
          </a:p>
        </p:txBody>
      </p:sp>
      <p:sp>
        <p:nvSpPr>
          <p:cNvPr id="6" name="Footer Placeholder 5">
            <a:extLst>
              <a:ext uri="{FF2B5EF4-FFF2-40B4-BE49-F238E27FC236}">
                <a16:creationId xmlns:a16="http://schemas.microsoft.com/office/drawing/2014/main" id="{6E4457A7-7326-644A-9B8A-7C4E93E10E31}"/>
              </a:ext>
            </a:extLst>
          </p:cNvPr>
          <p:cNvSpPr>
            <a:spLocks noGrp="1"/>
          </p:cNvSpPr>
          <p:nvPr>
            <p:ph type="ftr" sz="quarter" idx="11"/>
          </p:nvPr>
        </p:nvSpPr>
        <p:spPr/>
        <p:txBody>
          <a:bodyPr/>
          <a:lstStyle>
            <a:lvl1pPr>
              <a:defRPr>
                <a:solidFill>
                  <a:srgbClr val="444550"/>
                </a:solidFill>
              </a:defRPr>
            </a:lvl1pPr>
          </a:lstStyle>
          <a:p>
            <a:r>
              <a:rPr lang="en-US"/>
              <a:t>ETM</a:t>
            </a:r>
          </a:p>
        </p:txBody>
      </p:sp>
      <p:sp>
        <p:nvSpPr>
          <p:cNvPr id="7" name="Slide Number Placeholder 6">
            <a:extLst>
              <a:ext uri="{FF2B5EF4-FFF2-40B4-BE49-F238E27FC236}">
                <a16:creationId xmlns:a16="http://schemas.microsoft.com/office/drawing/2014/main" id="{C920EC1B-E015-9E48-ACB3-E383840F1EA3}"/>
              </a:ext>
            </a:extLst>
          </p:cNvPr>
          <p:cNvSpPr>
            <a:spLocks noGrp="1"/>
          </p:cNvSpPr>
          <p:nvPr>
            <p:ph type="sldNum" sz="quarter" idx="12"/>
          </p:nvPr>
        </p:nvSpPr>
        <p:spPr/>
        <p:txBody>
          <a:bodyPr/>
          <a:lstStyle>
            <a:lvl1pPr>
              <a:defRPr>
                <a:solidFill>
                  <a:srgbClr val="444550"/>
                </a:solidFill>
              </a:defRPr>
            </a:lvl1pPr>
          </a:lstStyle>
          <a:p>
            <a:fld id="{B65ACDB8-4ED2-7041-81C5-52BA8840BDB0}" type="slidenum">
              <a:rPr lang="en-US" smtClean="0"/>
              <a:pPr/>
              <a:t>‹#›</a:t>
            </a:fld>
            <a:endParaRPr lang="en-US"/>
          </a:p>
        </p:txBody>
      </p:sp>
    </p:spTree>
    <p:extLst>
      <p:ext uri="{BB962C8B-B14F-4D97-AF65-F5344CB8AC3E}">
        <p14:creationId xmlns:p14="http://schemas.microsoft.com/office/powerpoint/2010/main" val="13587306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46C0A-7625-D345-B5BF-03250C15BE52}"/>
              </a:ext>
            </a:extLst>
          </p:cNvPr>
          <p:cNvSpPr>
            <a:spLocks noGrp="1"/>
          </p:cNvSpPr>
          <p:nvPr>
            <p:ph type="title"/>
          </p:nvPr>
        </p:nvSpPr>
        <p:spPr>
          <a:xfrm>
            <a:off x="839788" y="457200"/>
            <a:ext cx="3932237" cy="1600200"/>
          </a:xfrm>
        </p:spPr>
        <p:txBody>
          <a:bodyPr anchor="b"/>
          <a:lstStyle>
            <a:lvl1pPr>
              <a:defRPr sz="3200">
                <a:solidFill>
                  <a:srgbClr val="444550"/>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2684C9D9-F2C5-364A-B272-BCE1C1BEBB11}"/>
              </a:ext>
            </a:extLst>
          </p:cNvPr>
          <p:cNvSpPr>
            <a:spLocks noGrp="1"/>
          </p:cNvSpPr>
          <p:nvPr>
            <p:ph type="pic" idx="1"/>
          </p:nvPr>
        </p:nvSpPr>
        <p:spPr>
          <a:xfrm>
            <a:off x="5183188" y="987425"/>
            <a:ext cx="6172200" cy="4873625"/>
          </a:xfrm>
        </p:spPr>
        <p:txBody>
          <a:bodyPr/>
          <a:lstStyle>
            <a:lvl1pPr marL="0" indent="0">
              <a:buNone/>
              <a:defRPr sz="3200">
                <a:solidFill>
                  <a:srgbClr val="444550"/>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6B44287-32C2-2E49-B639-A6B48C87D1FD}"/>
              </a:ext>
            </a:extLst>
          </p:cNvPr>
          <p:cNvSpPr>
            <a:spLocks noGrp="1"/>
          </p:cNvSpPr>
          <p:nvPr>
            <p:ph type="body" sz="half" idx="2"/>
          </p:nvPr>
        </p:nvSpPr>
        <p:spPr>
          <a:xfrm>
            <a:off x="839788" y="2057400"/>
            <a:ext cx="3932237" cy="3811588"/>
          </a:xfrm>
        </p:spPr>
        <p:txBody>
          <a:bodyPr/>
          <a:lstStyle>
            <a:lvl1pPr marL="0" indent="0">
              <a:buNone/>
              <a:defRPr sz="1600">
                <a:solidFill>
                  <a:srgbClr val="444550"/>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A543E89-2BF0-3F43-B5D2-C6D7AC355615}"/>
              </a:ext>
            </a:extLst>
          </p:cNvPr>
          <p:cNvSpPr>
            <a:spLocks noGrp="1"/>
          </p:cNvSpPr>
          <p:nvPr>
            <p:ph type="dt" sz="half" idx="10"/>
          </p:nvPr>
        </p:nvSpPr>
        <p:spPr/>
        <p:txBody>
          <a:bodyPr/>
          <a:lstStyle>
            <a:lvl1pPr>
              <a:defRPr>
                <a:solidFill>
                  <a:srgbClr val="444550"/>
                </a:solidFill>
              </a:defRPr>
            </a:lvl1pPr>
          </a:lstStyle>
          <a:p>
            <a:r>
              <a:rPr lang="en-US"/>
              <a:t>8/6/2020</a:t>
            </a:r>
          </a:p>
        </p:txBody>
      </p:sp>
      <p:sp>
        <p:nvSpPr>
          <p:cNvPr id="6" name="Footer Placeholder 5">
            <a:extLst>
              <a:ext uri="{FF2B5EF4-FFF2-40B4-BE49-F238E27FC236}">
                <a16:creationId xmlns:a16="http://schemas.microsoft.com/office/drawing/2014/main" id="{7EC96B9B-AC7D-C840-A01A-5F2D4F024E8D}"/>
              </a:ext>
            </a:extLst>
          </p:cNvPr>
          <p:cNvSpPr>
            <a:spLocks noGrp="1"/>
          </p:cNvSpPr>
          <p:nvPr>
            <p:ph type="ftr" sz="quarter" idx="11"/>
          </p:nvPr>
        </p:nvSpPr>
        <p:spPr/>
        <p:txBody>
          <a:bodyPr/>
          <a:lstStyle>
            <a:lvl1pPr>
              <a:defRPr>
                <a:solidFill>
                  <a:srgbClr val="444550"/>
                </a:solidFill>
              </a:defRPr>
            </a:lvl1pPr>
          </a:lstStyle>
          <a:p>
            <a:r>
              <a:rPr lang="en-US"/>
              <a:t>ETM</a:t>
            </a:r>
          </a:p>
        </p:txBody>
      </p:sp>
      <p:sp>
        <p:nvSpPr>
          <p:cNvPr id="7" name="Slide Number Placeholder 6">
            <a:extLst>
              <a:ext uri="{FF2B5EF4-FFF2-40B4-BE49-F238E27FC236}">
                <a16:creationId xmlns:a16="http://schemas.microsoft.com/office/drawing/2014/main" id="{BDACA33D-87BF-7B4E-9B12-0EDF9B1345D8}"/>
              </a:ext>
            </a:extLst>
          </p:cNvPr>
          <p:cNvSpPr>
            <a:spLocks noGrp="1"/>
          </p:cNvSpPr>
          <p:nvPr>
            <p:ph type="sldNum" sz="quarter" idx="12"/>
          </p:nvPr>
        </p:nvSpPr>
        <p:spPr/>
        <p:txBody>
          <a:bodyPr/>
          <a:lstStyle>
            <a:lvl1pPr>
              <a:defRPr>
                <a:solidFill>
                  <a:srgbClr val="444550"/>
                </a:solidFill>
              </a:defRPr>
            </a:lvl1pPr>
          </a:lstStyle>
          <a:p>
            <a:fld id="{B65ACDB8-4ED2-7041-81C5-52BA8840BDB0}" type="slidenum">
              <a:rPr lang="en-US" smtClean="0"/>
              <a:pPr/>
              <a:t>‹#›</a:t>
            </a:fld>
            <a:endParaRPr lang="en-US"/>
          </a:p>
        </p:txBody>
      </p:sp>
    </p:spTree>
    <p:extLst>
      <p:ext uri="{BB962C8B-B14F-4D97-AF65-F5344CB8AC3E}">
        <p14:creationId xmlns:p14="http://schemas.microsoft.com/office/powerpoint/2010/main" val="29042659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34B0B-FB4A-ED4C-B27E-5A727E95B28F}"/>
              </a:ext>
            </a:extLst>
          </p:cNvPr>
          <p:cNvSpPr>
            <a:spLocks noGrp="1"/>
          </p:cNvSpPr>
          <p:nvPr>
            <p:ph type="title"/>
          </p:nvPr>
        </p:nvSpPr>
        <p:spPr/>
        <p:txBody>
          <a:bodyPr/>
          <a:lstStyle>
            <a:lvl1pPr>
              <a:defRPr>
                <a:solidFill>
                  <a:srgbClr val="444550"/>
                </a:solidFill>
              </a:defRPr>
            </a:lvl1pPr>
          </a:lstStyle>
          <a:p>
            <a:r>
              <a:rPr lang="en-US"/>
              <a:t>Click to edit Master title style</a:t>
            </a:r>
          </a:p>
        </p:txBody>
      </p:sp>
      <p:sp>
        <p:nvSpPr>
          <p:cNvPr id="3" name="Vertical Text Placeholder 2">
            <a:extLst>
              <a:ext uri="{FF2B5EF4-FFF2-40B4-BE49-F238E27FC236}">
                <a16:creationId xmlns:a16="http://schemas.microsoft.com/office/drawing/2014/main" id="{FE7CC6F7-90CB-FD42-9242-EC2921B0B174}"/>
              </a:ext>
            </a:extLst>
          </p:cNvPr>
          <p:cNvSpPr>
            <a:spLocks noGrp="1"/>
          </p:cNvSpPr>
          <p:nvPr>
            <p:ph type="body" orient="vert" idx="1"/>
          </p:nvPr>
        </p:nvSpPr>
        <p:spPr/>
        <p:txBody>
          <a:bodyPr vert="eaVert"/>
          <a:lstStyle>
            <a:lvl1pPr>
              <a:defRPr>
                <a:solidFill>
                  <a:srgbClr val="444550"/>
                </a:solidFill>
              </a:defRPr>
            </a:lvl1pPr>
            <a:lvl2pPr>
              <a:defRPr>
                <a:solidFill>
                  <a:schemeClr val="accent1"/>
                </a:solidFill>
              </a:defRPr>
            </a:lvl2pPr>
            <a:lvl3pPr>
              <a:defRPr>
                <a:solidFill>
                  <a:schemeClr val="accent2"/>
                </a:solidFill>
              </a:defRPr>
            </a:lvl3pPr>
            <a:lvl4pPr>
              <a:defRPr>
                <a:solidFill>
                  <a:schemeClr val="accent3"/>
                </a:solidFill>
              </a:defRPr>
            </a:lvl4pPr>
            <a:lvl5pPr>
              <a:defRPr>
                <a:solidFill>
                  <a:schemeClr val="accent5"/>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842919-D6E0-544D-916E-8F1A00ABB727}"/>
              </a:ext>
            </a:extLst>
          </p:cNvPr>
          <p:cNvSpPr>
            <a:spLocks noGrp="1"/>
          </p:cNvSpPr>
          <p:nvPr>
            <p:ph type="dt" sz="half" idx="10"/>
          </p:nvPr>
        </p:nvSpPr>
        <p:spPr/>
        <p:txBody>
          <a:bodyPr/>
          <a:lstStyle>
            <a:lvl1pPr>
              <a:defRPr>
                <a:solidFill>
                  <a:srgbClr val="444550"/>
                </a:solidFill>
              </a:defRPr>
            </a:lvl1pPr>
          </a:lstStyle>
          <a:p>
            <a:r>
              <a:rPr lang="en-US"/>
              <a:t>8/6/2020</a:t>
            </a:r>
          </a:p>
        </p:txBody>
      </p:sp>
      <p:sp>
        <p:nvSpPr>
          <p:cNvPr id="5" name="Footer Placeholder 4">
            <a:extLst>
              <a:ext uri="{FF2B5EF4-FFF2-40B4-BE49-F238E27FC236}">
                <a16:creationId xmlns:a16="http://schemas.microsoft.com/office/drawing/2014/main" id="{B94CD058-F2EF-AF4B-A5DA-C26428D2AD8E}"/>
              </a:ext>
            </a:extLst>
          </p:cNvPr>
          <p:cNvSpPr>
            <a:spLocks noGrp="1"/>
          </p:cNvSpPr>
          <p:nvPr>
            <p:ph type="ftr" sz="quarter" idx="11"/>
          </p:nvPr>
        </p:nvSpPr>
        <p:spPr/>
        <p:txBody>
          <a:bodyPr/>
          <a:lstStyle>
            <a:lvl1pPr>
              <a:defRPr>
                <a:solidFill>
                  <a:srgbClr val="444550"/>
                </a:solidFill>
              </a:defRPr>
            </a:lvl1pPr>
          </a:lstStyle>
          <a:p>
            <a:r>
              <a:rPr lang="en-US"/>
              <a:t>ETM</a:t>
            </a:r>
          </a:p>
        </p:txBody>
      </p:sp>
      <p:sp>
        <p:nvSpPr>
          <p:cNvPr id="6" name="Slide Number Placeholder 5">
            <a:extLst>
              <a:ext uri="{FF2B5EF4-FFF2-40B4-BE49-F238E27FC236}">
                <a16:creationId xmlns:a16="http://schemas.microsoft.com/office/drawing/2014/main" id="{D25822DA-2213-DB42-A357-BB8178A2EDD7}"/>
              </a:ext>
            </a:extLst>
          </p:cNvPr>
          <p:cNvSpPr>
            <a:spLocks noGrp="1"/>
          </p:cNvSpPr>
          <p:nvPr>
            <p:ph type="sldNum" sz="quarter" idx="12"/>
          </p:nvPr>
        </p:nvSpPr>
        <p:spPr/>
        <p:txBody>
          <a:bodyPr/>
          <a:lstStyle>
            <a:lvl1pPr>
              <a:defRPr>
                <a:solidFill>
                  <a:srgbClr val="444550"/>
                </a:solidFill>
              </a:defRPr>
            </a:lvl1pPr>
          </a:lstStyle>
          <a:p>
            <a:fld id="{B65ACDB8-4ED2-7041-81C5-52BA8840BDB0}" type="slidenum">
              <a:rPr lang="en-US" smtClean="0"/>
              <a:pPr/>
              <a:t>‹#›</a:t>
            </a:fld>
            <a:endParaRPr lang="en-US"/>
          </a:p>
        </p:txBody>
      </p:sp>
    </p:spTree>
    <p:extLst>
      <p:ext uri="{BB962C8B-B14F-4D97-AF65-F5344CB8AC3E}">
        <p14:creationId xmlns:p14="http://schemas.microsoft.com/office/powerpoint/2010/main" val="21844142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38448AE-8748-054E-A5D5-2AEED5BE7BAB}"/>
              </a:ext>
            </a:extLst>
          </p:cNvPr>
          <p:cNvSpPr>
            <a:spLocks noGrp="1"/>
          </p:cNvSpPr>
          <p:nvPr>
            <p:ph type="title" orient="vert"/>
          </p:nvPr>
        </p:nvSpPr>
        <p:spPr>
          <a:xfrm>
            <a:off x="8724900" y="365125"/>
            <a:ext cx="2628900" cy="5811838"/>
          </a:xfrm>
        </p:spPr>
        <p:txBody>
          <a:bodyPr vert="eaVert"/>
          <a:lstStyle>
            <a:lvl1pPr>
              <a:defRPr>
                <a:solidFill>
                  <a:srgbClr val="444550"/>
                </a:solidFill>
              </a:defRPr>
            </a:lvl1pPr>
          </a:lstStyle>
          <a:p>
            <a:r>
              <a:rPr lang="en-US"/>
              <a:t>Click to edit Master title style</a:t>
            </a:r>
          </a:p>
        </p:txBody>
      </p:sp>
      <p:sp>
        <p:nvSpPr>
          <p:cNvPr id="3" name="Vertical Text Placeholder 2">
            <a:extLst>
              <a:ext uri="{FF2B5EF4-FFF2-40B4-BE49-F238E27FC236}">
                <a16:creationId xmlns:a16="http://schemas.microsoft.com/office/drawing/2014/main" id="{5457786E-31B2-2A41-895D-7563BE0B9393}"/>
              </a:ext>
            </a:extLst>
          </p:cNvPr>
          <p:cNvSpPr>
            <a:spLocks noGrp="1"/>
          </p:cNvSpPr>
          <p:nvPr>
            <p:ph type="body" orient="vert" idx="1"/>
          </p:nvPr>
        </p:nvSpPr>
        <p:spPr>
          <a:xfrm>
            <a:off x="838200" y="365125"/>
            <a:ext cx="7734300" cy="5811838"/>
          </a:xfrm>
        </p:spPr>
        <p:txBody>
          <a:bodyPr vert="eaVert"/>
          <a:lstStyle>
            <a:lvl1pPr>
              <a:defRPr>
                <a:solidFill>
                  <a:srgbClr val="444550"/>
                </a:solidFill>
              </a:defRPr>
            </a:lvl1pPr>
            <a:lvl2pPr>
              <a:defRPr>
                <a:solidFill>
                  <a:schemeClr val="accent1"/>
                </a:solidFill>
              </a:defRPr>
            </a:lvl2pPr>
            <a:lvl3pPr>
              <a:defRPr>
                <a:solidFill>
                  <a:schemeClr val="accent2"/>
                </a:solidFill>
              </a:defRPr>
            </a:lvl3pPr>
            <a:lvl4pPr>
              <a:defRPr>
                <a:solidFill>
                  <a:schemeClr val="accent3"/>
                </a:solidFill>
              </a:defRPr>
            </a:lvl4pPr>
            <a:lvl5pPr>
              <a:defRPr>
                <a:solidFill>
                  <a:schemeClr val="accent5"/>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3FC2CD-664D-8F40-8DB8-4029A864EB93}"/>
              </a:ext>
            </a:extLst>
          </p:cNvPr>
          <p:cNvSpPr>
            <a:spLocks noGrp="1"/>
          </p:cNvSpPr>
          <p:nvPr>
            <p:ph type="dt" sz="half" idx="10"/>
          </p:nvPr>
        </p:nvSpPr>
        <p:spPr/>
        <p:txBody>
          <a:bodyPr/>
          <a:lstStyle>
            <a:lvl1pPr>
              <a:defRPr>
                <a:solidFill>
                  <a:srgbClr val="444550"/>
                </a:solidFill>
              </a:defRPr>
            </a:lvl1pPr>
          </a:lstStyle>
          <a:p>
            <a:r>
              <a:rPr lang="en-US"/>
              <a:t>8/6/2020</a:t>
            </a:r>
          </a:p>
        </p:txBody>
      </p:sp>
      <p:sp>
        <p:nvSpPr>
          <p:cNvPr id="5" name="Footer Placeholder 4">
            <a:extLst>
              <a:ext uri="{FF2B5EF4-FFF2-40B4-BE49-F238E27FC236}">
                <a16:creationId xmlns:a16="http://schemas.microsoft.com/office/drawing/2014/main" id="{9A286C94-C967-B843-956D-D32C836D2BE2}"/>
              </a:ext>
            </a:extLst>
          </p:cNvPr>
          <p:cNvSpPr>
            <a:spLocks noGrp="1"/>
          </p:cNvSpPr>
          <p:nvPr>
            <p:ph type="ftr" sz="quarter" idx="11"/>
          </p:nvPr>
        </p:nvSpPr>
        <p:spPr/>
        <p:txBody>
          <a:bodyPr/>
          <a:lstStyle>
            <a:lvl1pPr>
              <a:defRPr>
                <a:solidFill>
                  <a:srgbClr val="444550"/>
                </a:solidFill>
              </a:defRPr>
            </a:lvl1pPr>
          </a:lstStyle>
          <a:p>
            <a:r>
              <a:rPr lang="en-US"/>
              <a:t>ETM</a:t>
            </a:r>
          </a:p>
        </p:txBody>
      </p:sp>
      <p:sp>
        <p:nvSpPr>
          <p:cNvPr id="6" name="Slide Number Placeholder 5">
            <a:extLst>
              <a:ext uri="{FF2B5EF4-FFF2-40B4-BE49-F238E27FC236}">
                <a16:creationId xmlns:a16="http://schemas.microsoft.com/office/drawing/2014/main" id="{010873C8-A74A-254A-B193-2DC0AD8AF2ED}"/>
              </a:ext>
            </a:extLst>
          </p:cNvPr>
          <p:cNvSpPr>
            <a:spLocks noGrp="1"/>
          </p:cNvSpPr>
          <p:nvPr>
            <p:ph type="sldNum" sz="quarter" idx="12"/>
          </p:nvPr>
        </p:nvSpPr>
        <p:spPr/>
        <p:txBody>
          <a:bodyPr/>
          <a:lstStyle>
            <a:lvl1pPr>
              <a:defRPr>
                <a:solidFill>
                  <a:srgbClr val="444550"/>
                </a:solidFill>
              </a:defRPr>
            </a:lvl1pPr>
          </a:lstStyle>
          <a:p>
            <a:fld id="{B65ACDB8-4ED2-7041-81C5-52BA8840BDB0}" type="slidenum">
              <a:rPr lang="en-US" smtClean="0"/>
              <a:pPr/>
              <a:t>‹#›</a:t>
            </a:fld>
            <a:endParaRPr lang="en-US"/>
          </a:p>
        </p:txBody>
      </p:sp>
    </p:spTree>
    <p:extLst>
      <p:ext uri="{BB962C8B-B14F-4D97-AF65-F5344CB8AC3E}">
        <p14:creationId xmlns:p14="http://schemas.microsoft.com/office/powerpoint/2010/main" val="25776159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731B390-55A3-A343-9DB4-34E70823AE2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0346BB6-41BA-2240-BEB7-2F88ED3B4F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BD4C03-E25B-B043-8AE9-331D564901C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entury Gothic" panose="020B0502020202020204" pitchFamily="34" charset="0"/>
              </a:defRPr>
            </a:lvl1pPr>
          </a:lstStyle>
          <a:p>
            <a:r>
              <a:rPr lang="en-US"/>
              <a:t>8/6/2020</a:t>
            </a:r>
          </a:p>
        </p:txBody>
      </p:sp>
      <p:sp>
        <p:nvSpPr>
          <p:cNvPr id="5" name="Footer Placeholder 4">
            <a:extLst>
              <a:ext uri="{FF2B5EF4-FFF2-40B4-BE49-F238E27FC236}">
                <a16:creationId xmlns:a16="http://schemas.microsoft.com/office/drawing/2014/main" id="{570925EA-20A2-B642-BF7D-D7DDA9DC47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entury Gothic" panose="020B0502020202020204" pitchFamily="34" charset="0"/>
              </a:defRPr>
            </a:lvl1pPr>
          </a:lstStyle>
          <a:p>
            <a:r>
              <a:rPr lang="en-US"/>
              <a:t>ETM</a:t>
            </a:r>
          </a:p>
        </p:txBody>
      </p:sp>
      <p:sp>
        <p:nvSpPr>
          <p:cNvPr id="6" name="Slide Number Placeholder 5">
            <a:extLst>
              <a:ext uri="{FF2B5EF4-FFF2-40B4-BE49-F238E27FC236}">
                <a16:creationId xmlns:a16="http://schemas.microsoft.com/office/drawing/2014/main" id="{9E4561DD-D960-5644-8B82-506CD9806A8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entury Gothic" panose="020B0502020202020204" pitchFamily="34" charset="0"/>
              </a:defRPr>
            </a:lvl1pPr>
          </a:lstStyle>
          <a:p>
            <a:fld id="{B65ACDB8-4ED2-7041-81C5-52BA8840BDB0}" type="slidenum">
              <a:rPr lang="en-US" smtClean="0"/>
              <a:pPr/>
              <a:t>‹#›</a:t>
            </a:fld>
            <a:endParaRPr lang="en-US"/>
          </a:p>
        </p:txBody>
      </p:sp>
    </p:spTree>
    <p:extLst>
      <p:ext uri="{BB962C8B-B14F-4D97-AF65-F5344CB8AC3E}">
        <p14:creationId xmlns:p14="http://schemas.microsoft.com/office/powerpoint/2010/main" val="24611272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2"/>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3"/>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5"/>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4.jpeg"/><Relationship Id="rId7" Type="http://schemas.openxmlformats.org/officeDocument/2006/relationships/hyperlink" Target="mailto:beardend@spu.edu"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mailto:kpark@spu.edu" TargetMode="External"/><Relationship Id="rId5" Type="http://schemas.openxmlformats.org/officeDocument/2006/relationships/hyperlink" Target="mailto:rjr@spu.edu" TargetMode="Externa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3" Type="http://schemas.openxmlformats.org/officeDocument/2006/relationships/hyperlink" Target="https://lx.uts.edu.au/blog/2018/06/15/quick-study-principles-good-feedback-plus-39-feedback-activities/" TargetMode="External"/><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hyperlink" Target="https://www.fammed.wisc.edu/files/webfm-uploads/documents/faculty-dev/seven-principles-of-good-feedback-practice.pdf"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sv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 Id="rId9" Type="http://schemas.openxmlformats.org/officeDocument/2006/relationships/image" Target="../media/image18.sv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sv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 Id="rId9" Type="http://schemas.openxmlformats.org/officeDocument/2006/relationships/image" Target="../media/image18.sv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hyperlink" Target="mailto:etmhelp@spu.edu"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FB26F48-A636-074E-89BE-B8CD791B8BF8}"/>
              </a:ext>
            </a:extLst>
          </p:cNvPr>
          <p:cNvSpPr>
            <a:spLocks noGrp="1"/>
          </p:cNvSpPr>
          <p:nvPr>
            <p:ph type="subTitle" idx="1"/>
          </p:nvPr>
        </p:nvSpPr>
        <p:spPr/>
        <p:txBody>
          <a:bodyPr>
            <a:normAutofit/>
          </a:bodyPr>
          <a:lstStyle/>
          <a:p>
            <a:r>
              <a:rPr lang="en-US" sz="4400">
                <a:solidFill>
                  <a:schemeClr val="bg1"/>
                </a:solidFill>
                <a:latin typeface="Century Gothic" panose="020B0502020202020204" pitchFamily="34" charset="0"/>
              </a:rPr>
              <a:t>Assessment</a:t>
            </a:r>
          </a:p>
        </p:txBody>
      </p:sp>
      <p:sp>
        <p:nvSpPr>
          <p:cNvPr id="2" name="Date Placeholder 1">
            <a:extLst>
              <a:ext uri="{FF2B5EF4-FFF2-40B4-BE49-F238E27FC236}">
                <a16:creationId xmlns:a16="http://schemas.microsoft.com/office/drawing/2014/main" id="{DA01B318-8D43-4B20-9C4C-0434188792EC}"/>
              </a:ext>
            </a:extLst>
          </p:cNvPr>
          <p:cNvSpPr>
            <a:spLocks noGrp="1"/>
          </p:cNvSpPr>
          <p:nvPr>
            <p:ph type="dt" sz="half" idx="10"/>
          </p:nvPr>
        </p:nvSpPr>
        <p:spPr/>
        <p:txBody>
          <a:bodyPr/>
          <a:lstStyle/>
          <a:p>
            <a:r>
              <a:rPr lang="en-US"/>
              <a:t>8/6/2020</a:t>
            </a:r>
          </a:p>
        </p:txBody>
      </p:sp>
      <p:sp>
        <p:nvSpPr>
          <p:cNvPr id="4" name="Footer Placeholder 3">
            <a:extLst>
              <a:ext uri="{FF2B5EF4-FFF2-40B4-BE49-F238E27FC236}">
                <a16:creationId xmlns:a16="http://schemas.microsoft.com/office/drawing/2014/main" id="{D3914F6E-9C9E-4D15-A13E-1D025AEB216E}"/>
              </a:ext>
            </a:extLst>
          </p:cNvPr>
          <p:cNvSpPr>
            <a:spLocks noGrp="1"/>
          </p:cNvSpPr>
          <p:nvPr>
            <p:ph type="ftr" sz="quarter" idx="11"/>
          </p:nvPr>
        </p:nvSpPr>
        <p:spPr/>
        <p:txBody>
          <a:bodyPr/>
          <a:lstStyle/>
          <a:p>
            <a:r>
              <a:rPr lang="en-US"/>
              <a:t>ETM</a:t>
            </a:r>
          </a:p>
        </p:txBody>
      </p:sp>
      <p:sp>
        <p:nvSpPr>
          <p:cNvPr id="5" name="Slide Number Placeholder 4">
            <a:extLst>
              <a:ext uri="{FF2B5EF4-FFF2-40B4-BE49-F238E27FC236}">
                <a16:creationId xmlns:a16="http://schemas.microsoft.com/office/drawing/2014/main" id="{FF0EF202-96C5-4EF3-AF35-30DBEF76879F}"/>
              </a:ext>
            </a:extLst>
          </p:cNvPr>
          <p:cNvSpPr>
            <a:spLocks noGrp="1"/>
          </p:cNvSpPr>
          <p:nvPr>
            <p:ph type="sldNum" sz="quarter" idx="12"/>
          </p:nvPr>
        </p:nvSpPr>
        <p:spPr/>
        <p:txBody>
          <a:bodyPr/>
          <a:lstStyle/>
          <a:p>
            <a:fld id="{B65ACDB8-4ED2-7041-81C5-52BA8840BDB0}" type="slidenum">
              <a:rPr lang="en-US" smtClean="0"/>
              <a:t>1</a:t>
            </a:fld>
            <a:endParaRPr lang="en-US"/>
          </a:p>
        </p:txBody>
      </p:sp>
    </p:spTree>
    <p:extLst>
      <p:ext uri="{BB962C8B-B14F-4D97-AF65-F5344CB8AC3E}">
        <p14:creationId xmlns:p14="http://schemas.microsoft.com/office/powerpoint/2010/main" val="11320431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a:t>Educational Technology &amp; Media</a:t>
            </a:r>
          </a:p>
        </p:txBody>
      </p:sp>
      <p:sp>
        <p:nvSpPr>
          <p:cNvPr id="52" name="Content Placeholder 2"/>
          <p:cNvSpPr>
            <a:spLocks noGrp="1"/>
          </p:cNvSpPr>
          <p:nvPr>
            <p:ph idx="1"/>
          </p:nvPr>
        </p:nvSpPr>
        <p:spPr>
          <a:xfrm>
            <a:off x="609600" y="1600206"/>
            <a:ext cx="10972800" cy="3461322"/>
          </a:xfrm>
        </p:spPr>
        <p:txBody>
          <a:bodyPr anchor="ctr">
            <a:normAutofit/>
          </a:bodyPr>
          <a:lstStyle/>
          <a:p>
            <a:r>
              <a:rPr lang="en-US" sz="2000"/>
              <a:t>We work with instructors by supporting technology and creating custom media for teaching and learning.</a:t>
            </a:r>
            <a:br>
              <a:rPr lang="en-US" sz="2000"/>
            </a:br>
            <a:endParaRPr lang="en-US" sz="2000"/>
          </a:p>
          <a:p>
            <a:r>
              <a:rPr lang="en-US" sz="2000"/>
              <a:t>We provide how-to support, documentation, consultations, workshops, and pedagogical advice about online and blended learning.  </a:t>
            </a:r>
            <a:br>
              <a:rPr lang="en-US" sz="2000"/>
            </a:br>
            <a:endParaRPr lang="en-US" sz="2000"/>
          </a:p>
          <a:p>
            <a:r>
              <a:rPr lang="en-US" sz="2000"/>
              <a:t>We’re here to collaborate with instructors to develop the learning experiences you want to create with your students.</a:t>
            </a:r>
          </a:p>
          <a:p>
            <a:endParaRPr lang="en-US" sz="2000"/>
          </a:p>
        </p:txBody>
      </p:sp>
      <p:sp>
        <p:nvSpPr>
          <p:cNvPr id="4" name="Date Placeholder 3"/>
          <p:cNvSpPr>
            <a:spLocks noGrp="1"/>
          </p:cNvSpPr>
          <p:nvPr>
            <p:ph type="dt" sz="half" idx="10"/>
          </p:nvPr>
        </p:nvSpPr>
        <p:spPr/>
        <p:txBody>
          <a:bodyPr>
            <a:normAutofit/>
          </a:bodyPr>
          <a:lstStyle/>
          <a:p>
            <a:pPr>
              <a:spcAft>
                <a:spcPts val="600"/>
              </a:spcAft>
            </a:pPr>
            <a:r>
              <a:rPr lang="en-US">
                <a:solidFill>
                  <a:schemeClr val="tx1">
                    <a:lumMod val="50000"/>
                    <a:lumOff val="50000"/>
                  </a:schemeClr>
                </a:solidFill>
              </a:rPr>
              <a:t>8/6/2020</a:t>
            </a:r>
          </a:p>
        </p:txBody>
      </p:sp>
      <p:sp>
        <p:nvSpPr>
          <p:cNvPr id="5" name="Footer Placeholder 4"/>
          <p:cNvSpPr>
            <a:spLocks noGrp="1"/>
          </p:cNvSpPr>
          <p:nvPr>
            <p:ph type="ftr" sz="quarter" idx="11"/>
          </p:nvPr>
        </p:nvSpPr>
        <p:spPr/>
        <p:txBody>
          <a:bodyPr>
            <a:normAutofit/>
          </a:bodyPr>
          <a:lstStyle/>
          <a:p>
            <a:pPr algn="l">
              <a:spcAft>
                <a:spcPts val="600"/>
              </a:spcAft>
            </a:pPr>
            <a:r>
              <a:rPr lang="en-US">
                <a:solidFill>
                  <a:schemeClr val="tx1">
                    <a:lumMod val="50000"/>
                    <a:lumOff val="50000"/>
                  </a:schemeClr>
                </a:solidFill>
              </a:rPr>
              <a:t>ETM</a:t>
            </a:r>
          </a:p>
        </p:txBody>
      </p:sp>
      <p:sp>
        <p:nvSpPr>
          <p:cNvPr id="6" name="Slide Number Placeholder 5"/>
          <p:cNvSpPr>
            <a:spLocks noGrp="1"/>
          </p:cNvSpPr>
          <p:nvPr>
            <p:ph type="sldNum" sz="quarter" idx="12"/>
          </p:nvPr>
        </p:nvSpPr>
        <p:spPr/>
        <p:txBody>
          <a:bodyPr>
            <a:normAutofit/>
          </a:bodyPr>
          <a:lstStyle/>
          <a:p>
            <a:pPr>
              <a:spcAft>
                <a:spcPts val="600"/>
              </a:spcAft>
            </a:pPr>
            <a:fld id="{B65ACDB8-4ED2-7041-81C5-52BA8840BDB0}" type="slidenum">
              <a:rPr lang="en-US">
                <a:solidFill>
                  <a:schemeClr val="tx1">
                    <a:lumMod val="50000"/>
                    <a:lumOff val="50000"/>
                  </a:schemeClr>
                </a:solidFill>
              </a:rPr>
              <a:pPr>
                <a:spcAft>
                  <a:spcPts val="600"/>
                </a:spcAft>
              </a:pPr>
              <a:t>2</a:t>
            </a:fld>
            <a:endParaRPr lang="en-US">
              <a:solidFill>
                <a:schemeClr val="tx1">
                  <a:lumMod val="50000"/>
                  <a:lumOff val="50000"/>
                </a:schemeClr>
              </a:solidFill>
            </a:endParaRPr>
          </a:p>
        </p:txBody>
      </p:sp>
    </p:spTree>
    <p:extLst>
      <p:ext uri="{BB962C8B-B14F-4D97-AF65-F5344CB8AC3E}">
        <p14:creationId xmlns:p14="http://schemas.microsoft.com/office/powerpoint/2010/main" val="17990782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158D8F3-2859-4A9D-95B3-458CADB2CFC1}"/>
              </a:ext>
            </a:extLst>
          </p:cNvPr>
          <p:cNvSpPr>
            <a:spLocks noGrp="1"/>
          </p:cNvSpPr>
          <p:nvPr>
            <p:ph type="title"/>
          </p:nvPr>
        </p:nvSpPr>
        <p:spPr/>
        <p:txBody>
          <a:bodyPr>
            <a:normAutofit/>
          </a:bodyPr>
          <a:lstStyle/>
          <a:p>
            <a:r>
              <a:rPr lang="en-US" sz="4000"/>
              <a:t>Notice of Intent to Record</a:t>
            </a:r>
          </a:p>
        </p:txBody>
      </p:sp>
      <p:sp>
        <p:nvSpPr>
          <p:cNvPr id="5" name="Content Placeholder 4">
            <a:extLst>
              <a:ext uri="{FF2B5EF4-FFF2-40B4-BE49-F238E27FC236}">
                <a16:creationId xmlns:a16="http://schemas.microsoft.com/office/drawing/2014/main" id="{DDB5F08B-76B2-4FEE-892B-B6F227D02B53}"/>
              </a:ext>
            </a:extLst>
          </p:cNvPr>
          <p:cNvSpPr>
            <a:spLocks noGrp="1"/>
          </p:cNvSpPr>
          <p:nvPr>
            <p:ph idx="1"/>
          </p:nvPr>
        </p:nvSpPr>
        <p:spPr>
          <a:xfrm>
            <a:off x="609600" y="1600205"/>
            <a:ext cx="10972800" cy="3424377"/>
          </a:xfrm>
        </p:spPr>
        <p:txBody>
          <a:bodyPr>
            <a:normAutofit lnSpcReduction="10000"/>
          </a:bodyPr>
          <a:lstStyle/>
          <a:p>
            <a:pPr marL="0" indent="0">
              <a:buNone/>
            </a:pPr>
            <a:r>
              <a:rPr lang="en-US" sz="2400"/>
              <a:t>This session will be recorded and made available to SPU employees who were unable to attend today. We will only record the training portion of this session. </a:t>
            </a:r>
            <a:r>
              <a:rPr lang="en-US" sz="2400" b="1"/>
              <a:t>The Q &amp; A portion at the end of the training will not be recorded.</a:t>
            </a:r>
          </a:p>
          <a:p>
            <a:r>
              <a:rPr lang="en-US" sz="2400"/>
              <a:t>If you do not wish to be visible in the recording, kindly turn off your web camera and mute your microphone now.</a:t>
            </a:r>
          </a:p>
          <a:p>
            <a:r>
              <a:rPr lang="en-US" sz="2400"/>
              <a:t>If you do not consent to be present in the recording session in any fashion, you may exit the session now.</a:t>
            </a:r>
          </a:p>
          <a:p>
            <a:r>
              <a:rPr lang="en-US" sz="2400"/>
              <a:t>This video session will be published on the ETM website for later viewing</a:t>
            </a:r>
          </a:p>
        </p:txBody>
      </p:sp>
      <p:sp>
        <p:nvSpPr>
          <p:cNvPr id="2" name="Date Placeholder 1">
            <a:extLst>
              <a:ext uri="{FF2B5EF4-FFF2-40B4-BE49-F238E27FC236}">
                <a16:creationId xmlns:a16="http://schemas.microsoft.com/office/drawing/2014/main" id="{76A02A3F-F21C-4F56-AC8F-B8DB5B30BE6B}"/>
              </a:ext>
            </a:extLst>
          </p:cNvPr>
          <p:cNvSpPr>
            <a:spLocks noGrp="1"/>
          </p:cNvSpPr>
          <p:nvPr>
            <p:ph type="dt" sz="half" idx="10"/>
          </p:nvPr>
        </p:nvSpPr>
        <p:spPr/>
        <p:txBody>
          <a:bodyPr/>
          <a:lstStyle/>
          <a:p>
            <a:r>
              <a:rPr lang="en-US"/>
              <a:t>8/6/2020</a:t>
            </a:r>
          </a:p>
        </p:txBody>
      </p:sp>
      <p:sp>
        <p:nvSpPr>
          <p:cNvPr id="3" name="Footer Placeholder 2">
            <a:extLst>
              <a:ext uri="{FF2B5EF4-FFF2-40B4-BE49-F238E27FC236}">
                <a16:creationId xmlns:a16="http://schemas.microsoft.com/office/drawing/2014/main" id="{79134F93-0C42-404D-AFBF-DE2656037903}"/>
              </a:ext>
            </a:extLst>
          </p:cNvPr>
          <p:cNvSpPr>
            <a:spLocks noGrp="1"/>
          </p:cNvSpPr>
          <p:nvPr>
            <p:ph type="ftr" sz="quarter" idx="11"/>
          </p:nvPr>
        </p:nvSpPr>
        <p:spPr/>
        <p:txBody>
          <a:bodyPr/>
          <a:lstStyle/>
          <a:p>
            <a:r>
              <a:rPr lang="en-US"/>
              <a:t>ETM</a:t>
            </a:r>
          </a:p>
        </p:txBody>
      </p:sp>
      <p:sp>
        <p:nvSpPr>
          <p:cNvPr id="6" name="Slide Number Placeholder 5">
            <a:extLst>
              <a:ext uri="{FF2B5EF4-FFF2-40B4-BE49-F238E27FC236}">
                <a16:creationId xmlns:a16="http://schemas.microsoft.com/office/drawing/2014/main" id="{07AFDC73-17FA-4FD1-9BEF-AE8FB2A6CA5C}"/>
              </a:ext>
            </a:extLst>
          </p:cNvPr>
          <p:cNvSpPr>
            <a:spLocks noGrp="1"/>
          </p:cNvSpPr>
          <p:nvPr>
            <p:ph type="sldNum" sz="quarter" idx="12"/>
          </p:nvPr>
        </p:nvSpPr>
        <p:spPr/>
        <p:txBody>
          <a:bodyPr/>
          <a:lstStyle/>
          <a:p>
            <a:fld id="{C2CCEB37-C659-644E-AA98-4D386236396B}" type="slidenum">
              <a:rPr lang="en-US" smtClean="0"/>
              <a:t>3</a:t>
            </a:fld>
            <a:endParaRPr lang="en-US"/>
          </a:p>
        </p:txBody>
      </p:sp>
    </p:spTree>
    <p:extLst>
      <p:ext uri="{BB962C8B-B14F-4D97-AF65-F5344CB8AC3E}">
        <p14:creationId xmlns:p14="http://schemas.microsoft.com/office/powerpoint/2010/main" val="33610640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55E41-0DC0-422D-9D56-440053C73F35}"/>
              </a:ext>
            </a:extLst>
          </p:cNvPr>
          <p:cNvSpPr>
            <a:spLocks noGrp="1"/>
          </p:cNvSpPr>
          <p:nvPr>
            <p:ph type="title"/>
          </p:nvPr>
        </p:nvSpPr>
        <p:spPr/>
        <p:txBody>
          <a:bodyPr>
            <a:normAutofit/>
          </a:bodyPr>
          <a:lstStyle/>
          <a:p>
            <a:r>
              <a:rPr lang="en-US" sz="4000"/>
              <a:t>Joining us Today</a:t>
            </a:r>
          </a:p>
        </p:txBody>
      </p:sp>
      <p:sp>
        <p:nvSpPr>
          <p:cNvPr id="4" name="Date Placeholder 3">
            <a:extLst>
              <a:ext uri="{FF2B5EF4-FFF2-40B4-BE49-F238E27FC236}">
                <a16:creationId xmlns:a16="http://schemas.microsoft.com/office/drawing/2014/main" id="{FE8F9CDC-05D7-470D-BFBE-ED9E9AF17F8C}"/>
              </a:ext>
            </a:extLst>
          </p:cNvPr>
          <p:cNvSpPr>
            <a:spLocks noGrp="1"/>
          </p:cNvSpPr>
          <p:nvPr>
            <p:ph type="dt" sz="half" idx="10"/>
          </p:nvPr>
        </p:nvSpPr>
        <p:spPr/>
        <p:txBody>
          <a:bodyPr/>
          <a:lstStyle/>
          <a:p>
            <a:r>
              <a:rPr lang="en-US"/>
              <a:t>8/6/2020</a:t>
            </a:r>
          </a:p>
        </p:txBody>
      </p:sp>
      <p:sp>
        <p:nvSpPr>
          <p:cNvPr id="5" name="Footer Placeholder 4">
            <a:extLst>
              <a:ext uri="{FF2B5EF4-FFF2-40B4-BE49-F238E27FC236}">
                <a16:creationId xmlns:a16="http://schemas.microsoft.com/office/drawing/2014/main" id="{F2823D42-B03B-40A1-B812-C87C384D9178}"/>
              </a:ext>
            </a:extLst>
          </p:cNvPr>
          <p:cNvSpPr>
            <a:spLocks noGrp="1"/>
          </p:cNvSpPr>
          <p:nvPr>
            <p:ph type="ftr" sz="quarter" idx="11"/>
          </p:nvPr>
        </p:nvSpPr>
        <p:spPr/>
        <p:txBody>
          <a:bodyPr/>
          <a:lstStyle/>
          <a:p>
            <a:r>
              <a:rPr lang="en-US"/>
              <a:t>ETM</a:t>
            </a:r>
          </a:p>
        </p:txBody>
      </p:sp>
      <p:sp>
        <p:nvSpPr>
          <p:cNvPr id="6" name="Slide Number Placeholder 5">
            <a:extLst>
              <a:ext uri="{FF2B5EF4-FFF2-40B4-BE49-F238E27FC236}">
                <a16:creationId xmlns:a16="http://schemas.microsoft.com/office/drawing/2014/main" id="{00577077-8E22-41EF-8A29-54AC3BEEDA73}"/>
              </a:ext>
            </a:extLst>
          </p:cNvPr>
          <p:cNvSpPr>
            <a:spLocks noGrp="1"/>
          </p:cNvSpPr>
          <p:nvPr>
            <p:ph type="sldNum" sz="quarter" idx="12"/>
          </p:nvPr>
        </p:nvSpPr>
        <p:spPr/>
        <p:txBody>
          <a:bodyPr/>
          <a:lstStyle/>
          <a:p>
            <a:fld id="{B65ACDB8-4ED2-7041-81C5-52BA8840BDB0}" type="slidenum">
              <a:rPr lang="en-US" smtClean="0"/>
              <a:pPr/>
              <a:t>4</a:t>
            </a:fld>
            <a:endParaRPr lang="en-US"/>
          </a:p>
        </p:txBody>
      </p:sp>
      <p:pic>
        <p:nvPicPr>
          <p:cNvPr id="7" name="Picture 2" descr="Masked John">
            <a:extLst>
              <a:ext uri="{FF2B5EF4-FFF2-40B4-BE49-F238E27FC236}">
                <a16:creationId xmlns:a16="http://schemas.microsoft.com/office/drawing/2014/main" id="{1391B48E-B164-471F-81FF-9EAC7BF729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78189" y="1678453"/>
            <a:ext cx="2051757" cy="20517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A person posing for the camera&#10;&#10;Description automatically generated">
            <a:extLst>
              <a:ext uri="{FF2B5EF4-FFF2-40B4-BE49-F238E27FC236}">
                <a16:creationId xmlns:a16="http://schemas.microsoft.com/office/drawing/2014/main" id="{947E59E3-393D-4363-83F2-CC7AF1C07A37}"/>
              </a:ext>
            </a:extLst>
          </p:cNvPr>
          <p:cNvPicPr>
            <a:picLocks noChangeAspect="1"/>
          </p:cNvPicPr>
          <p:nvPr/>
        </p:nvPicPr>
        <p:blipFill>
          <a:blip r:embed="rId4"/>
          <a:stretch>
            <a:fillRect/>
          </a:stretch>
        </p:blipFill>
        <p:spPr>
          <a:xfrm>
            <a:off x="5070121" y="1678454"/>
            <a:ext cx="2051757" cy="2051757"/>
          </a:xfrm>
          <a:prstGeom prst="rect">
            <a:avLst/>
          </a:prstGeom>
        </p:spPr>
      </p:pic>
      <p:sp>
        <p:nvSpPr>
          <p:cNvPr id="13" name="TextBox 12">
            <a:extLst>
              <a:ext uri="{FF2B5EF4-FFF2-40B4-BE49-F238E27FC236}">
                <a16:creationId xmlns:a16="http://schemas.microsoft.com/office/drawing/2014/main" id="{C513A84B-C9F5-46A0-A41D-0BEC72060CD6}"/>
              </a:ext>
            </a:extLst>
          </p:cNvPr>
          <p:cNvSpPr txBox="1"/>
          <p:nvPr/>
        </p:nvSpPr>
        <p:spPr>
          <a:xfrm>
            <a:off x="1769534" y="3876981"/>
            <a:ext cx="2506132" cy="1046440"/>
          </a:xfrm>
          <a:prstGeom prst="rect">
            <a:avLst/>
          </a:prstGeom>
          <a:noFill/>
        </p:spPr>
        <p:txBody>
          <a:bodyPr wrap="square" rtlCol="0" anchor="t">
            <a:spAutoFit/>
          </a:bodyPr>
          <a:lstStyle/>
          <a:p>
            <a:pPr marL="0" indent="0">
              <a:buNone/>
            </a:pPr>
            <a:r>
              <a:rPr lang="en-US" sz="2000"/>
              <a:t>John Robertson</a:t>
            </a:r>
          </a:p>
          <a:p>
            <a:pPr marL="0" indent="0">
              <a:buNone/>
            </a:pPr>
            <a:r>
              <a:rPr lang="en-US" sz="1400"/>
              <a:t>Digital Education Librarian, Director of ETM</a:t>
            </a:r>
            <a:endParaRPr lang="en-US" sz="1400">
              <a:cs typeface="Calibri"/>
            </a:endParaRPr>
          </a:p>
          <a:p>
            <a:pPr marL="0" indent="0">
              <a:buNone/>
            </a:pPr>
            <a:r>
              <a:rPr lang="en-US" sz="1400">
                <a:hlinkClick r:id="rId5"/>
              </a:rPr>
              <a:t>rjr@spu.edu</a:t>
            </a:r>
            <a:r>
              <a:rPr lang="en-US" sz="1400"/>
              <a:t> </a:t>
            </a:r>
          </a:p>
        </p:txBody>
      </p:sp>
      <p:sp>
        <p:nvSpPr>
          <p:cNvPr id="14" name="TextBox 13">
            <a:extLst>
              <a:ext uri="{FF2B5EF4-FFF2-40B4-BE49-F238E27FC236}">
                <a16:creationId xmlns:a16="http://schemas.microsoft.com/office/drawing/2014/main" id="{AF73D523-08D3-467A-B4A9-A9A786C8880A}"/>
              </a:ext>
            </a:extLst>
          </p:cNvPr>
          <p:cNvSpPr txBox="1"/>
          <p:nvPr/>
        </p:nvSpPr>
        <p:spPr>
          <a:xfrm>
            <a:off x="5070122" y="3876981"/>
            <a:ext cx="2051756" cy="830997"/>
          </a:xfrm>
          <a:prstGeom prst="rect">
            <a:avLst/>
          </a:prstGeom>
          <a:noFill/>
        </p:spPr>
        <p:txBody>
          <a:bodyPr wrap="square" rtlCol="0">
            <a:spAutoFit/>
          </a:bodyPr>
          <a:lstStyle/>
          <a:p>
            <a:pPr marL="0" indent="0">
              <a:buNone/>
            </a:pPr>
            <a:r>
              <a:rPr lang="en-US" sz="2000"/>
              <a:t>Karen Park</a:t>
            </a:r>
          </a:p>
          <a:p>
            <a:pPr marL="0" indent="0">
              <a:buNone/>
            </a:pPr>
            <a:r>
              <a:rPr lang="en-US" sz="1400"/>
              <a:t>Associate Director</a:t>
            </a:r>
          </a:p>
          <a:p>
            <a:r>
              <a:rPr lang="en-US" sz="1400">
                <a:hlinkClick r:id="rId6"/>
              </a:rPr>
              <a:t>kpark@spu.edu</a:t>
            </a:r>
            <a:r>
              <a:rPr lang="en-US" sz="1400"/>
              <a:t> </a:t>
            </a:r>
          </a:p>
        </p:txBody>
      </p:sp>
      <p:sp>
        <p:nvSpPr>
          <p:cNvPr id="17" name="TextBox 16">
            <a:extLst>
              <a:ext uri="{FF2B5EF4-FFF2-40B4-BE49-F238E27FC236}">
                <a16:creationId xmlns:a16="http://schemas.microsoft.com/office/drawing/2014/main" id="{3067D1F6-60A6-498F-9AA6-19B9F3F7E266}"/>
              </a:ext>
            </a:extLst>
          </p:cNvPr>
          <p:cNvSpPr txBox="1"/>
          <p:nvPr/>
        </p:nvSpPr>
        <p:spPr>
          <a:xfrm>
            <a:off x="8153400" y="3876980"/>
            <a:ext cx="2269066" cy="830997"/>
          </a:xfrm>
          <a:prstGeom prst="rect">
            <a:avLst/>
          </a:prstGeom>
          <a:noFill/>
        </p:spPr>
        <p:txBody>
          <a:bodyPr wrap="square" rtlCol="0">
            <a:spAutoFit/>
          </a:bodyPr>
          <a:lstStyle/>
          <a:p>
            <a:pPr marL="0" indent="0">
              <a:buNone/>
            </a:pPr>
            <a:r>
              <a:rPr lang="en-US" sz="2000"/>
              <a:t>Debi Bearden</a:t>
            </a:r>
          </a:p>
          <a:p>
            <a:pPr marL="0" indent="0">
              <a:buNone/>
            </a:pPr>
            <a:r>
              <a:rPr lang="en-US" sz="1400"/>
              <a:t>Instructional Designer</a:t>
            </a:r>
          </a:p>
          <a:p>
            <a:pPr marL="0" indent="0">
              <a:buNone/>
            </a:pPr>
            <a:r>
              <a:rPr lang="en-US" sz="1400">
                <a:hlinkClick r:id="rId7"/>
              </a:rPr>
              <a:t>beardend@spu.edu</a:t>
            </a:r>
            <a:r>
              <a:rPr lang="en-US" sz="1400"/>
              <a:t> </a:t>
            </a:r>
          </a:p>
        </p:txBody>
      </p:sp>
      <p:pic>
        <p:nvPicPr>
          <p:cNvPr id="8" name="Picture 8" descr="A person looking at the camera&#10;&#10;Description automatically generated">
            <a:extLst>
              <a:ext uri="{FF2B5EF4-FFF2-40B4-BE49-F238E27FC236}">
                <a16:creationId xmlns:a16="http://schemas.microsoft.com/office/drawing/2014/main" id="{C7D9F213-CCA4-4694-90BD-17A0E8B02722}"/>
              </a:ext>
            </a:extLst>
          </p:cNvPr>
          <p:cNvPicPr>
            <a:picLocks noChangeAspect="1"/>
          </p:cNvPicPr>
          <p:nvPr/>
        </p:nvPicPr>
        <p:blipFill rotWithShape="1">
          <a:blip r:embed="rId8"/>
          <a:srcRect l="11934" t="14876" r="42130" b="-826"/>
          <a:stretch/>
        </p:blipFill>
        <p:spPr>
          <a:xfrm>
            <a:off x="8153400" y="1690677"/>
            <a:ext cx="2060225" cy="2050159"/>
          </a:xfrm>
          <a:prstGeom prst="rect">
            <a:avLst/>
          </a:prstGeom>
        </p:spPr>
      </p:pic>
    </p:spTree>
    <p:extLst>
      <p:ext uri="{BB962C8B-B14F-4D97-AF65-F5344CB8AC3E}">
        <p14:creationId xmlns:p14="http://schemas.microsoft.com/office/powerpoint/2010/main" val="20001874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158D8F3-2859-4A9D-95B3-458CADB2CFC1}"/>
              </a:ext>
            </a:extLst>
          </p:cNvPr>
          <p:cNvSpPr>
            <a:spLocks noGrp="1"/>
          </p:cNvSpPr>
          <p:nvPr>
            <p:ph type="title"/>
          </p:nvPr>
        </p:nvSpPr>
        <p:spPr/>
        <p:txBody>
          <a:bodyPr>
            <a:normAutofit/>
          </a:bodyPr>
          <a:lstStyle/>
          <a:p>
            <a:r>
              <a:rPr lang="en-US"/>
              <a:t>Session Overview</a:t>
            </a:r>
          </a:p>
        </p:txBody>
      </p:sp>
      <p:sp>
        <p:nvSpPr>
          <p:cNvPr id="2" name="Date Placeholder 1">
            <a:extLst>
              <a:ext uri="{FF2B5EF4-FFF2-40B4-BE49-F238E27FC236}">
                <a16:creationId xmlns:a16="http://schemas.microsoft.com/office/drawing/2014/main" id="{7E45AFEB-CBAD-4032-AB93-3EA3CB54A172}"/>
              </a:ext>
            </a:extLst>
          </p:cNvPr>
          <p:cNvSpPr>
            <a:spLocks noGrp="1"/>
          </p:cNvSpPr>
          <p:nvPr>
            <p:ph type="dt" sz="half" idx="10"/>
          </p:nvPr>
        </p:nvSpPr>
        <p:spPr/>
        <p:txBody>
          <a:bodyPr>
            <a:normAutofit/>
          </a:bodyPr>
          <a:lstStyle/>
          <a:p>
            <a:pPr>
              <a:spcAft>
                <a:spcPts val="600"/>
              </a:spcAft>
            </a:pPr>
            <a:r>
              <a:rPr lang="en-US"/>
              <a:t>8/6/2020</a:t>
            </a:r>
          </a:p>
        </p:txBody>
      </p:sp>
      <p:sp>
        <p:nvSpPr>
          <p:cNvPr id="3" name="Footer Placeholder 2">
            <a:extLst>
              <a:ext uri="{FF2B5EF4-FFF2-40B4-BE49-F238E27FC236}">
                <a16:creationId xmlns:a16="http://schemas.microsoft.com/office/drawing/2014/main" id="{214A0653-1E6E-4F8B-9A30-FF1F4368A608}"/>
              </a:ext>
            </a:extLst>
          </p:cNvPr>
          <p:cNvSpPr>
            <a:spLocks noGrp="1"/>
          </p:cNvSpPr>
          <p:nvPr>
            <p:ph type="ftr" sz="quarter" idx="11"/>
          </p:nvPr>
        </p:nvSpPr>
        <p:spPr/>
        <p:txBody>
          <a:bodyPr>
            <a:normAutofit/>
          </a:bodyPr>
          <a:lstStyle/>
          <a:p>
            <a:pPr algn="l">
              <a:spcAft>
                <a:spcPts val="600"/>
              </a:spcAft>
            </a:pPr>
            <a:r>
              <a:rPr lang="en-US"/>
              <a:t>ETM</a:t>
            </a:r>
          </a:p>
        </p:txBody>
      </p:sp>
      <p:sp>
        <p:nvSpPr>
          <p:cNvPr id="6" name="Slide Number Placeholder 5">
            <a:extLst>
              <a:ext uri="{FF2B5EF4-FFF2-40B4-BE49-F238E27FC236}">
                <a16:creationId xmlns:a16="http://schemas.microsoft.com/office/drawing/2014/main" id="{AFA7EA28-7EB1-4D7D-9B6F-56391A2C82F3}"/>
              </a:ext>
            </a:extLst>
          </p:cNvPr>
          <p:cNvSpPr>
            <a:spLocks noGrp="1"/>
          </p:cNvSpPr>
          <p:nvPr>
            <p:ph type="sldNum" sz="quarter" idx="12"/>
          </p:nvPr>
        </p:nvSpPr>
        <p:spPr/>
        <p:txBody>
          <a:bodyPr>
            <a:normAutofit/>
          </a:bodyPr>
          <a:lstStyle/>
          <a:p>
            <a:pPr>
              <a:spcAft>
                <a:spcPts val="600"/>
              </a:spcAft>
            </a:pPr>
            <a:fld id="{C2CCEB37-C659-644E-AA98-4D386236396B}" type="slidenum">
              <a:rPr lang="en-US"/>
              <a:pPr>
                <a:spcAft>
                  <a:spcPts val="600"/>
                </a:spcAft>
              </a:pPr>
              <a:t>5</a:t>
            </a:fld>
            <a:endParaRPr lang="en-US"/>
          </a:p>
        </p:txBody>
      </p:sp>
      <p:sp>
        <p:nvSpPr>
          <p:cNvPr id="7" name="Content Placeholder 6">
            <a:extLst>
              <a:ext uri="{FF2B5EF4-FFF2-40B4-BE49-F238E27FC236}">
                <a16:creationId xmlns:a16="http://schemas.microsoft.com/office/drawing/2014/main" id="{5B1A194B-8250-4FBD-B0F4-391090BB1591}"/>
              </a:ext>
            </a:extLst>
          </p:cNvPr>
          <p:cNvSpPr>
            <a:spLocks noGrp="1"/>
          </p:cNvSpPr>
          <p:nvPr>
            <p:ph idx="1"/>
          </p:nvPr>
        </p:nvSpPr>
        <p:spPr/>
        <p:txBody>
          <a:bodyPr/>
          <a:lstStyle/>
          <a:p>
            <a:r>
              <a:rPr lang="en-US"/>
              <a:t>Types of Assessment</a:t>
            </a:r>
          </a:p>
          <a:p>
            <a:r>
              <a:rPr lang="en-US"/>
              <a:t>Making Discussions Interactive and Types</a:t>
            </a:r>
          </a:p>
          <a:p>
            <a:r>
              <a:rPr lang="en-US"/>
              <a:t>Accommodations</a:t>
            </a:r>
          </a:p>
          <a:p>
            <a:r>
              <a:rPr lang="en-US"/>
              <a:t>Tools You can Use for Assessment</a:t>
            </a:r>
          </a:p>
          <a:p>
            <a:r>
              <a:rPr lang="en-US"/>
              <a:t>Grading &amp; Feedback</a:t>
            </a:r>
          </a:p>
        </p:txBody>
      </p:sp>
    </p:spTree>
    <p:extLst>
      <p:ext uri="{BB962C8B-B14F-4D97-AF65-F5344CB8AC3E}">
        <p14:creationId xmlns:p14="http://schemas.microsoft.com/office/powerpoint/2010/main" val="30688281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BAD76F3E-3A97-486B-B402-44400A8B9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3423FC1D-6744-43B1-98A9-9A11B358C065}"/>
              </a:ext>
            </a:extLst>
          </p:cNvPr>
          <p:cNvSpPr>
            <a:spLocks noGrp="1"/>
          </p:cNvSpPr>
          <p:nvPr>
            <p:ph type="title"/>
          </p:nvPr>
        </p:nvSpPr>
        <p:spPr>
          <a:xfrm>
            <a:off x="838199" y="1093788"/>
            <a:ext cx="10506455" cy="2967208"/>
          </a:xfrm>
        </p:spPr>
        <p:txBody>
          <a:bodyPr vert="horz" lIns="91440" tIns="45720" rIns="91440" bIns="45720" rtlCol="0" anchor="b">
            <a:normAutofit/>
          </a:bodyPr>
          <a:lstStyle/>
          <a:p>
            <a:r>
              <a:rPr lang="en-US" sz="8000">
                <a:solidFill>
                  <a:schemeClr val="tx1"/>
                </a:solidFill>
                <a:latin typeface="+mj-lt"/>
                <a:cs typeface="Calibri Light"/>
              </a:rPr>
              <a:t>Types of Assessment</a:t>
            </a:r>
            <a:endParaRPr lang="en-US" sz="8000" kern="1200">
              <a:solidFill>
                <a:schemeClr val="tx1"/>
              </a:solidFill>
              <a:latin typeface="+mj-lt"/>
              <a:cs typeface="Calibri Light"/>
            </a:endParaRPr>
          </a:p>
        </p:txBody>
      </p:sp>
      <p:sp>
        <p:nvSpPr>
          <p:cNvPr id="8" name="Text Placeholder 7">
            <a:extLst>
              <a:ext uri="{FF2B5EF4-FFF2-40B4-BE49-F238E27FC236}">
                <a16:creationId xmlns:a16="http://schemas.microsoft.com/office/drawing/2014/main" id="{4ED4CEB9-F7CA-4578-AE9B-2042E1BE1F87}"/>
              </a:ext>
            </a:extLst>
          </p:cNvPr>
          <p:cNvSpPr>
            <a:spLocks noGrp="1"/>
          </p:cNvSpPr>
          <p:nvPr>
            <p:ph type="body" idx="1"/>
          </p:nvPr>
        </p:nvSpPr>
        <p:spPr>
          <a:xfrm>
            <a:off x="7400924" y="4619624"/>
            <a:ext cx="3946779" cy="1038225"/>
          </a:xfrm>
        </p:spPr>
        <p:txBody>
          <a:bodyPr vert="horz" lIns="91440" tIns="45720" rIns="91440" bIns="45720" rtlCol="0">
            <a:normAutofit/>
          </a:bodyPr>
          <a:lstStyle/>
          <a:p>
            <a:pPr algn="r"/>
            <a:endParaRPr lang="en-US" sz="2400" kern="1200">
              <a:solidFill>
                <a:schemeClr val="tx1"/>
              </a:solidFill>
              <a:latin typeface="+mn-lt"/>
              <a:ea typeface="+mn-ea"/>
              <a:cs typeface="+mn-cs"/>
            </a:endParaRPr>
          </a:p>
        </p:txBody>
      </p:sp>
      <p:sp>
        <p:nvSpPr>
          <p:cNvPr id="15" name="Rectangle 14">
            <a:extLst>
              <a:ext uri="{FF2B5EF4-FFF2-40B4-BE49-F238E27FC236}">
                <a16:creationId xmlns:a16="http://schemas.microsoft.com/office/drawing/2014/main" id="{391F6B52-91F4-4AEB-B6DB-29FEBCF28C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4331166"/>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6">
            <a:extLst>
              <a:ext uri="{FF2B5EF4-FFF2-40B4-BE49-F238E27FC236}">
                <a16:creationId xmlns:a16="http://schemas.microsoft.com/office/drawing/2014/main" id="{2CD6F061-7C53-44F4-9794-953DB70A45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346882" y="2348839"/>
            <a:ext cx="54864" cy="39467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Date Placeholder 3">
            <a:extLst>
              <a:ext uri="{FF2B5EF4-FFF2-40B4-BE49-F238E27FC236}">
                <a16:creationId xmlns:a16="http://schemas.microsoft.com/office/drawing/2014/main" id="{BE7E9924-1268-40E3-9B52-F37D8D4403D4}"/>
              </a:ext>
            </a:extLst>
          </p:cNvPr>
          <p:cNvSpPr>
            <a:spLocks noGrp="1"/>
          </p:cNvSpPr>
          <p:nvPr>
            <p:ph type="dt" sz="half" idx="10"/>
          </p:nvPr>
        </p:nvSpPr>
        <p:spPr>
          <a:xfrm>
            <a:off x="838200" y="6356350"/>
            <a:ext cx="2743200" cy="365125"/>
          </a:xfrm>
        </p:spPr>
        <p:txBody>
          <a:bodyPr vert="horz" lIns="91440" tIns="45720" rIns="91440" bIns="45720" rtlCol="0" anchor="ctr">
            <a:normAutofit/>
          </a:bodyPr>
          <a:lstStyle/>
          <a:p>
            <a:pPr>
              <a:spcAft>
                <a:spcPts val="600"/>
              </a:spcAft>
            </a:pPr>
            <a:r>
              <a:rPr lang="en-US">
                <a:solidFill>
                  <a:schemeClr val="tx1">
                    <a:lumMod val="50000"/>
                    <a:lumOff val="50000"/>
                  </a:schemeClr>
                </a:solidFill>
                <a:latin typeface="+mn-lt"/>
              </a:rPr>
              <a:t>8/6/2020</a:t>
            </a:r>
          </a:p>
        </p:txBody>
      </p:sp>
      <p:sp>
        <p:nvSpPr>
          <p:cNvPr id="5" name="Footer Placeholder 4">
            <a:extLst>
              <a:ext uri="{FF2B5EF4-FFF2-40B4-BE49-F238E27FC236}">
                <a16:creationId xmlns:a16="http://schemas.microsoft.com/office/drawing/2014/main" id="{B08B5DE8-9D81-4D5B-9A99-ACCE0507B52E}"/>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a:spcAft>
                <a:spcPts val="600"/>
              </a:spcAft>
            </a:pPr>
            <a:r>
              <a:rPr lang="en-US" kern="1200">
                <a:solidFill>
                  <a:schemeClr val="tx1">
                    <a:lumMod val="50000"/>
                    <a:lumOff val="50000"/>
                  </a:schemeClr>
                </a:solidFill>
                <a:latin typeface="+mn-lt"/>
                <a:ea typeface="+mn-ea"/>
                <a:cs typeface="+mn-cs"/>
              </a:rPr>
              <a:t>ETM</a:t>
            </a:r>
          </a:p>
        </p:txBody>
      </p:sp>
      <p:sp>
        <p:nvSpPr>
          <p:cNvPr id="6" name="Slide Number Placeholder 5">
            <a:extLst>
              <a:ext uri="{FF2B5EF4-FFF2-40B4-BE49-F238E27FC236}">
                <a16:creationId xmlns:a16="http://schemas.microsoft.com/office/drawing/2014/main" id="{FD84185D-8DEA-49A5-A6A2-FA947A81BDA8}"/>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B65ACDB8-4ED2-7041-81C5-52BA8840BDB0}" type="slidenum">
              <a:rPr lang="en-US">
                <a:solidFill>
                  <a:schemeClr val="tx1">
                    <a:lumMod val="50000"/>
                    <a:lumOff val="50000"/>
                  </a:schemeClr>
                </a:solidFill>
                <a:latin typeface="+mn-lt"/>
              </a:rPr>
              <a:pPr>
                <a:spcAft>
                  <a:spcPts val="600"/>
                </a:spcAft>
              </a:pPr>
              <a:t>6</a:t>
            </a:fld>
            <a:endParaRPr lang="en-US">
              <a:solidFill>
                <a:schemeClr val="tx1">
                  <a:lumMod val="50000"/>
                  <a:lumOff val="50000"/>
                </a:schemeClr>
              </a:solidFill>
              <a:latin typeface="+mn-lt"/>
            </a:endParaRPr>
          </a:p>
        </p:txBody>
      </p:sp>
    </p:spTree>
    <p:extLst>
      <p:ext uri="{BB962C8B-B14F-4D97-AF65-F5344CB8AC3E}">
        <p14:creationId xmlns:p14="http://schemas.microsoft.com/office/powerpoint/2010/main" val="9710724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7">
            <a:extLst>
              <a:ext uri="{FF2B5EF4-FFF2-40B4-BE49-F238E27FC236}">
                <a16:creationId xmlns:a16="http://schemas.microsoft.com/office/drawing/2014/main" id="{4C608BEB-860E-4094-8511-78603564A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50"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57DE703-D742-42CD-8AE2-231F3308BB01}"/>
              </a:ext>
            </a:extLst>
          </p:cNvPr>
          <p:cNvSpPr>
            <a:spLocks noGrp="1"/>
          </p:cNvSpPr>
          <p:nvPr>
            <p:ph type="title"/>
          </p:nvPr>
        </p:nvSpPr>
        <p:spPr>
          <a:xfrm>
            <a:off x="838200" y="1412488"/>
            <a:ext cx="2899189" cy="4363844"/>
          </a:xfrm>
        </p:spPr>
        <p:txBody>
          <a:bodyPr anchor="t">
            <a:normAutofit/>
          </a:bodyPr>
          <a:lstStyle/>
          <a:p>
            <a:r>
              <a:rPr lang="en-US" sz="4000">
                <a:solidFill>
                  <a:srgbClr val="FFFFFF"/>
                </a:solidFill>
                <a:latin typeface="Century Gothic"/>
              </a:rPr>
              <a:t>The big question...</a:t>
            </a:r>
            <a:endParaRPr lang="en-US" sz="4000">
              <a:solidFill>
                <a:srgbClr val="FFFFFF"/>
              </a:solidFill>
            </a:endParaRPr>
          </a:p>
        </p:txBody>
      </p:sp>
      <p:sp>
        <p:nvSpPr>
          <p:cNvPr id="7" name="Content Placeholder 6">
            <a:extLst>
              <a:ext uri="{FF2B5EF4-FFF2-40B4-BE49-F238E27FC236}">
                <a16:creationId xmlns:a16="http://schemas.microsoft.com/office/drawing/2014/main" id="{93F7ACEE-9602-4877-8669-2691BE99E1C9}"/>
              </a:ext>
            </a:extLst>
          </p:cNvPr>
          <p:cNvSpPr>
            <a:spLocks noGrp="1"/>
          </p:cNvSpPr>
          <p:nvPr>
            <p:ph sz="half" idx="1"/>
          </p:nvPr>
        </p:nvSpPr>
        <p:spPr>
          <a:xfrm>
            <a:off x="4380855" y="1412489"/>
            <a:ext cx="3427283" cy="4363844"/>
          </a:xfrm>
        </p:spPr>
        <p:txBody>
          <a:bodyPr vert="horz" lIns="91440" tIns="45720" rIns="91440" bIns="45720" rtlCol="0">
            <a:normAutofit/>
          </a:bodyPr>
          <a:lstStyle/>
          <a:p>
            <a:r>
              <a:rPr lang="en-US" sz="2000">
                <a:latin typeface="Century Gothic"/>
              </a:rPr>
              <a:t>Formative</a:t>
            </a:r>
            <a:endParaRPr lang="en-US" sz="2000"/>
          </a:p>
        </p:txBody>
      </p:sp>
      <p:cxnSp>
        <p:nvCxnSpPr>
          <p:cNvPr id="20" name="Straight Connector 19">
            <a:extLst>
              <a:ext uri="{FF2B5EF4-FFF2-40B4-BE49-F238E27FC236}">
                <a16:creationId xmlns:a16="http://schemas.microsoft.com/office/drawing/2014/main" id="{1F16A8D4-FE87-4604-88B2-394B5D1EB4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id="{4AA1684D-EA59-4E2B-83FB-1499F57CA44E}"/>
              </a:ext>
            </a:extLst>
          </p:cNvPr>
          <p:cNvSpPr>
            <a:spLocks noGrp="1"/>
          </p:cNvSpPr>
          <p:nvPr>
            <p:ph sz="half" idx="2"/>
          </p:nvPr>
        </p:nvSpPr>
        <p:spPr>
          <a:xfrm>
            <a:off x="8451604" y="1412489"/>
            <a:ext cx="3197701" cy="4363844"/>
          </a:xfrm>
        </p:spPr>
        <p:txBody>
          <a:bodyPr vert="horz" lIns="91440" tIns="45720" rIns="91440" bIns="45720" rtlCol="0">
            <a:normAutofit/>
          </a:bodyPr>
          <a:lstStyle/>
          <a:p>
            <a:r>
              <a:rPr lang="en-US" sz="2000"/>
              <a:t>Summative</a:t>
            </a:r>
          </a:p>
        </p:txBody>
      </p:sp>
      <p:sp>
        <p:nvSpPr>
          <p:cNvPr id="4" name="Date Placeholder 3">
            <a:extLst>
              <a:ext uri="{FF2B5EF4-FFF2-40B4-BE49-F238E27FC236}">
                <a16:creationId xmlns:a16="http://schemas.microsoft.com/office/drawing/2014/main" id="{43A16C7C-983A-48E8-988F-B223E724A915}"/>
              </a:ext>
            </a:extLst>
          </p:cNvPr>
          <p:cNvSpPr>
            <a:spLocks noGrp="1"/>
          </p:cNvSpPr>
          <p:nvPr>
            <p:ph type="dt" sz="half" idx="10"/>
          </p:nvPr>
        </p:nvSpPr>
        <p:spPr>
          <a:xfrm>
            <a:off x="838200" y="6356350"/>
            <a:ext cx="2743200" cy="365125"/>
          </a:xfrm>
        </p:spPr>
        <p:txBody>
          <a:bodyPr>
            <a:normAutofit/>
          </a:bodyPr>
          <a:lstStyle/>
          <a:p>
            <a:pPr>
              <a:spcAft>
                <a:spcPts val="600"/>
              </a:spcAft>
            </a:pPr>
            <a:r>
              <a:rPr lang="en-US">
                <a:solidFill>
                  <a:srgbClr val="FFFFFF">
                    <a:alpha val="80000"/>
                  </a:srgbClr>
                </a:solidFill>
              </a:rPr>
              <a:t>8/6/2020</a:t>
            </a:r>
          </a:p>
        </p:txBody>
      </p:sp>
      <p:sp>
        <p:nvSpPr>
          <p:cNvPr id="5" name="Footer Placeholder 4">
            <a:extLst>
              <a:ext uri="{FF2B5EF4-FFF2-40B4-BE49-F238E27FC236}">
                <a16:creationId xmlns:a16="http://schemas.microsoft.com/office/drawing/2014/main" id="{95038801-C8CF-409F-9399-0D538F5D0593}"/>
              </a:ext>
            </a:extLst>
          </p:cNvPr>
          <p:cNvSpPr>
            <a:spLocks noGrp="1"/>
          </p:cNvSpPr>
          <p:nvPr>
            <p:ph type="ftr" sz="quarter" idx="11"/>
          </p:nvPr>
        </p:nvSpPr>
        <p:spPr>
          <a:xfrm>
            <a:off x="4380854" y="6356350"/>
            <a:ext cx="4059047" cy="365125"/>
          </a:xfrm>
        </p:spPr>
        <p:txBody>
          <a:bodyPr>
            <a:normAutofit/>
          </a:bodyPr>
          <a:lstStyle/>
          <a:p>
            <a:pPr algn="l">
              <a:spcAft>
                <a:spcPts val="600"/>
              </a:spcAft>
            </a:pPr>
            <a:r>
              <a:rPr lang="en-US"/>
              <a:t>ETM</a:t>
            </a:r>
          </a:p>
        </p:txBody>
      </p:sp>
      <p:sp>
        <p:nvSpPr>
          <p:cNvPr id="6" name="Slide Number Placeholder 5">
            <a:extLst>
              <a:ext uri="{FF2B5EF4-FFF2-40B4-BE49-F238E27FC236}">
                <a16:creationId xmlns:a16="http://schemas.microsoft.com/office/drawing/2014/main" id="{CE3410B7-6885-41CB-9D3E-82AC45D0B733}"/>
              </a:ext>
            </a:extLst>
          </p:cNvPr>
          <p:cNvSpPr>
            <a:spLocks noGrp="1"/>
          </p:cNvSpPr>
          <p:nvPr>
            <p:ph type="sldNum" sz="quarter" idx="12"/>
          </p:nvPr>
        </p:nvSpPr>
        <p:spPr>
          <a:xfrm>
            <a:off x="9202366" y="6356350"/>
            <a:ext cx="2151434" cy="365125"/>
          </a:xfrm>
        </p:spPr>
        <p:txBody>
          <a:bodyPr>
            <a:normAutofit/>
          </a:bodyPr>
          <a:lstStyle/>
          <a:p>
            <a:pPr>
              <a:spcAft>
                <a:spcPts val="600"/>
              </a:spcAft>
            </a:pPr>
            <a:fld id="{B65ACDB8-4ED2-7041-81C5-52BA8840BDB0}" type="slidenum">
              <a:rPr lang="en-US" smtClean="0"/>
              <a:pPr>
                <a:spcAft>
                  <a:spcPts val="600"/>
                </a:spcAft>
              </a:pPr>
              <a:t>7</a:t>
            </a:fld>
            <a:endParaRPr lang="en-US"/>
          </a:p>
        </p:txBody>
      </p:sp>
      <p:sp>
        <p:nvSpPr>
          <p:cNvPr id="19" name="TextBox 1">
            <a:extLst>
              <a:ext uri="{FF2B5EF4-FFF2-40B4-BE49-F238E27FC236}">
                <a16:creationId xmlns:a16="http://schemas.microsoft.com/office/drawing/2014/main" id="{4B25AF16-ACD3-409A-A12C-C2022E390F86}"/>
              </a:ext>
            </a:extLst>
          </p:cNvPr>
          <p:cNvSpPr txBox="1"/>
          <p:nvPr/>
        </p:nvSpPr>
        <p:spPr>
          <a:xfrm>
            <a:off x="8584599" y="5361544"/>
            <a:ext cx="2743199" cy="64633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 also Diagnostic and other types</a:t>
            </a:r>
          </a:p>
        </p:txBody>
      </p:sp>
    </p:spTree>
    <p:extLst>
      <p:ext uri="{BB962C8B-B14F-4D97-AF65-F5344CB8AC3E}">
        <p14:creationId xmlns:p14="http://schemas.microsoft.com/office/powerpoint/2010/main" val="5743369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C608BEB-860E-4094-8511-78603564A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50"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57DE703-D742-42CD-8AE2-231F3308BB01}"/>
              </a:ext>
            </a:extLst>
          </p:cNvPr>
          <p:cNvSpPr>
            <a:spLocks noGrp="1"/>
          </p:cNvSpPr>
          <p:nvPr>
            <p:ph type="title"/>
          </p:nvPr>
        </p:nvSpPr>
        <p:spPr>
          <a:xfrm>
            <a:off x="838200" y="1412488"/>
            <a:ext cx="2899189" cy="4363844"/>
          </a:xfrm>
        </p:spPr>
        <p:txBody>
          <a:bodyPr anchor="t">
            <a:normAutofit/>
          </a:bodyPr>
          <a:lstStyle/>
          <a:p>
            <a:r>
              <a:rPr lang="en-US" sz="4000">
                <a:solidFill>
                  <a:srgbClr val="FFFFFF"/>
                </a:solidFill>
                <a:latin typeface="Century Gothic"/>
              </a:rPr>
              <a:t>The big question...</a:t>
            </a:r>
            <a:endParaRPr lang="en-US" sz="4000">
              <a:solidFill>
                <a:srgbClr val="FFFFFF"/>
              </a:solidFill>
            </a:endParaRPr>
          </a:p>
        </p:txBody>
      </p:sp>
      <p:sp>
        <p:nvSpPr>
          <p:cNvPr id="7" name="Content Placeholder 6">
            <a:extLst>
              <a:ext uri="{FF2B5EF4-FFF2-40B4-BE49-F238E27FC236}">
                <a16:creationId xmlns:a16="http://schemas.microsoft.com/office/drawing/2014/main" id="{93F7ACEE-9602-4877-8669-2691BE99E1C9}"/>
              </a:ext>
            </a:extLst>
          </p:cNvPr>
          <p:cNvSpPr>
            <a:spLocks noGrp="1"/>
          </p:cNvSpPr>
          <p:nvPr>
            <p:ph sz="half" idx="1"/>
          </p:nvPr>
        </p:nvSpPr>
        <p:spPr>
          <a:xfrm>
            <a:off x="4380855" y="1412489"/>
            <a:ext cx="3427283" cy="4363844"/>
          </a:xfrm>
        </p:spPr>
        <p:txBody>
          <a:bodyPr vert="horz" lIns="91440" tIns="45720" rIns="91440" bIns="45720" rtlCol="0">
            <a:normAutofit/>
          </a:bodyPr>
          <a:lstStyle/>
          <a:p>
            <a:pPr marL="0" indent="0">
              <a:buNone/>
            </a:pPr>
            <a:r>
              <a:rPr lang="en-US" sz="2000">
                <a:latin typeface="Century Gothic"/>
              </a:rPr>
              <a:t>Formative</a:t>
            </a:r>
            <a:endParaRPr lang="en-US" sz="2000"/>
          </a:p>
          <a:p>
            <a:r>
              <a:rPr lang="en-US" sz="2000">
                <a:latin typeface="Century Gothic"/>
              </a:rPr>
              <a:t>Part of the learning process and self-evaluation</a:t>
            </a:r>
            <a:endParaRPr lang="en-US" sz="2000"/>
          </a:p>
          <a:p>
            <a:r>
              <a:rPr lang="en-US" sz="2000">
                <a:latin typeface="Century Gothic"/>
              </a:rPr>
              <a:t>Low /no stakes</a:t>
            </a:r>
          </a:p>
          <a:p>
            <a:r>
              <a:rPr lang="en-US" sz="2000">
                <a:latin typeface="Century Gothic"/>
              </a:rPr>
              <a:t>Usually 'micro' / granular </a:t>
            </a:r>
            <a:endParaRPr lang="en-US" sz="2000"/>
          </a:p>
        </p:txBody>
      </p:sp>
      <p:cxnSp>
        <p:nvCxnSpPr>
          <p:cNvPr id="16" name="Straight Connector 15">
            <a:extLst>
              <a:ext uri="{FF2B5EF4-FFF2-40B4-BE49-F238E27FC236}">
                <a16:creationId xmlns:a16="http://schemas.microsoft.com/office/drawing/2014/main" id="{1F16A8D4-FE87-4604-88B2-394B5D1EB4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id="{4AA1684D-EA59-4E2B-83FB-1499F57CA44E}"/>
              </a:ext>
            </a:extLst>
          </p:cNvPr>
          <p:cNvSpPr>
            <a:spLocks noGrp="1"/>
          </p:cNvSpPr>
          <p:nvPr>
            <p:ph sz="half" idx="2"/>
          </p:nvPr>
        </p:nvSpPr>
        <p:spPr>
          <a:xfrm>
            <a:off x="8451604" y="1412489"/>
            <a:ext cx="3197701" cy="4363844"/>
          </a:xfrm>
        </p:spPr>
        <p:txBody>
          <a:bodyPr vert="horz" lIns="91440" tIns="45720" rIns="91440" bIns="45720" rtlCol="0">
            <a:normAutofit/>
          </a:bodyPr>
          <a:lstStyle/>
          <a:p>
            <a:r>
              <a:rPr lang="en-US" sz="2000">
                <a:latin typeface="Century Gothic"/>
              </a:rPr>
              <a:t>Summative</a:t>
            </a:r>
          </a:p>
          <a:p>
            <a:r>
              <a:rPr lang="en-US" sz="2000">
                <a:latin typeface="Century Gothic"/>
              </a:rPr>
              <a:t>Evaluating the learning process</a:t>
            </a:r>
            <a:endParaRPr lang="en-US" sz="2000"/>
          </a:p>
          <a:p>
            <a:r>
              <a:rPr lang="en-US" sz="2000">
                <a:latin typeface="Century Gothic"/>
              </a:rPr>
              <a:t>Usually high stakes</a:t>
            </a:r>
          </a:p>
          <a:p>
            <a:r>
              <a:rPr lang="en-US" sz="2000">
                <a:latin typeface="Century Gothic"/>
              </a:rPr>
              <a:t>Usually 'macro' / integrative / cumulative</a:t>
            </a:r>
            <a:endParaRPr lang="en-US" sz="2000"/>
          </a:p>
          <a:p>
            <a:endParaRPr lang="en-US" sz="2000"/>
          </a:p>
        </p:txBody>
      </p:sp>
      <p:sp>
        <p:nvSpPr>
          <p:cNvPr id="4" name="Date Placeholder 3">
            <a:extLst>
              <a:ext uri="{FF2B5EF4-FFF2-40B4-BE49-F238E27FC236}">
                <a16:creationId xmlns:a16="http://schemas.microsoft.com/office/drawing/2014/main" id="{43A16C7C-983A-48E8-988F-B223E724A915}"/>
              </a:ext>
            </a:extLst>
          </p:cNvPr>
          <p:cNvSpPr>
            <a:spLocks noGrp="1"/>
          </p:cNvSpPr>
          <p:nvPr>
            <p:ph type="dt" sz="half" idx="10"/>
          </p:nvPr>
        </p:nvSpPr>
        <p:spPr>
          <a:xfrm>
            <a:off x="838200" y="6356350"/>
            <a:ext cx="2743200" cy="365125"/>
          </a:xfrm>
        </p:spPr>
        <p:txBody>
          <a:bodyPr>
            <a:normAutofit/>
          </a:bodyPr>
          <a:lstStyle/>
          <a:p>
            <a:pPr>
              <a:spcAft>
                <a:spcPts val="600"/>
              </a:spcAft>
            </a:pPr>
            <a:r>
              <a:rPr lang="en-US">
                <a:solidFill>
                  <a:srgbClr val="FFFFFF">
                    <a:alpha val="80000"/>
                  </a:srgbClr>
                </a:solidFill>
              </a:rPr>
              <a:t>8/6/2020</a:t>
            </a:r>
          </a:p>
        </p:txBody>
      </p:sp>
      <p:sp>
        <p:nvSpPr>
          <p:cNvPr id="5" name="Footer Placeholder 4">
            <a:extLst>
              <a:ext uri="{FF2B5EF4-FFF2-40B4-BE49-F238E27FC236}">
                <a16:creationId xmlns:a16="http://schemas.microsoft.com/office/drawing/2014/main" id="{95038801-C8CF-409F-9399-0D538F5D0593}"/>
              </a:ext>
            </a:extLst>
          </p:cNvPr>
          <p:cNvSpPr>
            <a:spLocks noGrp="1"/>
          </p:cNvSpPr>
          <p:nvPr>
            <p:ph type="ftr" sz="quarter" idx="11"/>
          </p:nvPr>
        </p:nvSpPr>
        <p:spPr>
          <a:xfrm>
            <a:off x="4380854" y="6356350"/>
            <a:ext cx="4059047" cy="365125"/>
          </a:xfrm>
        </p:spPr>
        <p:txBody>
          <a:bodyPr>
            <a:normAutofit/>
          </a:bodyPr>
          <a:lstStyle/>
          <a:p>
            <a:pPr algn="l">
              <a:spcAft>
                <a:spcPts val="600"/>
              </a:spcAft>
            </a:pPr>
            <a:r>
              <a:rPr lang="en-US"/>
              <a:t>ETM</a:t>
            </a:r>
          </a:p>
        </p:txBody>
      </p:sp>
      <p:sp>
        <p:nvSpPr>
          <p:cNvPr id="6" name="Slide Number Placeholder 5">
            <a:extLst>
              <a:ext uri="{FF2B5EF4-FFF2-40B4-BE49-F238E27FC236}">
                <a16:creationId xmlns:a16="http://schemas.microsoft.com/office/drawing/2014/main" id="{CE3410B7-6885-41CB-9D3E-82AC45D0B733}"/>
              </a:ext>
            </a:extLst>
          </p:cNvPr>
          <p:cNvSpPr>
            <a:spLocks noGrp="1"/>
          </p:cNvSpPr>
          <p:nvPr>
            <p:ph type="sldNum" sz="quarter" idx="12"/>
          </p:nvPr>
        </p:nvSpPr>
        <p:spPr>
          <a:xfrm>
            <a:off x="9202366" y="6356350"/>
            <a:ext cx="2151434" cy="365125"/>
          </a:xfrm>
        </p:spPr>
        <p:txBody>
          <a:bodyPr>
            <a:normAutofit/>
          </a:bodyPr>
          <a:lstStyle/>
          <a:p>
            <a:pPr>
              <a:spcAft>
                <a:spcPts val="600"/>
              </a:spcAft>
            </a:pPr>
            <a:fld id="{B65ACDB8-4ED2-7041-81C5-52BA8840BDB0}" type="slidenum">
              <a:rPr lang="en-US" smtClean="0"/>
              <a:pPr>
                <a:spcAft>
                  <a:spcPts val="600"/>
                </a:spcAft>
              </a:pPr>
              <a:t>8</a:t>
            </a:fld>
            <a:endParaRPr lang="en-US"/>
          </a:p>
        </p:txBody>
      </p:sp>
    </p:spTree>
    <p:extLst>
      <p:ext uri="{BB962C8B-B14F-4D97-AF65-F5344CB8AC3E}">
        <p14:creationId xmlns:p14="http://schemas.microsoft.com/office/powerpoint/2010/main" val="33399899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1D61F3B-D021-455B-9916-2288219D1139}"/>
              </a:ext>
            </a:extLst>
          </p:cNvPr>
          <p:cNvSpPr>
            <a:spLocks noGrp="1"/>
          </p:cNvSpPr>
          <p:nvPr>
            <p:ph type="title"/>
          </p:nvPr>
        </p:nvSpPr>
        <p:spPr>
          <a:xfrm>
            <a:off x="640079" y="2053641"/>
            <a:ext cx="3669161" cy="2760098"/>
          </a:xfrm>
        </p:spPr>
        <p:txBody>
          <a:bodyPr>
            <a:normAutofit/>
          </a:bodyPr>
          <a:lstStyle/>
          <a:p>
            <a:r>
              <a:rPr lang="en-US">
                <a:solidFill>
                  <a:srgbClr val="FFFFFF"/>
                </a:solidFill>
                <a:latin typeface="Century Gothic"/>
              </a:rPr>
              <a:t>Options for assessement</a:t>
            </a:r>
            <a:endParaRPr lang="en-US">
              <a:solidFill>
                <a:srgbClr val="FFFFFF"/>
              </a:solidFill>
            </a:endParaRPr>
          </a:p>
        </p:txBody>
      </p:sp>
      <p:sp>
        <p:nvSpPr>
          <p:cNvPr id="3" name="Date Placeholder 2">
            <a:extLst>
              <a:ext uri="{FF2B5EF4-FFF2-40B4-BE49-F238E27FC236}">
                <a16:creationId xmlns:a16="http://schemas.microsoft.com/office/drawing/2014/main" id="{9E3C2029-B929-4037-AA3D-F7DC1BE11E6C}"/>
              </a:ext>
            </a:extLst>
          </p:cNvPr>
          <p:cNvSpPr>
            <a:spLocks noGrp="1"/>
          </p:cNvSpPr>
          <p:nvPr>
            <p:ph type="dt" sz="half" idx="10"/>
          </p:nvPr>
        </p:nvSpPr>
        <p:spPr>
          <a:xfrm>
            <a:off x="7717864" y="341916"/>
            <a:ext cx="3108065" cy="314067"/>
          </a:xfrm>
        </p:spPr>
        <p:txBody>
          <a:bodyPr>
            <a:normAutofit/>
          </a:bodyPr>
          <a:lstStyle/>
          <a:p>
            <a:pPr algn="r">
              <a:spcAft>
                <a:spcPts val="600"/>
              </a:spcAft>
            </a:pPr>
            <a:r>
              <a:rPr lang="en-US" sz="1000">
                <a:solidFill>
                  <a:srgbClr val="898989"/>
                </a:solidFill>
              </a:rPr>
              <a:t>8/6/2020</a:t>
            </a:r>
          </a:p>
        </p:txBody>
      </p:sp>
      <p:sp>
        <p:nvSpPr>
          <p:cNvPr id="6" name="Content Placeholder 5">
            <a:extLst>
              <a:ext uri="{FF2B5EF4-FFF2-40B4-BE49-F238E27FC236}">
                <a16:creationId xmlns:a16="http://schemas.microsoft.com/office/drawing/2014/main" id="{F6FB2956-5CD4-4404-B162-A27D052312D3}"/>
              </a:ext>
            </a:extLst>
          </p:cNvPr>
          <p:cNvSpPr>
            <a:spLocks noGrp="1"/>
          </p:cNvSpPr>
          <p:nvPr>
            <p:ph idx="1"/>
          </p:nvPr>
        </p:nvSpPr>
        <p:spPr>
          <a:xfrm>
            <a:off x="6090574" y="801866"/>
            <a:ext cx="5306084" cy="5230634"/>
          </a:xfrm>
        </p:spPr>
        <p:txBody>
          <a:bodyPr vert="horz" lIns="91440" tIns="45720" rIns="91440" bIns="45720" rtlCol="0" anchor="ctr">
            <a:normAutofit/>
          </a:bodyPr>
          <a:lstStyle/>
          <a:p>
            <a:r>
              <a:rPr lang="en-US" sz="2400">
                <a:solidFill>
                  <a:srgbClr val="000000"/>
                </a:solidFill>
                <a:latin typeface="Century Gothic"/>
              </a:rPr>
              <a:t>Assignments and Assessments</a:t>
            </a:r>
          </a:p>
          <a:p>
            <a:pPr lvl="1"/>
            <a:r>
              <a:rPr lang="en-US">
                <a:solidFill>
                  <a:srgbClr val="000000"/>
                </a:solidFill>
                <a:latin typeface="Century Gothic"/>
              </a:rPr>
              <a:t>John's perpetual confusion</a:t>
            </a:r>
            <a:endParaRPr lang="en-US">
              <a:solidFill>
                <a:srgbClr val="000000"/>
              </a:solidFill>
            </a:endParaRPr>
          </a:p>
        </p:txBody>
      </p:sp>
      <p:sp>
        <p:nvSpPr>
          <p:cNvPr id="4" name="Footer Placeholder 3">
            <a:extLst>
              <a:ext uri="{FF2B5EF4-FFF2-40B4-BE49-F238E27FC236}">
                <a16:creationId xmlns:a16="http://schemas.microsoft.com/office/drawing/2014/main" id="{0FEE51DE-EA82-4D9C-A52E-5BB7D0DADC73}"/>
              </a:ext>
            </a:extLst>
          </p:cNvPr>
          <p:cNvSpPr>
            <a:spLocks noGrp="1"/>
          </p:cNvSpPr>
          <p:nvPr>
            <p:ph type="ftr" sz="quarter" idx="11"/>
          </p:nvPr>
        </p:nvSpPr>
        <p:spPr>
          <a:xfrm>
            <a:off x="5536367" y="6223702"/>
            <a:ext cx="5289562" cy="314067"/>
          </a:xfrm>
        </p:spPr>
        <p:txBody>
          <a:bodyPr>
            <a:normAutofit/>
          </a:bodyPr>
          <a:lstStyle/>
          <a:p>
            <a:pPr algn="r">
              <a:spcAft>
                <a:spcPts val="600"/>
              </a:spcAft>
            </a:pPr>
            <a:r>
              <a:rPr lang="en-US" sz="1000">
                <a:solidFill>
                  <a:srgbClr val="898989"/>
                </a:solidFill>
              </a:rPr>
              <a:t>ETM</a:t>
            </a:r>
          </a:p>
        </p:txBody>
      </p:sp>
      <p:sp>
        <p:nvSpPr>
          <p:cNvPr id="5" name="Slide Number Placeholder 4">
            <a:extLst>
              <a:ext uri="{FF2B5EF4-FFF2-40B4-BE49-F238E27FC236}">
                <a16:creationId xmlns:a16="http://schemas.microsoft.com/office/drawing/2014/main" id="{C0B74705-4F3A-4251-BD65-41266FD81F25}"/>
              </a:ext>
            </a:extLst>
          </p:cNvPr>
          <p:cNvSpPr>
            <a:spLocks noGrp="1"/>
          </p:cNvSpPr>
          <p:nvPr>
            <p:ph type="sldNum" sz="quarter" idx="12"/>
          </p:nvPr>
        </p:nvSpPr>
        <p:spPr>
          <a:xfrm>
            <a:off x="10825930" y="6223702"/>
            <a:ext cx="570728" cy="314067"/>
          </a:xfrm>
        </p:spPr>
        <p:txBody>
          <a:bodyPr>
            <a:normAutofit/>
          </a:bodyPr>
          <a:lstStyle/>
          <a:p>
            <a:pPr>
              <a:spcAft>
                <a:spcPts val="600"/>
              </a:spcAft>
            </a:pPr>
            <a:fld id="{B65ACDB8-4ED2-7041-81C5-52BA8840BDB0}" type="slidenum">
              <a:rPr lang="en-US" sz="1000">
                <a:solidFill>
                  <a:srgbClr val="898989"/>
                </a:solidFill>
              </a:rPr>
              <a:pPr>
                <a:spcAft>
                  <a:spcPts val="600"/>
                </a:spcAft>
              </a:pPr>
              <a:t>9</a:t>
            </a:fld>
            <a:endParaRPr lang="en-US" sz="1000">
              <a:solidFill>
                <a:srgbClr val="898989"/>
              </a:solidFill>
            </a:endParaRPr>
          </a:p>
        </p:txBody>
      </p:sp>
    </p:spTree>
    <p:extLst>
      <p:ext uri="{BB962C8B-B14F-4D97-AF65-F5344CB8AC3E}">
        <p14:creationId xmlns:p14="http://schemas.microsoft.com/office/powerpoint/2010/main" val="24637623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6"/>
              </a:gs>
              <a:gs pos="25000">
                <a:schemeClr val="accent6"/>
              </a:gs>
              <a:gs pos="94000">
                <a:schemeClr val="accent1"/>
              </a:gs>
              <a:gs pos="100000">
                <a:schemeClr val="accent1"/>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1D61F3B-D021-455B-9916-2288219D1139}"/>
              </a:ext>
            </a:extLst>
          </p:cNvPr>
          <p:cNvSpPr>
            <a:spLocks noGrp="1"/>
          </p:cNvSpPr>
          <p:nvPr>
            <p:ph type="title"/>
          </p:nvPr>
        </p:nvSpPr>
        <p:spPr>
          <a:xfrm>
            <a:off x="640079" y="2053641"/>
            <a:ext cx="3669161" cy="2760098"/>
          </a:xfrm>
        </p:spPr>
        <p:txBody>
          <a:bodyPr>
            <a:normAutofit/>
          </a:bodyPr>
          <a:lstStyle/>
          <a:p>
            <a:r>
              <a:rPr lang="en-US">
                <a:solidFill>
                  <a:srgbClr val="FFFFFF"/>
                </a:solidFill>
                <a:latin typeface="Century Gothic"/>
              </a:rPr>
              <a:t>Options for assessement – take 2</a:t>
            </a:r>
            <a:endParaRPr lang="en-US">
              <a:solidFill>
                <a:srgbClr val="FFFFFF"/>
              </a:solidFill>
            </a:endParaRPr>
          </a:p>
        </p:txBody>
      </p:sp>
      <p:sp>
        <p:nvSpPr>
          <p:cNvPr id="3" name="Date Placeholder 2">
            <a:extLst>
              <a:ext uri="{FF2B5EF4-FFF2-40B4-BE49-F238E27FC236}">
                <a16:creationId xmlns:a16="http://schemas.microsoft.com/office/drawing/2014/main" id="{9E3C2029-B929-4037-AA3D-F7DC1BE11E6C}"/>
              </a:ext>
            </a:extLst>
          </p:cNvPr>
          <p:cNvSpPr>
            <a:spLocks noGrp="1"/>
          </p:cNvSpPr>
          <p:nvPr>
            <p:ph type="dt" sz="half" idx="10"/>
          </p:nvPr>
        </p:nvSpPr>
        <p:spPr>
          <a:xfrm>
            <a:off x="7717864" y="341916"/>
            <a:ext cx="3108065" cy="314067"/>
          </a:xfrm>
        </p:spPr>
        <p:txBody>
          <a:bodyPr>
            <a:normAutofit/>
          </a:bodyPr>
          <a:lstStyle/>
          <a:p>
            <a:pPr algn="r">
              <a:spcAft>
                <a:spcPts val="600"/>
              </a:spcAft>
            </a:pPr>
            <a:r>
              <a:rPr lang="en-US" sz="1000">
                <a:solidFill>
                  <a:srgbClr val="898989"/>
                </a:solidFill>
              </a:rPr>
              <a:t>8/6/2020</a:t>
            </a:r>
          </a:p>
        </p:txBody>
      </p:sp>
      <p:sp>
        <p:nvSpPr>
          <p:cNvPr id="6" name="Content Placeholder 5">
            <a:extLst>
              <a:ext uri="{FF2B5EF4-FFF2-40B4-BE49-F238E27FC236}">
                <a16:creationId xmlns:a16="http://schemas.microsoft.com/office/drawing/2014/main" id="{F6FB2956-5CD4-4404-B162-A27D052312D3}"/>
              </a:ext>
            </a:extLst>
          </p:cNvPr>
          <p:cNvSpPr>
            <a:spLocks noGrp="1"/>
          </p:cNvSpPr>
          <p:nvPr>
            <p:ph idx="1"/>
          </p:nvPr>
        </p:nvSpPr>
        <p:spPr>
          <a:xfrm>
            <a:off x="6090574" y="801866"/>
            <a:ext cx="5306084" cy="5230634"/>
          </a:xfrm>
        </p:spPr>
        <p:txBody>
          <a:bodyPr vert="horz" lIns="91440" tIns="45720" rIns="91440" bIns="45720" rtlCol="0" anchor="ctr">
            <a:normAutofit/>
          </a:bodyPr>
          <a:lstStyle/>
          <a:p>
            <a:r>
              <a:rPr lang="en-US" sz="2400">
                <a:solidFill>
                  <a:srgbClr val="000000"/>
                </a:solidFill>
                <a:latin typeface="Century Gothic"/>
              </a:rPr>
              <a:t>Assignments (file submission or link)</a:t>
            </a:r>
          </a:p>
          <a:p>
            <a:r>
              <a:rPr lang="en-US" sz="2400">
                <a:solidFill>
                  <a:srgbClr val="000000"/>
                </a:solidFill>
                <a:latin typeface="Century Gothic"/>
              </a:rPr>
              <a:t>Quizzes and surveys, polls</a:t>
            </a:r>
          </a:p>
          <a:p>
            <a:r>
              <a:rPr lang="en-US" sz="2400">
                <a:solidFill>
                  <a:srgbClr val="000000"/>
                </a:solidFill>
                <a:latin typeface="Century Gothic"/>
              </a:rPr>
              <a:t>Discussions (response types)</a:t>
            </a:r>
          </a:p>
          <a:p>
            <a:pPr marL="0" indent="0">
              <a:buNone/>
            </a:pPr>
            <a:endParaRPr lang="en-US" sz="2400">
              <a:solidFill>
                <a:srgbClr val="000000"/>
              </a:solidFill>
            </a:endParaRPr>
          </a:p>
        </p:txBody>
      </p:sp>
      <p:sp>
        <p:nvSpPr>
          <p:cNvPr id="4" name="Footer Placeholder 3">
            <a:extLst>
              <a:ext uri="{FF2B5EF4-FFF2-40B4-BE49-F238E27FC236}">
                <a16:creationId xmlns:a16="http://schemas.microsoft.com/office/drawing/2014/main" id="{0FEE51DE-EA82-4D9C-A52E-5BB7D0DADC73}"/>
              </a:ext>
            </a:extLst>
          </p:cNvPr>
          <p:cNvSpPr>
            <a:spLocks noGrp="1"/>
          </p:cNvSpPr>
          <p:nvPr>
            <p:ph type="ftr" sz="quarter" idx="11"/>
          </p:nvPr>
        </p:nvSpPr>
        <p:spPr>
          <a:xfrm>
            <a:off x="5536367" y="6223702"/>
            <a:ext cx="5289562" cy="314067"/>
          </a:xfrm>
        </p:spPr>
        <p:txBody>
          <a:bodyPr>
            <a:normAutofit/>
          </a:bodyPr>
          <a:lstStyle/>
          <a:p>
            <a:pPr algn="r">
              <a:spcAft>
                <a:spcPts val="600"/>
              </a:spcAft>
            </a:pPr>
            <a:r>
              <a:rPr lang="en-US" sz="1000">
                <a:solidFill>
                  <a:srgbClr val="898989"/>
                </a:solidFill>
              </a:rPr>
              <a:t>ETM</a:t>
            </a:r>
          </a:p>
        </p:txBody>
      </p:sp>
      <p:sp>
        <p:nvSpPr>
          <p:cNvPr id="5" name="Slide Number Placeholder 4">
            <a:extLst>
              <a:ext uri="{FF2B5EF4-FFF2-40B4-BE49-F238E27FC236}">
                <a16:creationId xmlns:a16="http://schemas.microsoft.com/office/drawing/2014/main" id="{C0B74705-4F3A-4251-BD65-41266FD81F25}"/>
              </a:ext>
            </a:extLst>
          </p:cNvPr>
          <p:cNvSpPr>
            <a:spLocks noGrp="1"/>
          </p:cNvSpPr>
          <p:nvPr>
            <p:ph type="sldNum" sz="quarter" idx="12"/>
          </p:nvPr>
        </p:nvSpPr>
        <p:spPr>
          <a:xfrm>
            <a:off x="10825930" y="6223702"/>
            <a:ext cx="570728" cy="314067"/>
          </a:xfrm>
        </p:spPr>
        <p:txBody>
          <a:bodyPr>
            <a:normAutofit/>
          </a:bodyPr>
          <a:lstStyle/>
          <a:p>
            <a:pPr>
              <a:spcAft>
                <a:spcPts val="600"/>
              </a:spcAft>
            </a:pPr>
            <a:fld id="{B65ACDB8-4ED2-7041-81C5-52BA8840BDB0}" type="slidenum">
              <a:rPr lang="en-US" sz="1000">
                <a:solidFill>
                  <a:srgbClr val="898989"/>
                </a:solidFill>
              </a:rPr>
              <a:pPr>
                <a:spcAft>
                  <a:spcPts val="600"/>
                </a:spcAft>
              </a:pPr>
              <a:t>10</a:t>
            </a:fld>
            <a:endParaRPr lang="en-US" sz="1000">
              <a:solidFill>
                <a:srgbClr val="898989"/>
              </a:solidFill>
            </a:endParaRPr>
          </a:p>
        </p:txBody>
      </p:sp>
    </p:spTree>
    <p:extLst>
      <p:ext uri="{BB962C8B-B14F-4D97-AF65-F5344CB8AC3E}">
        <p14:creationId xmlns:p14="http://schemas.microsoft.com/office/powerpoint/2010/main" val="22417448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90DF5-B131-4D0F-9180-5CE0CFC6B1CB}"/>
              </a:ext>
            </a:extLst>
          </p:cNvPr>
          <p:cNvSpPr>
            <a:spLocks noGrp="1"/>
          </p:cNvSpPr>
          <p:nvPr>
            <p:ph type="title"/>
          </p:nvPr>
        </p:nvSpPr>
        <p:spPr/>
        <p:txBody>
          <a:bodyPr/>
          <a:lstStyle/>
          <a:p>
            <a:r>
              <a:rPr lang="en-US">
                <a:latin typeface="Century Gothic"/>
              </a:rPr>
              <a:t>Weighted Grading</a:t>
            </a:r>
            <a:endParaRPr lang="en-US"/>
          </a:p>
        </p:txBody>
      </p:sp>
      <p:sp>
        <p:nvSpPr>
          <p:cNvPr id="3" name="Content Placeholder 2">
            <a:extLst>
              <a:ext uri="{FF2B5EF4-FFF2-40B4-BE49-F238E27FC236}">
                <a16:creationId xmlns:a16="http://schemas.microsoft.com/office/drawing/2014/main" id="{4658783F-F8A7-4BFD-9587-85CD2D86F590}"/>
              </a:ext>
            </a:extLst>
          </p:cNvPr>
          <p:cNvSpPr>
            <a:spLocks noGrp="1"/>
          </p:cNvSpPr>
          <p:nvPr>
            <p:ph idx="1"/>
          </p:nvPr>
        </p:nvSpPr>
        <p:spPr/>
        <p:txBody>
          <a:bodyPr vert="horz" lIns="91440" tIns="45720" rIns="91440" bIns="45720" rtlCol="0" anchor="t">
            <a:normAutofit/>
          </a:bodyPr>
          <a:lstStyle/>
          <a:p>
            <a:r>
              <a:rPr lang="en-US">
                <a:latin typeface="Century Gothic"/>
              </a:rPr>
              <a:t>Weighted grading so that groups are automatically adjusted. </a:t>
            </a:r>
            <a:endParaRPr lang="en-US"/>
          </a:p>
          <a:p>
            <a:r>
              <a:rPr lang="en-US">
                <a:latin typeface="Century Gothic"/>
              </a:rPr>
              <a:t>Helps clearer grading but can confuse relative point values</a:t>
            </a:r>
          </a:p>
          <a:p>
            <a:r>
              <a:rPr lang="en-US">
                <a:latin typeface="Century Gothic"/>
              </a:rPr>
              <a:t>Canvas lets you set up assignment groups and this can be one appraoch to include extra credit</a:t>
            </a:r>
          </a:p>
          <a:p>
            <a:endParaRPr lang="en-US"/>
          </a:p>
        </p:txBody>
      </p:sp>
      <p:sp>
        <p:nvSpPr>
          <p:cNvPr id="4" name="Date Placeholder 3">
            <a:extLst>
              <a:ext uri="{FF2B5EF4-FFF2-40B4-BE49-F238E27FC236}">
                <a16:creationId xmlns:a16="http://schemas.microsoft.com/office/drawing/2014/main" id="{6B921D80-C771-48AF-A550-7C907EBC5722}"/>
              </a:ext>
            </a:extLst>
          </p:cNvPr>
          <p:cNvSpPr>
            <a:spLocks noGrp="1"/>
          </p:cNvSpPr>
          <p:nvPr>
            <p:ph type="dt" sz="half" idx="10"/>
          </p:nvPr>
        </p:nvSpPr>
        <p:spPr/>
        <p:txBody>
          <a:bodyPr/>
          <a:lstStyle/>
          <a:p>
            <a:r>
              <a:rPr lang="en-US"/>
              <a:t>8/6/2020</a:t>
            </a:r>
          </a:p>
        </p:txBody>
      </p:sp>
      <p:sp>
        <p:nvSpPr>
          <p:cNvPr id="5" name="Footer Placeholder 4">
            <a:extLst>
              <a:ext uri="{FF2B5EF4-FFF2-40B4-BE49-F238E27FC236}">
                <a16:creationId xmlns:a16="http://schemas.microsoft.com/office/drawing/2014/main" id="{9AD7FEE3-71D9-4247-8C8A-A392299E5A4A}"/>
              </a:ext>
            </a:extLst>
          </p:cNvPr>
          <p:cNvSpPr>
            <a:spLocks noGrp="1"/>
          </p:cNvSpPr>
          <p:nvPr>
            <p:ph type="ftr" sz="quarter" idx="11"/>
          </p:nvPr>
        </p:nvSpPr>
        <p:spPr/>
        <p:txBody>
          <a:bodyPr/>
          <a:lstStyle/>
          <a:p>
            <a:r>
              <a:rPr lang="en-US"/>
              <a:t>ETM</a:t>
            </a:r>
          </a:p>
        </p:txBody>
      </p:sp>
      <p:sp>
        <p:nvSpPr>
          <p:cNvPr id="6" name="Slide Number Placeholder 5">
            <a:extLst>
              <a:ext uri="{FF2B5EF4-FFF2-40B4-BE49-F238E27FC236}">
                <a16:creationId xmlns:a16="http://schemas.microsoft.com/office/drawing/2014/main" id="{7E8A01E4-5662-4ABE-9311-3282F860AD1A}"/>
              </a:ext>
            </a:extLst>
          </p:cNvPr>
          <p:cNvSpPr>
            <a:spLocks noGrp="1"/>
          </p:cNvSpPr>
          <p:nvPr>
            <p:ph type="sldNum" sz="quarter" idx="12"/>
          </p:nvPr>
        </p:nvSpPr>
        <p:spPr/>
        <p:txBody>
          <a:bodyPr/>
          <a:lstStyle/>
          <a:p>
            <a:fld id="{B65ACDB8-4ED2-7041-81C5-52BA8840BDB0}" type="slidenum">
              <a:rPr lang="en-US" smtClean="0"/>
              <a:pPr/>
              <a:t>11</a:t>
            </a:fld>
            <a:endParaRPr lang="en-US"/>
          </a:p>
        </p:txBody>
      </p:sp>
    </p:spTree>
    <p:extLst>
      <p:ext uri="{BB962C8B-B14F-4D97-AF65-F5344CB8AC3E}">
        <p14:creationId xmlns:p14="http://schemas.microsoft.com/office/powerpoint/2010/main" val="26243784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3E69E-D608-4B92-B2B3-51045230ED5E}"/>
              </a:ext>
            </a:extLst>
          </p:cNvPr>
          <p:cNvSpPr>
            <a:spLocks noGrp="1"/>
          </p:cNvSpPr>
          <p:nvPr>
            <p:ph type="title"/>
          </p:nvPr>
        </p:nvSpPr>
        <p:spPr/>
        <p:txBody>
          <a:bodyPr/>
          <a:lstStyle/>
          <a:p>
            <a:r>
              <a:rPr lang="en-US">
                <a:latin typeface="Century Gothic"/>
              </a:rPr>
              <a:t>Canvas Gradebook</a:t>
            </a:r>
            <a:endParaRPr lang="en-US"/>
          </a:p>
        </p:txBody>
      </p:sp>
      <p:pic>
        <p:nvPicPr>
          <p:cNvPr id="7" name="Picture 7" descr="A screenshot of a cell phone&#10;&#10;Description automatically generated">
            <a:extLst>
              <a:ext uri="{FF2B5EF4-FFF2-40B4-BE49-F238E27FC236}">
                <a16:creationId xmlns:a16="http://schemas.microsoft.com/office/drawing/2014/main" id="{FCD44EB6-C676-4461-A4D7-58886B888F08}"/>
              </a:ext>
            </a:extLst>
          </p:cNvPr>
          <p:cNvPicPr>
            <a:picLocks noGrp="1" noChangeAspect="1"/>
          </p:cNvPicPr>
          <p:nvPr>
            <p:ph idx="1"/>
          </p:nvPr>
        </p:nvPicPr>
        <p:blipFill>
          <a:blip r:embed="rId2"/>
          <a:stretch>
            <a:fillRect/>
          </a:stretch>
        </p:blipFill>
        <p:spPr>
          <a:xfrm>
            <a:off x="704335" y="3231277"/>
            <a:ext cx="10515600" cy="1128142"/>
          </a:xfrm>
        </p:spPr>
      </p:pic>
      <p:sp>
        <p:nvSpPr>
          <p:cNvPr id="4" name="Date Placeholder 3">
            <a:extLst>
              <a:ext uri="{FF2B5EF4-FFF2-40B4-BE49-F238E27FC236}">
                <a16:creationId xmlns:a16="http://schemas.microsoft.com/office/drawing/2014/main" id="{1978A768-7E96-41BB-921A-68EDD80FD79B}"/>
              </a:ext>
            </a:extLst>
          </p:cNvPr>
          <p:cNvSpPr>
            <a:spLocks noGrp="1"/>
          </p:cNvSpPr>
          <p:nvPr>
            <p:ph type="dt" sz="half" idx="10"/>
          </p:nvPr>
        </p:nvSpPr>
        <p:spPr/>
        <p:txBody>
          <a:bodyPr/>
          <a:lstStyle/>
          <a:p>
            <a:r>
              <a:rPr lang="en-US"/>
              <a:t>8/6/2020</a:t>
            </a:r>
          </a:p>
        </p:txBody>
      </p:sp>
      <p:sp>
        <p:nvSpPr>
          <p:cNvPr id="5" name="Footer Placeholder 4">
            <a:extLst>
              <a:ext uri="{FF2B5EF4-FFF2-40B4-BE49-F238E27FC236}">
                <a16:creationId xmlns:a16="http://schemas.microsoft.com/office/drawing/2014/main" id="{B9520C58-7961-49FE-BA4C-ECFFEF0897B9}"/>
              </a:ext>
            </a:extLst>
          </p:cNvPr>
          <p:cNvSpPr>
            <a:spLocks noGrp="1"/>
          </p:cNvSpPr>
          <p:nvPr>
            <p:ph type="ftr" sz="quarter" idx="11"/>
          </p:nvPr>
        </p:nvSpPr>
        <p:spPr/>
        <p:txBody>
          <a:bodyPr/>
          <a:lstStyle/>
          <a:p>
            <a:r>
              <a:rPr lang="en-US"/>
              <a:t>ETM</a:t>
            </a:r>
          </a:p>
        </p:txBody>
      </p:sp>
      <p:sp>
        <p:nvSpPr>
          <p:cNvPr id="6" name="Slide Number Placeholder 5">
            <a:extLst>
              <a:ext uri="{FF2B5EF4-FFF2-40B4-BE49-F238E27FC236}">
                <a16:creationId xmlns:a16="http://schemas.microsoft.com/office/drawing/2014/main" id="{BB7A5CF8-8BF2-4539-9836-5B5815AF81C4}"/>
              </a:ext>
            </a:extLst>
          </p:cNvPr>
          <p:cNvSpPr>
            <a:spLocks noGrp="1"/>
          </p:cNvSpPr>
          <p:nvPr>
            <p:ph type="sldNum" sz="quarter" idx="12"/>
          </p:nvPr>
        </p:nvSpPr>
        <p:spPr/>
        <p:txBody>
          <a:bodyPr/>
          <a:lstStyle/>
          <a:p>
            <a:fld id="{B65ACDB8-4ED2-7041-81C5-52BA8840BDB0}" type="slidenum">
              <a:rPr lang="en-US" smtClean="0"/>
              <a:pPr/>
              <a:t>12</a:t>
            </a:fld>
            <a:endParaRPr lang="en-US"/>
          </a:p>
        </p:txBody>
      </p:sp>
      <p:cxnSp>
        <p:nvCxnSpPr>
          <p:cNvPr id="8" name="Straight Arrow Connector 7">
            <a:extLst>
              <a:ext uri="{FF2B5EF4-FFF2-40B4-BE49-F238E27FC236}">
                <a16:creationId xmlns:a16="http://schemas.microsoft.com/office/drawing/2014/main" id="{554BA458-BC88-4987-94B9-B2858CA2B9E2}"/>
              </a:ext>
            </a:extLst>
          </p:cNvPr>
          <p:cNvCxnSpPr/>
          <p:nvPr/>
        </p:nvCxnSpPr>
        <p:spPr>
          <a:xfrm>
            <a:off x="2456935" y="2683474"/>
            <a:ext cx="348048" cy="5745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8095D84F-93BF-495B-A8EF-6EA184AA1159}"/>
              </a:ext>
            </a:extLst>
          </p:cNvPr>
          <p:cNvCxnSpPr>
            <a:cxnSpLocks/>
          </p:cNvCxnSpPr>
          <p:nvPr/>
        </p:nvCxnSpPr>
        <p:spPr>
          <a:xfrm flipH="1">
            <a:off x="2104766" y="2683473"/>
            <a:ext cx="280087" cy="55399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78267213-0150-42D3-8330-F0560F202048}"/>
              </a:ext>
            </a:extLst>
          </p:cNvPr>
          <p:cNvCxnSpPr>
            <a:cxnSpLocks/>
          </p:cNvCxnSpPr>
          <p:nvPr/>
        </p:nvCxnSpPr>
        <p:spPr>
          <a:xfrm>
            <a:off x="3980935" y="2745258"/>
            <a:ext cx="348048" cy="5745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15854D1-E88C-4743-AF2D-BB37ADC577C4}"/>
              </a:ext>
            </a:extLst>
          </p:cNvPr>
          <p:cNvCxnSpPr>
            <a:cxnSpLocks/>
          </p:cNvCxnSpPr>
          <p:nvPr/>
        </p:nvCxnSpPr>
        <p:spPr>
          <a:xfrm flipH="1">
            <a:off x="6594388" y="2693771"/>
            <a:ext cx="393358" cy="55399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2A1DA61F-DD51-4900-B331-540605FB2F0D}"/>
              </a:ext>
            </a:extLst>
          </p:cNvPr>
          <p:cNvCxnSpPr>
            <a:cxnSpLocks/>
          </p:cNvCxnSpPr>
          <p:nvPr/>
        </p:nvCxnSpPr>
        <p:spPr>
          <a:xfrm>
            <a:off x="7523204" y="2683473"/>
            <a:ext cx="348048" cy="5745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B0381D10-A1A1-4C8D-9705-2CF816B034E9}"/>
              </a:ext>
            </a:extLst>
          </p:cNvPr>
          <p:cNvCxnSpPr>
            <a:cxnSpLocks/>
          </p:cNvCxnSpPr>
          <p:nvPr/>
        </p:nvCxnSpPr>
        <p:spPr>
          <a:xfrm>
            <a:off x="8697098" y="2662879"/>
            <a:ext cx="348048" cy="5745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838B6117-0325-48F4-AA07-874ECFD3308B}"/>
              </a:ext>
            </a:extLst>
          </p:cNvPr>
          <p:cNvSpPr txBox="1"/>
          <p:nvPr/>
        </p:nvSpPr>
        <p:spPr>
          <a:xfrm>
            <a:off x="2251761" y="2262058"/>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Assignments</a:t>
            </a:r>
          </a:p>
        </p:txBody>
      </p:sp>
      <p:sp>
        <p:nvSpPr>
          <p:cNvPr id="16" name="TextBox 15">
            <a:extLst>
              <a:ext uri="{FF2B5EF4-FFF2-40B4-BE49-F238E27FC236}">
                <a16:creationId xmlns:a16="http://schemas.microsoft.com/office/drawing/2014/main" id="{2807488D-3787-49E3-AB07-DC91B8E3E85A}"/>
              </a:ext>
            </a:extLst>
          </p:cNvPr>
          <p:cNvSpPr txBox="1"/>
          <p:nvPr/>
        </p:nvSpPr>
        <p:spPr>
          <a:xfrm>
            <a:off x="6906139" y="2262058"/>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Assignment Groups</a:t>
            </a:r>
          </a:p>
        </p:txBody>
      </p:sp>
    </p:spTree>
    <p:extLst>
      <p:ext uri="{BB962C8B-B14F-4D97-AF65-F5344CB8AC3E}">
        <p14:creationId xmlns:p14="http://schemas.microsoft.com/office/powerpoint/2010/main" val="20197755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36226-0F8D-41F5-84D9-06AB9CD4D459}"/>
              </a:ext>
            </a:extLst>
          </p:cNvPr>
          <p:cNvSpPr>
            <a:spLocks noGrp="1"/>
          </p:cNvSpPr>
          <p:nvPr>
            <p:ph type="title"/>
          </p:nvPr>
        </p:nvSpPr>
        <p:spPr/>
        <p:txBody>
          <a:bodyPr/>
          <a:lstStyle/>
          <a:p>
            <a:r>
              <a:rPr lang="en-US">
                <a:latin typeface="Century Gothic"/>
              </a:rPr>
              <a:t>Rubrics </a:t>
            </a:r>
            <a:endParaRPr lang="en-US"/>
          </a:p>
        </p:txBody>
      </p:sp>
      <p:sp>
        <p:nvSpPr>
          <p:cNvPr id="3" name="Content Placeholder 2">
            <a:extLst>
              <a:ext uri="{FF2B5EF4-FFF2-40B4-BE49-F238E27FC236}">
                <a16:creationId xmlns:a16="http://schemas.microsoft.com/office/drawing/2014/main" id="{84AA955B-C3A7-4AF5-B0CA-3207E76BB6BE}"/>
              </a:ext>
            </a:extLst>
          </p:cNvPr>
          <p:cNvSpPr>
            <a:spLocks noGrp="1"/>
          </p:cNvSpPr>
          <p:nvPr>
            <p:ph idx="1"/>
          </p:nvPr>
        </p:nvSpPr>
        <p:spPr/>
        <p:txBody>
          <a:bodyPr vert="horz" lIns="91440" tIns="45720" rIns="91440" bIns="45720" rtlCol="0" anchor="t">
            <a:normAutofit/>
          </a:bodyPr>
          <a:lstStyle/>
          <a:p>
            <a:r>
              <a:rPr lang="en-US">
                <a:latin typeface="Century Gothic"/>
              </a:rPr>
              <a:t>Why Rubric?</a:t>
            </a:r>
          </a:p>
          <a:p>
            <a:r>
              <a:rPr lang="en-US">
                <a:latin typeface="Century Gothic"/>
              </a:rPr>
              <a:t>Clarifying expectations for work</a:t>
            </a:r>
          </a:p>
          <a:p>
            <a:r>
              <a:rPr lang="en-US">
                <a:latin typeface="Century Gothic"/>
              </a:rPr>
              <a:t>Help students self-assess</a:t>
            </a:r>
          </a:p>
          <a:p>
            <a:r>
              <a:rPr lang="en-US">
                <a:latin typeface="Century Gothic"/>
              </a:rPr>
              <a:t>Managing grading process and focusing work</a:t>
            </a:r>
          </a:p>
          <a:p>
            <a:r>
              <a:rPr lang="en-US">
                <a:latin typeface="Century Gothic"/>
              </a:rPr>
              <a:t>Options – points, categories</a:t>
            </a:r>
            <a:endParaRPr lang="en-US"/>
          </a:p>
        </p:txBody>
      </p:sp>
      <p:sp>
        <p:nvSpPr>
          <p:cNvPr id="4" name="Date Placeholder 3">
            <a:extLst>
              <a:ext uri="{FF2B5EF4-FFF2-40B4-BE49-F238E27FC236}">
                <a16:creationId xmlns:a16="http://schemas.microsoft.com/office/drawing/2014/main" id="{1FD7B61C-E4BC-42E8-B4BB-0B9264D32D7A}"/>
              </a:ext>
            </a:extLst>
          </p:cNvPr>
          <p:cNvSpPr>
            <a:spLocks noGrp="1"/>
          </p:cNvSpPr>
          <p:nvPr>
            <p:ph type="dt" sz="half" idx="10"/>
          </p:nvPr>
        </p:nvSpPr>
        <p:spPr/>
        <p:txBody>
          <a:bodyPr/>
          <a:lstStyle/>
          <a:p>
            <a:r>
              <a:rPr lang="en-US"/>
              <a:t>8/6/2020</a:t>
            </a:r>
          </a:p>
        </p:txBody>
      </p:sp>
      <p:sp>
        <p:nvSpPr>
          <p:cNvPr id="5" name="Footer Placeholder 4">
            <a:extLst>
              <a:ext uri="{FF2B5EF4-FFF2-40B4-BE49-F238E27FC236}">
                <a16:creationId xmlns:a16="http://schemas.microsoft.com/office/drawing/2014/main" id="{AAC642E7-FF46-4792-AD1E-0D48925B12E1}"/>
              </a:ext>
            </a:extLst>
          </p:cNvPr>
          <p:cNvSpPr>
            <a:spLocks noGrp="1"/>
          </p:cNvSpPr>
          <p:nvPr>
            <p:ph type="ftr" sz="quarter" idx="11"/>
          </p:nvPr>
        </p:nvSpPr>
        <p:spPr/>
        <p:txBody>
          <a:bodyPr/>
          <a:lstStyle/>
          <a:p>
            <a:r>
              <a:rPr lang="en-US"/>
              <a:t>ETM</a:t>
            </a:r>
          </a:p>
        </p:txBody>
      </p:sp>
      <p:sp>
        <p:nvSpPr>
          <p:cNvPr id="6" name="Slide Number Placeholder 5">
            <a:extLst>
              <a:ext uri="{FF2B5EF4-FFF2-40B4-BE49-F238E27FC236}">
                <a16:creationId xmlns:a16="http://schemas.microsoft.com/office/drawing/2014/main" id="{C4326070-BDCC-4AC2-A864-30E083741813}"/>
              </a:ext>
            </a:extLst>
          </p:cNvPr>
          <p:cNvSpPr>
            <a:spLocks noGrp="1"/>
          </p:cNvSpPr>
          <p:nvPr>
            <p:ph type="sldNum" sz="quarter" idx="12"/>
          </p:nvPr>
        </p:nvSpPr>
        <p:spPr/>
        <p:txBody>
          <a:bodyPr/>
          <a:lstStyle/>
          <a:p>
            <a:fld id="{B65ACDB8-4ED2-7041-81C5-52BA8840BDB0}" type="slidenum">
              <a:rPr lang="en-US" smtClean="0"/>
              <a:pPr/>
              <a:t>13</a:t>
            </a:fld>
            <a:endParaRPr lang="en-US"/>
          </a:p>
        </p:txBody>
      </p:sp>
    </p:spTree>
    <p:extLst>
      <p:ext uri="{BB962C8B-B14F-4D97-AF65-F5344CB8AC3E}">
        <p14:creationId xmlns:p14="http://schemas.microsoft.com/office/powerpoint/2010/main" val="39538674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6"/>
              </a:gs>
              <a:gs pos="25000">
                <a:schemeClr val="accent6"/>
              </a:gs>
              <a:gs pos="94000">
                <a:schemeClr val="accent1"/>
              </a:gs>
              <a:gs pos="100000">
                <a:schemeClr val="accent1"/>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2817D257-F8E2-430B-B113-49D57A9792A3}"/>
              </a:ext>
            </a:extLst>
          </p:cNvPr>
          <p:cNvSpPr>
            <a:spLocks noGrp="1"/>
          </p:cNvSpPr>
          <p:nvPr>
            <p:ph type="title"/>
          </p:nvPr>
        </p:nvSpPr>
        <p:spPr>
          <a:xfrm>
            <a:off x="640079" y="2053641"/>
            <a:ext cx="3669161" cy="2760098"/>
          </a:xfrm>
        </p:spPr>
        <p:txBody>
          <a:bodyPr>
            <a:normAutofit/>
          </a:bodyPr>
          <a:lstStyle/>
          <a:p>
            <a:r>
              <a:rPr lang="en-US">
                <a:solidFill>
                  <a:srgbClr val="FFFFFF"/>
                </a:solidFill>
                <a:latin typeface="Century Gothic"/>
              </a:rPr>
              <a:t>Principles of Good Feedback</a:t>
            </a:r>
            <a:endParaRPr lang="en-US">
              <a:solidFill>
                <a:srgbClr val="FFFFFF"/>
              </a:solidFill>
            </a:endParaRPr>
          </a:p>
        </p:txBody>
      </p:sp>
      <p:sp>
        <p:nvSpPr>
          <p:cNvPr id="4" name="Date Placeholder 3">
            <a:extLst>
              <a:ext uri="{FF2B5EF4-FFF2-40B4-BE49-F238E27FC236}">
                <a16:creationId xmlns:a16="http://schemas.microsoft.com/office/drawing/2014/main" id="{824757C1-0F50-4FBA-8D09-BD1342DA51A7}"/>
              </a:ext>
            </a:extLst>
          </p:cNvPr>
          <p:cNvSpPr>
            <a:spLocks noGrp="1"/>
          </p:cNvSpPr>
          <p:nvPr>
            <p:ph type="dt" sz="half" idx="10"/>
          </p:nvPr>
        </p:nvSpPr>
        <p:spPr>
          <a:xfrm>
            <a:off x="7717864" y="341916"/>
            <a:ext cx="3108065" cy="314067"/>
          </a:xfrm>
        </p:spPr>
        <p:txBody>
          <a:bodyPr>
            <a:normAutofit/>
          </a:bodyPr>
          <a:lstStyle/>
          <a:p>
            <a:pPr algn="r">
              <a:spcAft>
                <a:spcPts val="600"/>
              </a:spcAft>
            </a:pPr>
            <a:r>
              <a:rPr lang="en-US" sz="1000">
                <a:solidFill>
                  <a:srgbClr val="898989"/>
                </a:solidFill>
              </a:rPr>
              <a:t>8/6/2020</a:t>
            </a:r>
          </a:p>
        </p:txBody>
      </p:sp>
      <p:sp>
        <p:nvSpPr>
          <p:cNvPr id="3" name="Content Placeholder 2">
            <a:extLst>
              <a:ext uri="{FF2B5EF4-FFF2-40B4-BE49-F238E27FC236}">
                <a16:creationId xmlns:a16="http://schemas.microsoft.com/office/drawing/2014/main" id="{858B3CD9-D135-4E4C-9EF6-AAE2859837DB}"/>
              </a:ext>
            </a:extLst>
          </p:cNvPr>
          <p:cNvSpPr>
            <a:spLocks noGrp="1"/>
          </p:cNvSpPr>
          <p:nvPr>
            <p:ph idx="1"/>
          </p:nvPr>
        </p:nvSpPr>
        <p:spPr>
          <a:xfrm>
            <a:off x="6090574" y="801866"/>
            <a:ext cx="5306084" cy="5230634"/>
          </a:xfrm>
        </p:spPr>
        <p:txBody>
          <a:bodyPr vert="horz" lIns="91440" tIns="45720" rIns="91440" bIns="45720" rtlCol="0" anchor="ctr">
            <a:normAutofit/>
          </a:bodyPr>
          <a:lstStyle/>
          <a:p>
            <a:pPr marL="0" indent="0">
              <a:buNone/>
            </a:pPr>
            <a:r>
              <a:rPr lang="en-US" sz="2400">
                <a:solidFill>
                  <a:srgbClr val="000000"/>
                </a:solidFill>
                <a:latin typeface="Century Gothic"/>
              </a:rPr>
              <a:t>Good Feedback should help students know:</a:t>
            </a:r>
            <a:endParaRPr lang="en-US" sz="2400">
              <a:solidFill>
                <a:srgbClr val="000000"/>
              </a:solidFill>
            </a:endParaRPr>
          </a:p>
          <a:p>
            <a:pPr marL="0" indent="0">
              <a:buNone/>
            </a:pPr>
            <a:endParaRPr lang="en-US" sz="2400">
              <a:solidFill>
                <a:srgbClr val="000000"/>
              </a:solidFill>
              <a:latin typeface="Century Gothic"/>
            </a:endParaRPr>
          </a:p>
          <a:p>
            <a:r>
              <a:rPr lang="en-US" sz="2400">
                <a:solidFill>
                  <a:srgbClr val="000000"/>
                </a:solidFill>
                <a:latin typeface="Century Gothic"/>
              </a:rPr>
              <a:t>where they want to get to</a:t>
            </a:r>
          </a:p>
          <a:p>
            <a:r>
              <a:rPr lang="en-US" sz="2400">
                <a:solidFill>
                  <a:srgbClr val="000000"/>
                </a:solidFill>
                <a:latin typeface="Century Gothic"/>
              </a:rPr>
              <a:t>where they currently are</a:t>
            </a:r>
          </a:p>
          <a:p>
            <a:r>
              <a:rPr lang="en-US" sz="2400">
                <a:solidFill>
                  <a:srgbClr val="000000"/>
                </a:solidFill>
                <a:latin typeface="Century Gothic"/>
              </a:rPr>
              <a:t>how to close the gap between those states</a:t>
            </a:r>
          </a:p>
          <a:p>
            <a:endParaRPr lang="en-US" sz="2400">
              <a:solidFill>
                <a:srgbClr val="000000"/>
              </a:solidFill>
            </a:endParaRPr>
          </a:p>
        </p:txBody>
      </p:sp>
      <p:sp>
        <p:nvSpPr>
          <p:cNvPr id="5" name="Footer Placeholder 4">
            <a:extLst>
              <a:ext uri="{FF2B5EF4-FFF2-40B4-BE49-F238E27FC236}">
                <a16:creationId xmlns:a16="http://schemas.microsoft.com/office/drawing/2014/main" id="{41007160-3203-413E-8837-C4105B245587}"/>
              </a:ext>
            </a:extLst>
          </p:cNvPr>
          <p:cNvSpPr>
            <a:spLocks noGrp="1"/>
          </p:cNvSpPr>
          <p:nvPr>
            <p:ph type="ftr" sz="quarter" idx="11"/>
          </p:nvPr>
        </p:nvSpPr>
        <p:spPr>
          <a:xfrm>
            <a:off x="5536367" y="6223702"/>
            <a:ext cx="5289562" cy="314067"/>
          </a:xfrm>
        </p:spPr>
        <p:txBody>
          <a:bodyPr>
            <a:normAutofit/>
          </a:bodyPr>
          <a:lstStyle/>
          <a:p>
            <a:pPr algn="r">
              <a:spcAft>
                <a:spcPts val="600"/>
              </a:spcAft>
            </a:pPr>
            <a:r>
              <a:rPr lang="en-US" sz="1000">
                <a:solidFill>
                  <a:srgbClr val="898989"/>
                </a:solidFill>
              </a:rPr>
              <a:t>ETM</a:t>
            </a:r>
          </a:p>
        </p:txBody>
      </p:sp>
      <p:sp>
        <p:nvSpPr>
          <p:cNvPr id="6" name="Slide Number Placeholder 5">
            <a:extLst>
              <a:ext uri="{FF2B5EF4-FFF2-40B4-BE49-F238E27FC236}">
                <a16:creationId xmlns:a16="http://schemas.microsoft.com/office/drawing/2014/main" id="{DFDCDF17-5D40-4FF0-925E-3ED48D4400E1}"/>
              </a:ext>
            </a:extLst>
          </p:cNvPr>
          <p:cNvSpPr>
            <a:spLocks noGrp="1"/>
          </p:cNvSpPr>
          <p:nvPr>
            <p:ph type="sldNum" sz="quarter" idx="12"/>
          </p:nvPr>
        </p:nvSpPr>
        <p:spPr>
          <a:xfrm>
            <a:off x="10825930" y="6223702"/>
            <a:ext cx="570728" cy="314067"/>
          </a:xfrm>
        </p:spPr>
        <p:txBody>
          <a:bodyPr>
            <a:normAutofit/>
          </a:bodyPr>
          <a:lstStyle/>
          <a:p>
            <a:pPr>
              <a:spcAft>
                <a:spcPts val="600"/>
              </a:spcAft>
            </a:pPr>
            <a:fld id="{B65ACDB8-4ED2-7041-81C5-52BA8840BDB0}" type="slidenum">
              <a:rPr lang="en-US" sz="1000">
                <a:solidFill>
                  <a:srgbClr val="898989"/>
                </a:solidFill>
              </a:rPr>
              <a:pPr>
                <a:spcAft>
                  <a:spcPts val="600"/>
                </a:spcAft>
              </a:pPr>
              <a:t>14</a:t>
            </a:fld>
            <a:endParaRPr lang="en-US" sz="1000">
              <a:solidFill>
                <a:srgbClr val="898989"/>
              </a:solidFill>
            </a:endParaRPr>
          </a:p>
        </p:txBody>
      </p:sp>
    </p:spTree>
    <p:extLst>
      <p:ext uri="{BB962C8B-B14F-4D97-AF65-F5344CB8AC3E}">
        <p14:creationId xmlns:p14="http://schemas.microsoft.com/office/powerpoint/2010/main" val="19556626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57D4A72-F4F1-498A-B083-59E8C50B78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0">
                <a:schemeClr val="accent6"/>
              </a:gs>
              <a:gs pos="25000">
                <a:schemeClr val="accent6"/>
              </a:gs>
              <a:gs pos="94000">
                <a:schemeClr val="accent1"/>
              </a:gs>
              <a:gs pos="100000">
                <a:schemeClr val="accent1"/>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C7FF3303-6FC3-4637-A201-B4CCC1C992C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220636" cy="6858000"/>
          </a:xfrm>
          <a:prstGeom prst="rect">
            <a:avLst/>
          </a:prstGeom>
        </p:spPr>
      </p:pic>
      <p:sp>
        <p:nvSpPr>
          <p:cNvPr id="2" name="Title 1">
            <a:extLst>
              <a:ext uri="{FF2B5EF4-FFF2-40B4-BE49-F238E27FC236}">
                <a16:creationId xmlns:a16="http://schemas.microsoft.com/office/drawing/2014/main" id="{2817D257-F8E2-430B-B113-49D57A9792A3}"/>
              </a:ext>
            </a:extLst>
          </p:cNvPr>
          <p:cNvSpPr>
            <a:spLocks noGrp="1"/>
          </p:cNvSpPr>
          <p:nvPr>
            <p:ph type="title"/>
          </p:nvPr>
        </p:nvSpPr>
        <p:spPr>
          <a:xfrm>
            <a:off x="640079" y="2023236"/>
            <a:ext cx="3659777" cy="2820908"/>
          </a:xfrm>
        </p:spPr>
        <p:txBody>
          <a:bodyPr>
            <a:normAutofit/>
          </a:bodyPr>
          <a:lstStyle/>
          <a:p>
            <a:r>
              <a:rPr lang="en-US" sz="4000">
                <a:solidFill>
                  <a:srgbClr val="FFFFFF"/>
                </a:solidFill>
                <a:latin typeface="Century Gothic"/>
              </a:rPr>
              <a:t>Principles of Good Feedback</a:t>
            </a:r>
            <a:endParaRPr lang="en-US" sz="4000">
              <a:solidFill>
                <a:srgbClr val="FFFFFF"/>
              </a:solidFill>
            </a:endParaRPr>
          </a:p>
        </p:txBody>
      </p:sp>
      <p:sp>
        <p:nvSpPr>
          <p:cNvPr id="4" name="Date Placeholder 3">
            <a:extLst>
              <a:ext uri="{FF2B5EF4-FFF2-40B4-BE49-F238E27FC236}">
                <a16:creationId xmlns:a16="http://schemas.microsoft.com/office/drawing/2014/main" id="{824757C1-0F50-4FBA-8D09-BD1342DA51A7}"/>
              </a:ext>
            </a:extLst>
          </p:cNvPr>
          <p:cNvSpPr>
            <a:spLocks noGrp="1"/>
          </p:cNvSpPr>
          <p:nvPr>
            <p:ph type="dt" sz="half" idx="10"/>
          </p:nvPr>
        </p:nvSpPr>
        <p:spPr>
          <a:xfrm>
            <a:off x="8266176" y="338328"/>
            <a:ext cx="3118104" cy="314067"/>
          </a:xfrm>
        </p:spPr>
        <p:txBody>
          <a:bodyPr>
            <a:normAutofit/>
          </a:bodyPr>
          <a:lstStyle/>
          <a:p>
            <a:pPr algn="r">
              <a:spcAft>
                <a:spcPts val="600"/>
              </a:spcAft>
            </a:pPr>
            <a:r>
              <a:rPr lang="en-US" sz="1000">
                <a:solidFill>
                  <a:srgbClr val="898989"/>
                </a:solidFill>
              </a:rPr>
              <a:t>8/6/2020</a:t>
            </a:r>
          </a:p>
        </p:txBody>
      </p:sp>
      <p:sp>
        <p:nvSpPr>
          <p:cNvPr id="5" name="Footer Placeholder 4">
            <a:extLst>
              <a:ext uri="{FF2B5EF4-FFF2-40B4-BE49-F238E27FC236}">
                <a16:creationId xmlns:a16="http://schemas.microsoft.com/office/drawing/2014/main" id="{41007160-3203-413E-8837-C4105B245587}"/>
              </a:ext>
            </a:extLst>
          </p:cNvPr>
          <p:cNvSpPr>
            <a:spLocks noGrp="1"/>
          </p:cNvSpPr>
          <p:nvPr>
            <p:ph type="ftr" sz="quarter" idx="11"/>
          </p:nvPr>
        </p:nvSpPr>
        <p:spPr>
          <a:xfrm>
            <a:off x="5536367" y="6223702"/>
            <a:ext cx="5289562" cy="314067"/>
          </a:xfrm>
        </p:spPr>
        <p:txBody>
          <a:bodyPr>
            <a:normAutofit/>
          </a:bodyPr>
          <a:lstStyle/>
          <a:p>
            <a:pPr algn="r">
              <a:spcAft>
                <a:spcPts val="600"/>
              </a:spcAft>
            </a:pPr>
            <a:r>
              <a:rPr lang="en-US" sz="1000">
                <a:solidFill>
                  <a:srgbClr val="898989"/>
                </a:solidFill>
              </a:rPr>
              <a:t>ETM</a:t>
            </a:r>
          </a:p>
        </p:txBody>
      </p:sp>
      <p:sp>
        <p:nvSpPr>
          <p:cNvPr id="6" name="Slide Number Placeholder 5">
            <a:extLst>
              <a:ext uri="{FF2B5EF4-FFF2-40B4-BE49-F238E27FC236}">
                <a16:creationId xmlns:a16="http://schemas.microsoft.com/office/drawing/2014/main" id="{DFDCDF17-5D40-4FF0-925E-3ED48D4400E1}"/>
              </a:ext>
            </a:extLst>
          </p:cNvPr>
          <p:cNvSpPr>
            <a:spLocks noGrp="1"/>
          </p:cNvSpPr>
          <p:nvPr>
            <p:ph type="sldNum" sz="quarter" idx="12"/>
          </p:nvPr>
        </p:nvSpPr>
        <p:spPr>
          <a:xfrm>
            <a:off x="10825930" y="6223702"/>
            <a:ext cx="570728" cy="314067"/>
          </a:xfrm>
        </p:spPr>
        <p:txBody>
          <a:bodyPr>
            <a:normAutofit/>
          </a:bodyPr>
          <a:lstStyle/>
          <a:p>
            <a:pPr>
              <a:spcAft>
                <a:spcPts val="600"/>
              </a:spcAft>
            </a:pPr>
            <a:fld id="{B65ACDB8-4ED2-7041-81C5-52BA8840BDB0}" type="slidenum">
              <a:rPr lang="en-US" sz="1000">
                <a:solidFill>
                  <a:srgbClr val="898989"/>
                </a:solidFill>
              </a:rPr>
              <a:pPr>
                <a:spcAft>
                  <a:spcPts val="600"/>
                </a:spcAft>
              </a:pPr>
              <a:t>15</a:t>
            </a:fld>
            <a:endParaRPr lang="en-US" sz="1000">
              <a:solidFill>
                <a:srgbClr val="898989"/>
              </a:solidFill>
            </a:endParaRPr>
          </a:p>
        </p:txBody>
      </p:sp>
      <p:graphicFrame>
        <p:nvGraphicFramePr>
          <p:cNvPr id="8" name="Content Placeholder 2">
            <a:extLst>
              <a:ext uri="{FF2B5EF4-FFF2-40B4-BE49-F238E27FC236}">
                <a16:creationId xmlns:a16="http://schemas.microsoft.com/office/drawing/2014/main" id="{3EFABAB0-F574-44B3-BD4E-DCD22EAECC5C}"/>
              </a:ext>
            </a:extLst>
          </p:cNvPr>
          <p:cNvGraphicFramePr>
            <a:graphicFrameLocks noGrp="1"/>
          </p:cNvGraphicFramePr>
          <p:nvPr>
            <p:ph idx="1"/>
            <p:extLst>
              <p:ext uri="{D42A27DB-BD31-4B8C-83A1-F6EECF244321}">
                <p14:modId xmlns:p14="http://schemas.microsoft.com/office/powerpoint/2010/main" val="4270676922"/>
              </p:ext>
            </p:extLst>
          </p:nvPr>
        </p:nvGraphicFramePr>
        <p:xfrm>
          <a:off x="6252107" y="965950"/>
          <a:ext cx="5029200" cy="49478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983334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6"/>
              </a:gs>
              <a:gs pos="25000">
                <a:schemeClr val="accent6"/>
              </a:gs>
              <a:gs pos="94000">
                <a:schemeClr val="accent1"/>
              </a:gs>
              <a:gs pos="100000">
                <a:schemeClr val="accent1"/>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2817D257-F8E2-430B-B113-49D57A9792A3}"/>
              </a:ext>
            </a:extLst>
          </p:cNvPr>
          <p:cNvSpPr>
            <a:spLocks noGrp="1"/>
          </p:cNvSpPr>
          <p:nvPr>
            <p:ph type="title"/>
          </p:nvPr>
        </p:nvSpPr>
        <p:spPr>
          <a:xfrm>
            <a:off x="1179226" y="826680"/>
            <a:ext cx="9833548" cy="1325563"/>
          </a:xfrm>
        </p:spPr>
        <p:txBody>
          <a:bodyPr>
            <a:normAutofit/>
          </a:bodyPr>
          <a:lstStyle/>
          <a:p>
            <a:pPr algn="ctr"/>
            <a:r>
              <a:rPr lang="en-US" sz="4000">
                <a:solidFill>
                  <a:srgbClr val="FFFFFF"/>
                </a:solidFill>
                <a:latin typeface="Century Gothic"/>
              </a:rPr>
              <a:t>Principles of Good Feedback</a:t>
            </a:r>
            <a:endParaRPr lang="en-US" sz="4000">
              <a:solidFill>
                <a:srgbClr val="FFFFFF"/>
              </a:solidFill>
            </a:endParaRPr>
          </a:p>
        </p:txBody>
      </p:sp>
      <p:sp>
        <p:nvSpPr>
          <p:cNvPr id="3" name="Content Placeholder 2">
            <a:extLst>
              <a:ext uri="{FF2B5EF4-FFF2-40B4-BE49-F238E27FC236}">
                <a16:creationId xmlns:a16="http://schemas.microsoft.com/office/drawing/2014/main" id="{858B3CD9-D135-4E4C-9EF6-AAE2859837DB}"/>
              </a:ext>
            </a:extLst>
          </p:cNvPr>
          <p:cNvSpPr>
            <a:spLocks noGrp="1"/>
          </p:cNvSpPr>
          <p:nvPr>
            <p:ph idx="1"/>
          </p:nvPr>
        </p:nvSpPr>
        <p:spPr>
          <a:xfrm>
            <a:off x="1179226" y="3092970"/>
            <a:ext cx="9833548" cy="2693976"/>
          </a:xfrm>
        </p:spPr>
        <p:txBody>
          <a:bodyPr vert="horz" lIns="91440" tIns="45720" rIns="91440" bIns="45720" rtlCol="0" anchor="t">
            <a:normAutofit/>
          </a:bodyPr>
          <a:lstStyle/>
          <a:p>
            <a:r>
              <a:rPr lang="en-US" sz="2000">
                <a:solidFill>
                  <a:srgbClr val="000000"/>
                </a:solidFill>
                <a:latin typeface="Century Gothic"/>
              </a:rPr>
              <a:t>The Quick Study: Principles of Good Feedback (plus 39 feedback activities!) </a:t>
            </a:r>
            <a:r>
              <a:rPr lang="en-US" sz="2000">
                <a:solidFill>
                  <a:srgbClr val="000000"/>
                </a:solidFill>
                <a:latin typeface="Century Gothic"/>
                <a:hlinkClick r:id="rId3"/>
              </a:rPr>
              <a:t>https://lx.uts.edu.au/blog/2018/06/15/quick-study-principles-good-feedback-plus-39-feedback-activities/</a:t>
            </a:r>
            <a:endParaRPr lang="en-US" sz="2000">
              <a:solidFill>
                <a:srgbClr val="000000"/>
              </a:solidFill>
              <a:latin typeface="Century Gothic"/>
            </a:endParaRPr>
          </a:p>
          <a:p>
            <a:r>
              <a:rPr lang="en-US" sz="2000">
                <a:solidFill>
                  <a:srgbClr val="000000"/>
                </a:solidFill>
                <a:latin typeface="Century Gothic"/>
              </a:rPr>
              <a:t>Nicol and Macfarlane‐Dick “Formative assessment and self‐regulated learning: A model and seven principles of good feedback practice” (2006). </a:t>
            </a:r>
            <a:r>
              <a:rPr lang="en-US" sz="2000">
                <a:latin typeface="Century Gothic"/>
              </a:rPr>
              <a:t>Studies in Higher Education Vol. 31, No. 2, April 2006, pp. 199–218 </a:t>
            </a:r>
            <a:r>
              <a:rPr lang="en-US" sz="2000">
                <a:solidFill>
                  <a:srgbClr val="000000"/>
                </a:solidFill>
                <a:latin typeface="Century Gothic"/>
              </a:rPr>
              <a:t>  </a:t>
            </a:r>
            <a:r>
              <a:rPr lang="en-US" sz="2000">
                <a:solidFill>
                  <a:srgbClr val="000000"/>
                </a:solidFill>
                <a:latin typeface="Century Gothic"/>
                <a:hlinkClick r:id="rId4"/>
              </a:rPr>
              <a:t>https://www.fammed.wisc.edu/files/webfm-uploads/documents/faculty-dev/seven-principles-of-good-feedback-practice.pdf</a:t>
            </a:r>
            <a:endParaRPr lang="en-US" sz="2000">
              <a:solidFill>
                <a:srgbClr val="000000"/>
              </a:solidFill>
            </a:endParaRPr>
          </a:p>
        </p:txBody>
      </p:sp>
      <p:sp>
        <p:nvSpPr>
          <p:cNvPr id="5" name="Footer Placeholder 4">
            <a:extLst>
              <a:ext uri="{FF2B5EF4-FFF2-40B4-BE49-F238E27FC236}">
                <a16:creationId xmlns:a16="http://schemas.microsoft.com/office/drawing/2014/main" id="{41007160-3203-413E-8837-C4105B245587}"/>
              </a:ext>
            </a:extLst>
          </p:cNvPr>
          <p:cNvSpPr>
            <a:spLocks noGrp="1"/>
          </p:cNvSpPr>
          <p:nvPr>
            <p:ph type="ftr" sz="quarter" idx="11"/>
          </p:nvPr>
        </p:nvSpPr>
        <p:spPr>
          <a:xfrm>
            <a:off x="805661" y="6223702"/>
            <a:ext cx="6584750" cy="314067"/>
          </a:xfrm>
        </p:spPr>
        <p:txBody>
          <a:bodyPr>
            <a:normAutofit/>
          </a:bodyPr>
          <a:lstStyle/>
          <a:p>
            <a:pPr algn="l">
              <a:spcAft>
                <a:spcPts val="600"/>
              </a:spcAft>
            </a:pPr>
            <a:r>
              <a:rPr lang="en-US" sz="1000">
                <a:solidFill>
                  <a:srgbClr val="898989"/>
                </a:solidFill>
              </a:rPr>
              <a:t>ETM</a:t>
            </a:r>
          </a:p>
        </p:txBody>
      </p:sp>
      <p:sp>
        <p:nvSpPr>
          <p:cNvPr id="4" name="Date Placeholder 3">
            <a:extLst>
              <a:ext uri="{FF2B5EF4-FFF2-40B4-BE49-F238E27FC236}">
                <a16:creationId xmlns:a16="http://schemas.microsoft.com/office/drawing/2014/main" id="{824757C1-0F50-4FBA-8D09-BD1342DA51A7}"/>
              </a:ext>
            </a:extLst>
          </p:cNvPr>
          <p:cNvSpPr>
            <a:spLocks noGrp="1"/>
          </p:cNvSpPr>
          <p:nvPr>
            <p:ph type="dt" sz="half" idx="10"/>
          </p:nvPr>
        </p:nvSpPr>
        <p:spPr>
          <a:xfrm>
            <a:off x="7554138" y="6223702"/>
            <a:ext cx="3108065" cy="314067"/>
          </a:xfrm>
        </p:spPr>
        <p:txBody>
          <a:bodyPr>
            <a:normAutofit/>
          </a:bodyPr>
          <a:lstStyle/>
          <a:p>
            <a:pPr algn="r">
              <a:spcAft>
                <a:spcPts val="600"/>
              </a:spcAft>
            </a:pPr>
            <a:r>
              <a:rPr lang="en-US" sz="1000">
                <a:solidFill>
                  <a:srgbClr val="898989"/>
                </a:solidFill>
              </a:rPr>
              <a:t>8/6/2020</a:t>
            </a:r>
          </a:p>
        </p:txBody>
      </p:sp>
      <p:sp>
        <p:nvSpPr>
          <p:cNvPr id="6" name="Slide Number Placeholder 5">
            <a:extLst>
              <a:ext uri="{FF2B5EF4-FFF2-40B4-BE49-F238E27FC236}">
                <a16:creationId xmlns:a16="http://schemas.microsoft.com/office/drawing/2014/main" id="{DFDCDF17-5D40-4FF0-925E-3ED48D4400E1}"/>
              </a:ext>
            </a:extLst>
          </p:cNvPr>
          <p:cNvSpPr>
            <a:spLocks noGrp="1"/>
          </p:cNvSpPr>
          <p:nvPr>
            <p:ph type="sldNum" sz="quarter" idx="12"/>
          </p:nvPr>
        </p:nvSpPr>
        <p:spPr>
          <a:xfrm>
            <a:off x="10825930" y="6223702"/>
            <a:ext cx="570728" cy="314067"/>
          </a:xfrm>
        </p:spPr>
        <p:txBody>
          <a:bodyPr>
            <a:normAutofit/>
          </a:bodyPr>
          <a:lstStyle/>
          <a:p>
            <a:pPr>
              <a:spcAft>
                <a:spcPts val="600"/>
              </a:spcAft>
            </a:pPr>
            <a:fld id="{B65ACDB8-4ED2-7041-81C5-52BA8840BDB0}" type="slidenum">
              <a:rPr lang="en-US" sz="1000">
                <a:solidFill>
                  <a:srgbClr val="898989"/>
                </a:solidFill>
              </a:rPr>
              <a:pPr>
                <a:spcAft>
                  <a:spcPts val="600"/>
                </a:spcAft>
              </a:pPr>
              <a:t>16</a:t>
            </a:fld>
            <a:endParaRPr lang="en-US" sz="1000">
              <a:solidFill>
                <a:srgbClr val="898989"/>
              </a:solidFill>
            </a:endParaRPr>
          </a:p>
        </p:txBody>
      </p:sp>
    </p:spTree>
    <p:extLst>
      <p:ext uri="{BB962C8B-B14F-4D97-AF65-F5344CB8AC3E}">
        <p14:creationId xmlns:p14="http://schemas.microsoft.com/office/powerpoint/2010/main" val="42197510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56F5174-31D9-4DBB-AAB7-A1FD7BDB1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614875" cy="6858000"/>
          </a:xfrm>
          <a:prstGeom prst="rect">
            <a:avLst/>
          </a:prstGeom>
          <a:gradFill>
            <a:gsLst>
              <a:gs pos="0">
                <a:schemeClr val="accent6"/>
              </a:gs>
              <a:gs pos="25000">
                <a:schemeClr val="accent6"/>
              </a:gs>
              <a:gs pos="94000">
                <a:schemeClr val="accent1"/>
              </a:gs>
              <a:gs pos="100000">
                <a:schemeClr val="accent1"/>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AE113210-7872-481A-ADE6-3A05CCAF5E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F7910BA-218D-49ED-B06B-F5EA07D5AEE6}"/>
              </a:ext>
            </a:extLst>
          </p:cNvPr>
          <p:cNvSpPr>
            <a:spLocks noGrp="1"/>
          </p:cNvSpPr>
          <p:nvPr>
            <p:ph type="title"/>
          </p:nvPr>
        </p:nvSpPr>
        <p:spPr>
          <a:xfrm>
            <a:off x="6094105" y="802955"/>
            <a:ext cx="4977976" cy="1454051"/>
          </a:xfrm>
        </p:spPr>
        <p:txBody>
          <a:bodyPr>
            <a:normAutofit/>
          </a:bodyPr>
          <a:lstStyle/>
          <a:p>
            <a:r>
              <a:rPr lang="en-US">
                <a:solidFill>
                  <a:srgbClr val="000000"/>
                </a:solidFill>
                <a:latin typeface="Century Gothic"/>
              </a:rPr>
              <a:t>Feedback tools</a:t>
            </a:r>
            <a:endParaRPr lang="en-US">
              <a:solidFill>
                <a:srgbClr val="000000"/>
              </a:solidFill>
            </a:endParaRPr>
          </a:p>
        </p:txBody>
      </p:sp>
      <p:sp>
        <p:nvSpPr>
          <p:cNvPr id="17" name="Freeform 62">
            <a:extLst>
              <a:ext uri="{FF2B5EF4-FFF2-40B4-BE49-F238E27FC236}">
                <a16:creationId xmlns:a16="http://schemas.microsoft.com/office/drawing/2014/main" id="{F9A95BEE-6BB1-4A28-A8E6-A34B2E42E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8619"/>
            <a:ext cx="5000438"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8" name="Picture 8" descr="A screenshot of a cell phone&#10;&#10;Description automatically generated">
            <a:extLst>
              <a:ext uri="{FF2B5EF4-FFF2-40B4-BE49-F238E27FC236}">
                <a16:creationId xmlns:a16="http://schemas.microsoft.com/office/drawing/2014/main" id="{3FA1D98A-2675-4D3F-B221-B3B5E71CAEDD}"/>
              </a:ext>
            </a:extLst>
          </p:cNvPr>
          <p:cNvPicPr>
            <a:picLocks noChangeAspect="1"/>
          </p:cNvPicPr>
          <p:nvPr/>
        </p:nvPicPr>
        <p:blipFill rotWithShape="1">
          <a:blip r:embed="rId3">
            <a:alphaModFix/>
          </a:blip>
          <a:srcRect l="930" r="39356"/>
          <a:stretch/>
        </p:blipFill>
        <p:spPr>
          <a:xfrm>
            <a:off x="20" y="907231"/>
            <a:ext cx="4838021" cy="5063738"/>
          </a:xfrm>
          <a:custGeom>
            <a:avLst/>
            <a:gdLst/>
            <a:ahLst/>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effectLst>
            <a:softEdge rad="0"/>
          </a:effectLst>
        </p:spPr>
      </p:pic>
      <p:sp>
        <p:nvSpPr>
          <p:cNvPr id="3" name="Content Placeholder 2">
            <a:extLst>
              <a:ext uri="{FF2B5EF4-FFF2-40B4-BE49-F238E27FC236}">
                <a16:creationId xmlns:a16="http://schemas.microsoft.com/office/drawing/2014/main" id="{ABE70E45-47E8-4BFE-82B1-804B6483DE55}"/>
              </a:ext>
            </a:extLst>
          </p:cNvPr>
          <p:cNvSpPr>
            <a:spLocks noGrp="1"/>
          </p:cNvSpPr>
          <p:nvPr>
            <p:ph idx="1"/>
          </p:nvPr>
        </p:nvSpPr>
        <p:spPr>
          <a:xfrm>
            <a:off x="6090574" y="2421682"/>
            <a:ext cx="4977578" cy="3639289"/>
          </a:xfrm>
        </p:spPr>
        <p:txBody>
          <a:bodyPr vert="horz" lIns="91440" tIns="45720" rIns="91440" bIns="45720" rtlCol="0" anchor="ctr">
            <a:normAutofit/>
          </a:bodyPr>
          <a:lstStyle/>
          <a:p>
            <a:r>
              <a:rPr lang="en-US" sz="2000">
                <a:solidFill>
                  <a:srgbClr val="000000"/>
                </a:solidFill>
                <a:latin typeface="Century Gothic"/>
              </a:rPr>
              <a:t>Speedgrader is your friend</a:t>
            </a:r>
          </a:p>
          <a:p>
            <a:r>
              <a:rPr lang="en-US" sz="2000">
                <a:solidFill>
                  <a:srgbClr val="000000"/>
                </a:solidFill>
                <a:latin typeface="Century Gothic"/>
              </a:rPr>
              <a:t>Options</a:t>
            </a:r>
            <a:endParaRPr lang="en-US" sz="2000">
              <a:solidFill>
                <a:srgbClr val="000000"/>
              </a:solidFill>
            </a:endParaRPr>
          </a:p>
          <a:p>
            <a:pPr lvl="1"/>
            <a:r>
              <a:rPr lang="en-US" sz="2000">
                <a:solidFill>
                  <a:srgbClr val="000000"/>
                </a:solidFill>
                <a:latin typeface="Century Gothic"/>
              </a:rPr>
              <a:t>Annotations</a:t>
            </a:r>
          </a:p>
          <a:p>
            <a:pPr lvl="1"/>
            <a:r>
              <a:rPr lang="en-US" sz="2000">
                <a:solidFill>
                  <a:srgbClr val="000000"/>
                </a:solidFill>
                <a:latin typeface="Century Gothic"/>
              </a:rPr>
              <a:t>Rubric</a:t>
            </a:r>
          </a:p>
          <a:p>
            <a:pPr lvl="1"/>
            <a:r>
              <a:rPr lang="en-US" sz="2000">
                <a:solidFill>
                  <a:srgbClr val="000000"/>
                </a:solidFill>
                <a:latin typeface="Century Gothic"/>
              </a:rPr>
              <a:t>Text</a:t>
            </a:r>
          </a:p>
          <a:p>
            <a:pPr lvl="1"/>
            <a:r>
              <a:rPr lang="en-US" sz="2000">
                <a:solidFill>
                  <a:srgbClr val="000000"/>
                </a:solidFill>
                <a:latin typeface="Century Gothic"/>
              </a:rPr>
              <a:t>Video</a:t>
            </a:r>
          </a:p>
          <a:p>
            <a:pPr lvl="1"/>
            <a:r>
              <a:rPr lang="en-US" sz="2000">
                <a:solidFill>
                  <a:srgbClr val="000000"/>
                </a:solidFill>
                <a:latin typeface="Century Gothic"/>
              </a:rPr>
              <a:t>Audio</a:t>
            </a:r>
          </a:p>
          <a:p>
            <a:r>
              <a:rPr lang="en-US" sz="2000">
                <a:solidFill>
                  <a:srgbClr val="000000"/>
                </a:solidFill>
                <a:latin typeface="Century Gothic"/>
              </a:rPr>
              <a:t>Remembering accommodations</a:t>
            </a:r>
            <a:endParaRPr lang="en-US" sz="2000">
              <a:solidFill>
                <a:srgbClr val="000000"/>
              </a:solidFill>
            </a:endParaRPr>
          </a:p>
        </p:txBody>
      </p:sp>
      <p:sp>
        <p:nvSpPr>
          <p:cNvPr id="4" name="Date Placeholder 3">
            <a:extLst>
              <a:ext uri="{FF2B5EF4-FFF2-40B4-BE49-F238E27FC236}">
                <a16:creationId xmlns:a16="http://schemas.microsoft.com/office/drawing/2014/main" id="{6404A56F-3B5A-4B28-815A-83F19FE37759}"/>
              </a:ext>
            </a:extLst>
          </p:cNvPr>
          <p:cNvSpPr>
            <a:spLocks noGrp="1"/>
          </p:cNvSpPr>
          <p:nvPr>
            <p:ph type="dt" sz="half" idx="10"/>
          </p:nvPr>
        </p:nvSpPr>
        <p:spPr>
          <a:xfrm>
            <a:off x="805659" y="6223702"/>
            <a:ext cx="3108065" cy="314067"/>
          </a:xfrm>
        </p:spPr>
        <p:txBody>
          <a:bodyPr>
            <a:normAutofit/>
          </a:bodyPr>
          <a:lstStyle/>
          <a:p>
            <a:pPr>
              <a:spcAft>
                <a:spcPts val="600"/>
              </a:spcAft>
            </a:pPr>
            <a:r>
              <a:rPr lang="en-US" sz="1100">
                <a:solidFill>
                  <a:srgbClr val="898989"/>
                </a:solidFill>
              </a:rPr>
              <a:t>8/6/2020</a:t>
            </a:r>
          </a:p>
        </p:txBody>
      </p:sp>
      <p:sp>
        <p:nvSpPr>
          <p:cNvPr id="5" name="Footer Placeholder 4">
            <a:extLst>
              <a:ext uri="{FF2B5EF4-FFF2-40B4-BE49-F238E27FC236}">
                <a16:creationId xmlns:a16="http://schemas.microsoft.com/office/drawing/2014/main" id="{E82196B3-9BDD-425A-8958-576BBD0F65CD}"/>
              </a:ext>
            </a:extLst>
          </p:cNvPr>
          <p:cNvSpPr>
            <a:spLocks noGrp="1"/>
          </p:cNvSpPr>
          <p:nvPr>
            <p:ph type="ftr" sz="quarter" idx="11"/>
          </p:nvPr>
        </p:nvSpPr>
        <p:spPr>
          <a:xfrm>
            <a:off x="5536367" y="6223702"/>
            <a:ext cx="5289562" cy="314067"/>
          </a:xfrm>
        </p:spPr>
        <p:txBody>
          <a:bodyPr>
            <a:normAutofit/>
          </a:bodyPr>
          <a:lstStyle/>
          <a:p>
            <a:pPr algn="r">
              <a:spcAft>
                <a:spcPts val="600"/>
              </a:spcAft>
            </a:pPr>
            <a:r>
              <a:rPr lang="en-US" sz="1100">
                <a:solidFill>
                  <a:srgbClr val="898989"/>
                </a:solidFill>
              </a:rPr>
              <a:t>ETM</a:t>
            </a:r>
          </a:p>
        </p:txBody>
      </p:sp>
      <p:sp>
        <p:nvSpPr>
          <p:cNvPr id="6" name="Slide Number Placeholder 5">
            <a:extLst>
              <a:ext uri="{FF2B5EF4-FFF2-40B4-BE49-F238E27FC236}">
                <a16:creationId xmlns:a16="http://schemas.microsoft.com/office/drawing/2014/main" id="{1F8B30D4-2C98-4366-BC1D-80E9B10833A5}"/>
              </a:ext>
            </a:extLst>
          </p:cNvPr>
          <p:cNvSpPr>
            <a:spLocks noGrp="1"/>
          </p:cNvSpPr>
          <p:nvPr>
            <p:ph type="sldNum" sz="quarter" idx="12"/>
          </p:nvPr>
        </p:nvSpPr>
        <p:spPr>
          <a:xfrm>
            <a:off x="10825930" y="6223702"/>
            <a:ext cx="570728" cy="314067"/>
          </a:xfrm>
        </p:spPr>
        <p:txBody>
          <a:bodyPr>
            <a:normAutofit/>
          </a:bodyPr>
          <a:lstStyle/>
          <a:p>
            <a:pPr>
              <a:spcAft>
                <a:spcPts val="600"/>
              </a:spcAft>
            </a:pPr>
            <a:fld id="{B65ACDB8-4ED2-7041-81C5-52BA8840BDB0}" type="slidenum">
              <a:rPr lang="en-US" sz="1100">
                <a:solidFill>
                  <a:srgbClr val="898989"/>
                </a:solidFill>
              </a:rPr>
              <a:pPr>
                <a:spcAft>
                  <a:spcPts val="600"/>
                </a:spcAft>
              </a:pPr>
              <a:t>17</a:t>
            </a:fld>
            <a:endParaRPr lang="en-US" sz="1100">
              <a:solidFill>
                <a:srgbClr val="898989"/>
              </a:solidFill>
            </a:endParaRPr>
          </a:p>
        </p:txBody>
      </p:sp>
    </p:spTree>
    <p:extLst>
      <p:ext uri="{BB962C8B-B14F-4D97-AF65-F5344CB8AC3E}">
        <p14:creationId xmlns:p14="http://schemas.microsoft.com/office/powerpoint/2010/main" val="40572704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BAD76F3E-3A97-486B-B402-44400A8B9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3423FC1D-6744-43B1-98A9-9A11B358C065}"/>
              </a:ext>
            </a:extLst>
          </p:cNvPr>
          <p:cNvSpPr>
            <a:spLocks noGrp="1"/>
          </p:cNvSpPr>
          <p:nvPr>
            <p:ph type="title"/>
          </p:nvPr>
        </p:nvSpPr>
        <p:spPr>
          <a:xfrm>
            <a:off x="838199" y="1093788"/>
            <a:ext cx="10506455" cy="2967208"/>
          </a:xfrm>
        </p:spPr>
        <p:txBody>
          <a:bodyPr vert="horz" lIns="91440" tIns="45720" rIns="91440" bIns="45720" rtlCol="0" anchor="b">
            <a:normAutofit/>
          </a:bodyPr>
          <a:lstStyle/>
          <a:p>
            <a:r>
              <a:rPr lang="en-US" sz="8000">
                <a:solidFill>
                  <a:schemeClr val="tx1"/>
                </a:solidFill>
                <a:latin typeface="+mj-lt"/>
              </a:rPr>
              <a:t>Making Discussions Interactive</a:t>
            </a:r>
            <a:endParaRPr lang="en-US" sz="8000" kern="1200">
              <a:solidFill>
                <a:schemeClr val="tx1"/>
              </a:solidFill>
              <a:latin typeface="+mj-lt"/>
              <a:ea typeface="+mj-ea"/>
              <a:cs typeface="+mj-cs"/>
            </a:endParaRPr>
          </a:p>
        </p:txBody>
      </p:sp>
      <p:sp>
        <p:nvSpPr>
          <p:cNvPr id="8" name="Text Placeholder 7">
            <a:extLst>
              <a:ext uri="{FF2B5EF4-FFF2-40B4-BE49-F238E27FC236}">
                <a16:creationId xmlns:a16="http://schemas.microsoft.com/office/drawing/2014/main" id="{4ED4CEB9-F7CA-4578-AE9B-2042E1BE1F87}"/>
              </a:ext>
            </a:extLst>
          </p:cNvPr>
          <p:cNvSpPr>
            <a:spLocks noGrp="1"/>
          </p:cNvSpPr>
          <p:nvPr>
            <p:ph type="body" idx="1"/>
          </p:nvPr>
        </p:nvSpPr>
        <p:spPr>
          <a:xfrm>
            <a:off x="7400924" y="4619624"/>
            <a:ext cx="3946779" cy="1038225"/>
          </a:xfrm>
        </p:spPr>
        <p:txBody>
          <a:bodyPr vert="horz" lIns="91440" tIns="45720" rIns="91440" bIns="45720" rtlCol="0">
            <a:normAutofit/>
          </a:bodyPr>
          <a:lstStyle/>
          <a:p>
            <a:pPr algn="r"/>
            <a:endParaRPr lang="en-US" sz="2400" kern="1200">
              <a:solidFill>
                <a:schemeClr val="tx1"/>
              </a:solidFill>
              <a:latin typeface="+mn-lt"/>
              <a:ea typeface="+mn-ea"/>
              <a:cs typeface="+mn-cs"/>
            </a:endParaRPr>
          </a:p>
        </p:txBody>
      </p:sp>
      <p:sp>
        <p:nvSpPr>
          <p:cNvPr id="15" name="Rectangle 14">
            <a:extLst>
              <a:ext uri="{FF2B5EF4-FFF2-40B4-BE49-F238E27FC236}">
                <a16:creationId xmlns:a16="http://schemas.microsoft.com/office/drawing/2014/main" id="{391F6B52-91F4-4AEB-B6DB-29FEBCF28C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4331166"/>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6">
            <a:extLst>
              <a:ext uri="{FF2B5EF4-FFF2-40B4-BE49-F238E27FC236}">
                <a16:creationId xmlns:a16="http://schemas.microsoft.com/office/drawing/2014/main" id="{2CD6F061-7C53-44F4-9794-953DB70A45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346882" y="2348839"/>
            <a:ext cx="54864" cy="39467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Date Placeholder 3">
            <a:extLst>
              <a:ext uri="{FF2B5EF4-FFF2-40B4-BE49-F238E27FC236}">
                <a16:creationId xmlns:a16="http://schemas.microsoft.com/office/drawing/2014/main" id="{BE7E9924-1268-40E3-9B52-F37D8D4403D4}"/>
              </a:ext>
            </a:extLst>
          </p:cNvPr>
          <p:cNvSpPr>
            <a:spLocks noGrp="1"/>
          </p:cNvSpPr>
          <p:nvPr>
            <p:ph type="dt" sz="half" idx="10"/>
          </p:nvPr>
        </p:nvSpPr>
        <p:spPr>
          <a:xfrm>
            <a:off x="838200" y="6356350"/>
            <a:ext cx="2743200" cy="365125"/>
          </a:xfrm>
        </p:spPr>
        <p:txBody>
          <a:bodyPr vert="horz" lIns="91440" tIns="45720" rIns="91440" bIns="45720" rtlCol="0" anchor="ctr">
            <a:normAutofit/>
          </a:bodyPr>
          <a:lstStyle/>
          <a:p>
            <a:pPr>
              <a:spcAft>
                <a:spcPts val="600"/>
              </a:spcAft>
            </a:pPr>
            <a:r>
              <a:rPr lang="en-US">
                <a:solidFill>
                  <a:schemeClr val="tx1">
                    <a:lumMod val="50000"/>
                    <a:lumOff val="50000"/>
                  </a:schemeClr>
                </a:solidFill>
                <a:latin typeface="+mn-lt"/>
              </a:rPr>
              <a:t>8/6/2020</a:t>
            </a:r>
          </a:p>
        </p:txBody>
      </p:sp>
      <p:sp>
        <p:nvSpPr>
          <p:cNvPr id="5" name="Footer Placeholder 4">
            <a:extLst>
              <a:ext uri="{FF2B5EF4-FFF2-40B4-BE49-F238E27FC236}">
                <a16:creationId xmlns:a16="http://schemas.microsoft.com/office/drawing/2014/main" id="{B08B5DE8-9D81-4D5B-9A99-ACCE0507B52E}"/>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a:spcAft>
                <a:spcPts val="600"/>
              </a:spcAft>
            </a:pPr>
            <a:r>
              <a:rPr lang="en-US" kern="1200">
                <a:solidFill>
                  <a:schemeClr val="tx1">
                    <a:lumMod val="50000"/>
                    <a:lumOff val="50000"/>
                  </a:schemeClr>
                </a:solidFill>
                <a:latin typeface="+mn-lt"/>
                <a:ea typeface="+mn-ea"/>
                <a:cs typeface="+mn-cs"/>
              </a:rPr>
              <a:t>ETM</a:t>
            </a:r>
          </a:p>
        </p:txBody>
      </p:sp>
      <p:sp>
        <p:nvSpPr>
          <p:cNvPr id="6" name="Slide Number Placeholder 5">
            <a:extLst>
              <a:ext uri="{FF2B5EF4-FFF2-40B4-BE49-F238E27FC236}">
                <a16:creationId xmlns:a16="http://schemas.microsoft.com/office/drawing/2014/main" id="{FD84185D-8DEA-49A5-A6A2-FA947A81BDA8}"/>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B65ACDB8-4ED2-7041-81C5-52BA8840BDB0}" type="slidenum">
              <a:rPr lang="en-US">
                <a:solidFill>
                  <a:schemeClr val="tx1">
                    <a:lumMod val="50000"/>
                    <a:lumOff val="50000"/>
                  </a:schemeClr>
                </a:solidFill>
                <a:latin typeface="+mn-lt"/>
              </a:rPr>
              <a:pPr>
                <a:spcAft>
                  <a:spcPts val="600"/>
                </a:spcAft>
              </a:pPr>
              <a:t>18</a:t>
            </a:fld>
            <a:endParaRPr lang="en-US">
              <a:solidFill>
                <a:schemeClr val="tx1">
                  <a:lumMod val="50000"/>
                  <a:lumOff val="50000"/>
                </a:schemeClr>
              </a:solidFill>
              <a:latin typeface="+mn-lt"/>
            </a:endParaRPr>
          </a:p>
        </p:txBody>
      </p:sp>
    </p:spTree>
    <p:extLst>
      <p:ext uri="{BB962C8B-B14F-4D97-AF65-F5344CB8AC3E}">
        <p14:creationId xmlns:p14="http://schemas.microsoft.com/office/powerpoint/2010/main" val="3499850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E6F05-29D3-4642-9E0E-7278586BAEB0}"/>
              </a:ext>
            </a:extLst>
          </p:cNvPr>
          <p:cNvSpPr>
            <a:spLocks noGrp="1"/>
          </p:cNvSpPr>
          <p:nvPr>
            <p:ph type="title"/>
          </p:nvPr>
        </p:nvSpPr>
        <p:spPr/>
        <p:txBody>
          <a:bodyPr/>
          <a:lstStyle/>
          <a:p>
            <a:r>
              <a:rPr lang="en-US"/>
              <a:t>Question for the Chat…</a:t>
            </a:r>
          </a:p>
        </p:txBody>
      </p:sp>
      <p:sp>
        <p:nvSpPr>
          <p:cNvPr id="3" name="Date Placeholder 2">
            <a:extLst>
              <a:ext uri="{FF2B5EF4-FFF2-40B4-BE49-F238E27FC236}">
                <a16:creationId xmlns:a16="http://schemas.microsoft.com/office/drawing/2014/main" id="{29DE9E9A-E8CF-458A-8968-6FD6525C9E54}"/>
              </a:ext>
            </a:extLst>
          </p:cNvPr>
          <p:cNvSpPr>
            <a:spLocks noGrp="1"/>
          </p:cNvSpPr>
          <p:nvPr>
            <p:ph type="dt" sz="half" idx="10"/>
          </p:nvPr>
        </p:nvSpPr>
        <p:spPr/>
        <p:txBody>
          <a:bodyPr/>
          <a:lstStyle/>
          <a:p>
            <a:r>
              <a:rPr lang="en-US"/>
              <a:t>8/6/2020</a:t>
            </a:r>
          </a:p>
        </p:txBody>
      </p:sp>
      <p:sp>
        <p:nvSpPr>
          <p:cNvPr id="4" name="Footer Placeholder 3">
            <a:extLst>
              <a:ext uri="{FF2B5EF4-FFF2-40B4-BE49-F238E27FC236}">
                <a16:creationId xmlns:a16="http://schemas.microsoft.com/office/drawing/2014/main" id="{BF1F75B2-A27B-4105-A155-5AB99AE833DB}"/>
              </a:ext>
            </a:extLst>
          </p:cNvPr>
          <p:cNvSpPr>
            <a:spLocks noGrp="1"/>
          </p:cNvSpPr>
          <p:nvPr>
            <p:ph type="ftr" sz="quarter" idx="11"/>
          </p:nvPr>
        </p:nvSpPr>
        <p:spPr/>
        <p:txBody>
          <a:bodyPr/>
          <a:lstStyle/>
          <a:p>
            <a:r>
              <a:rPr lang="en-US"/>
              <a:t>ETM</a:t>
            </a:r>
          </a:p>
        </p:txBody>
      </p:sp>
      <p:sp>
        <p:nvSpPr>
          <p:cNvPr id="5" name="Slide Number Placeholder 4">
            <a:extLst>
              <a:ext uri="{FF2B5EF4-FFF2-40B4-BE49-F238E27FC236}">
                <a16:creationId xmlns:a16="http://schemas.microsoft.com/office/drawing/2014/main" id="{A93B949F-E1A7-4728-A4ED-F98049C87E45}"/>
              </a:ext>
            </a:extLst>
          </p:cNvPr>
          <p:cNvSpPr>
            <a:spLocks noGrp="1"/>
          </p:cNvSpPr>
          <p:nvPr>
            <p:ph type="sldNum" sz="quarter" idx="12"/>
          </p:nvPr>
        </p:nvSpPr>
        <p:spPr/>
        <p:txBody>
          <a:bodyPr/>
          <a:lstStyle/>
          <a:p>
            <a:fld id="{B65ACDB8-4ED2-7041-81C5-52BA8840BDB0}" type="slidenum">
              <a:rPr lang="en-US" smtClean="0"/>
              <a:t>19</a:t>
            </a:fld>
            <a:endParaRPr lang="en-US"/>
          </a:p>
        </p:txBody>
      </p:sp>
      <p:sp>
        <p:nvSpPr>
          <p:cNvPr id="7" name="Rectangle: Rounded Corners 6">
            <a:extLst>
              <a:ext uri="{FF2B5EF4-FFF2-40B4-BE49-F238E27FC236}">
                <a16:creationId xmlns:a16="http://schemas.microsoft.com/office/drawing/2014/main" id="{F1C41F66-522E-4591-9D77-C1B5E63F88F1}"/>
              </a:ext>
            </a:extLst>
          </p:cNvPr>
          <p:cNvSpPr/>
          <p:nvPr/>
        </p:nvSpPr>
        <p:spPr>
          <a:xfrm>
            <a:off x="919844" y="2150383"/>
            <a:ext cx="4212772" cy="1325562"/>
          </a:xfrm>
          <a:prstGeom prst="round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latin typeface="Century Gothic" panose="020B0502020202020204" pitchFamily="34" charset="0"/>
              </a:rPr>
              <a:t>Have you used discussion boards in your online classroom?</a:t>
            </a:r>
          </a:p>
        </p:txBody>
      </p:sp>
      <p:sp>
        <p:nvSpPr>
          <p:cNvPr id="9" name="Rectangle: Rounded Corners 8">
            <a:extLst>
              <a:ext uri="{FF2B5EF4-FFF2-40B4-BE49-F238E27FC236}">
                <a16:creationId xmlns:a16="http://schemas.microsoft.com/office/drawing/2014/main" id="{9ADDBEA2-2694-4664-ADFE-74430B5F5387}"/>
              </a:ext>
            </a:extLst>
          </p:cNvPr>
          <p:cNvSpPr/>
          <p:nvPr/>
        </p:nvSpPr>
        <p:spPr>
          <a:xfrm>
            <a:off x="7059384" y="3360738"/>
            <a:ext cx="4212772" cy="1325562"/>
          </a:xfrm>
          <a:prstGeom prst="round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latin typeface="Century Gothic" panose="020B0502020202020204" pitchFamily="34" charset="0"/>
              </a:rPr>
              <a:t>Type Yes or No in the Chat</a:t>
            </a:r>
          </a:p>
        </p:txBody>
      </p:sp>
      <p:cxnSp>
        <p:nvCxnSpPr>
          <p:cNvPr id="12" name="Connector: Elbow 11">
            <a:extLst>
              <a:ext uri="{FF2B5EF4-FFF2-40B4-BE49-F238E27FC236}">
                <a16:creationId xmlns:a16="http://schemas.microsoft.com/office/drawing/2014/main" id="{93130AC1-7DA3-43B4-815C-6DE4D4C6771B}"/>
              </a:ext>
            </a:extLst>
          </p:cNvPr>
          <p:cNvCxnSpPr>
            <a:cxnSpLocks/>
          </p:cNvCxnSpPr>
          <p:nvPr/>
        </p:nvCxnSpPr>
        <p:spPr>
          <a:xfrm flipV="1">
            <a:off x="919843" y="2250395"/>
            <a:ext cx="10482942" cy="2884715"/>
          </a:xfrm>
          <a:prstGeom prst="bentConnector3">
            <a:avLst/>
          </a:prstGeom>
          <a:ln w="44450">
            <a:solidFill>
              <a:schemeClr val="accent5"/>
            </a:solidFill>
            <a:prstDash val="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15664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E6F05-29D3-4642-9E0E-7278586BAEB0}"/>
              </a:ext>
            </a:extLst>
          </p:cNvPr>
          <p:cNvSpPr>
            <a:spLocks noGrp="1"/>
          </p:cNvSpPr>
          <p:nvPr>
            <p:ph type="title"/>
          </p:nvPr>
        </p:nvSpPr>
        <p:spPr/>
        <p:txBody>
          <a:bodyPr/>
          <a:lstStyle/>
          <a:p>
            <a:r>
              <a:rPr lang="en-US"/>
              <a:t>What is the Purpose of Discussion Boards?</a:t>
            </a:r>
          </a:p>
        </p:txBody>
      </p:sp>
      <p:sp>
        <p:nvSpPr>
          <p:cNvPr id="3" name="Date Placeholder 2">
            <a:extLst>
              <a:ext uri="{FF2B5EF4-FFF2-40B4-BE49-F238E27FC236}">
                <a16:creationId xmlns:a16="http://schemas.microsoft.com/office/drawing/2014/main" id="{29DE9E9A-E8CF-458A-8968-6FD6525C9E54}"/>
              </a:ext>
            </a:extLst>
          </p:cNvPr>
          <p:cNvSpPr>
            <a:spLocks noGrp="1"/>
          </p:cNvSpPr>
          <p:nvPr>
            <p:ph type="dt" sz="half" idx="10"/>
          </p:nvPr>
        </p:nvSpPr>
        <p:spPr/>
        <p:txBody>
          <a:bodyPr/>
          <a:lstStyle/>
          <a:p>
            <a:r>
              <a:rPr lang="en-US"/>
              <a:t>8/6/2020</a:t>
            </a:r>
          </a:p>
        </p:txBody>
      </p:sp>
      <p:sp>
        <p:nvSpPr>
          <p:cNvPr id="4" name="Footer Placeholder 3">
            <a:extLst>
              <a:ext uri="{FF2B5EF4-FFF2-40B4-BE49-F238E27FC236}">
                <a16:creationId xmlns:a16="http://schemas.microsoft.com/office/drawing/2014/main" id="{BF1F75B2-A27B-4105-A155-5AB99AE833DB}"/>
              </a:ext>
            </a:extLst>
          </p:cNvPr>
          <p:cNvSpPr>
            <a:spLocks noGrp="1"/>
          </p:cNvSpPr>
          <p:nvPr>
            <p:ph type="ftr" sz="quarter" idx="11"/>
          </p:nvPr>
        </p:nvSpPr>
        <p:spPr/>
        <p:txBody>
          <a:bodyPr/>
          <a:lstStyle/>
          <a:p>
            <a:r>
              <a:rPr lang="en-US"/>
              <a:t>ETM</a:t>
            </a:r>
          </a:p>
        </p:txBody>
      </p:sp>
      <p:sp>
        <p:nvSpPr>
          <p:cNvPr id="5" name="Slide Number Placeholder 4">
            <a:extLst>
              <a:ext uri="{FF2B5EF4-FFF2-40B4-BE49-F238E27FC236}">
                <a16:creationId xmlns:a16="http://schemas.microsoft.com/office/drawing/2014/main" id="{A93B949F-E1A7-4728-A4ED-F98049C87E45}"/>
              </a:ext>
            </a:extLst>
          </p:cNvPr>
          <p:cNvSpPr>
            <a:spLocks noGrp="1"/>
          </p:cNvSpPr>
          <p:nvPr>
            <p:ph type="sldNum" sz="quarter" idx="12"/>
          </p:nvPr>
        </p:nvSpPr>
        <p:spPr/>
        <p:txBody>
          <a:bodyPr/>
          <a:lstStyle/>
          <a:p>
            <a:fld id="{B65ACDB8-4ED2-7041-81C5-52BA8840BDB0}" type="slidenum">
              <a:rPr lang="en-US" smtClean="0"/>
              <a:t>20</a:t>
            </a:fld>
            <a:endParaRPr lang="en-US"/>
          </a:p>
        </p:txBody>
      </p:sp>
      <p:sp>
        <p:nvSpPr>
          <p:cNvPr id="6" name="Rectangle: Rounded Corners 5">
            <a:extLst>
              <a:ext uri="{FF2B5EF4-FFF2-40B4-BE49-F238E27FC236}">
                <a16:creationId xmlns:a16="http://schemas.microsoft.com/office/drawing/2014/main" id="{C0D4DBA3-1D19-4FE2-8BD3-A6E2D028ECA4}"/>
              </a:ext>
            </a:extLst>
          </p:cNvPr>
          <p:cNvSpPr/>
          <p:nvPr/>
        </p:nvSpPr>
        <p:spPr>
          <a:xfrm>
            <a:off x="1758043" y="1962274"/>
            <a:ext cx="8850086" cy="1023258"/>
          </a:xfrm>
          <a:prstGeom prst="round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latin typeface="Century Gothic" panose="020B0502020202020204" pitchFamily="34" charset="0"/>
              </a:rPr>
              <a:t>Interaction!</a:t>
            </a:r>
          </a:p>
        </p:txBody>
      </p:sp>
      <p:sp>
        <p:nvSpPr>
          <p:cNvPr id="8" name="Rectangle: Rounded Corners 7">
            <a:extLst>
              <a:ext uri="{FF2B5EF4-FFF2-40B4-BE49-F238E27FC236}">
                <a16:creationId xmlns:a16="http://schemas.microsoft.com/office/drawing/2014/main" id="{DF46A65A-6C65-490C-A0B8-248C56CE075B}"/>
              </a:ext>
            </a:extLst>
          </p:cNvPr>
          <p:cNvSpPr/>
          <p:nvPr/>
        </p:nvSpPr>
        <p:spPr>
          <a:xfrm>
            <a:off x="2939143" y="3321709"/>
            <a:ext cx="6487886" cy="642258"/>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latin typeface="Century Gothic" panose="020B0502020202020204" pitchFamily="34" charset="0"/>
              </a:rPr>
              <a:t>Student to Content</a:t>
            </a:r>
          </a:p>
        </p:txBody>
      </p:sp>
      <p:sp>
        <p:nvSpPr>
          <p:cNvPr id="14" name="Rectangle: Rounded Corners 13">
            <a:extLst>
              <a:ext uri="{FF2B5EF4-FFF2-40B4-BE49-F238E27FC236}">
                <a16:creationId xmlns:a16="http://schemas.microsoft.com/office/drawing/2014/main" id="{6F07786A-FADA-4B27-BC44-2BAD58182EC8}"/>
              </a:ext>
            </a:extLst>
          </p:cNvPr>
          <p:cNvSpPr/>
          <p:nvPr/>
        </p:nvSpPr>
        <p:spPr>
          <a:xfrm>
            <a:off x="2939143" y="4166836"/>
            <a:ext cx="6487886" cy="642258"/>
          </a:xfrm>
          <a:prstGeom prst="round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latin typeface="Century Gothic" panose="020B0502020202020204" pitchFamily="34" charset="0"/>
              </a:rPr>
              <a:t>Student to Student</a:t>
            </a:r>
          </a:p>
        </p:txBody>
      </p:sp>
      <p:sp>
        <p:nvSpPr>
          <p:cNvPr id="16" name="Rectangle: Rounded Corners 15">
            <a:extLst>
              <a:ext uri="{FF2B5EF4-FFF2-40B4-BE49-F238E27FC236}">
                <a16:creationId xmlns:a16="http://schemas.microsoft.com/office/drawing/2014/main" id="{DD5E760D-900F-4D87-BB0D-D230CF990FF0}"/>
              </a:ext>
            </a:extLst>
          </p:cNvPr>
          <p:cNvSpPr/>
          <p:nvPr/>
        </p:nvSpPr>
        <p:spPr>
          <a:xfrm>
            <a:off x="2939143" y="5011963"/>
            <a:ext cx="6487886" cy="6422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latin typeface="Century Gothic" panose="020B0502020202020204" pitchFamily="34" charset="0"/>
              </a:rPr>
              <a:t>Student to Instructor</a:t>
            </a:r>
          </a:p>
        </p:txBody>
      </p:sp>
      <p:pic>
        <p:nvPicPr>
          <p:cNvPr id="18" name="Graphic 17" descr="Open book">
            <a:extLst>
              <a:ext uri="{FF2B5EF4-FFF2-40B4-BE49-F238E27FC236}">
                <a16:creationId xmlns:a16="http://schemas.microsoft.com/office/drawing/2014/main" id="{19C92442-A57E-49ED-8004-58B25B4708F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290560" y="3365923"/>
            <a:ext cx="640080" cy="640080"/>
          </a:xfrm>
          <a:prstGeom prst="rect">
            <a:avLst/>
          </a:prstGeom>
        </p:spPr>
      </p:pic>
      <p:pic>
        <p:nvPicPr>
          <p:cNvPr id="20" name="Graphic 19" descr="Head with gears">
            <a:extLst>
              <a:ext uri="{FF2B5EF4-FFF2-40B4-BE49-F238E27FC236}">
                <a16:creationId xmlns:a16="http://schemas.microsoft.com/office/drawing/2014/main" id="{99F51D5C-3DF9-4A08-9ED7-FB5720D5908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398520" y="3323887"/>
            <a:ext cx="640080" cy="640080"/>
          </a:xfrm>
          <a:prstGeom prst="rect">
            <a:avLst/>
          </a:prstGeom>
        </p:spPr>
      </p:pic>
      <p:pic>
        <p:nvPicPr>
          <p:cNvPr id="22" name="Graphic 21" descr="Head with gears">
            <a:extLst>
              <a:ext uri="{FF2B5EF4-FFF2-40B4-BE49-F238E27FC236}">
                <a16:creationId xmlns:a16="http://schemas.microsoft.com/office/drawing/2014/main" id="{4ABE1A9E-5F8F-482B-ADC4-0D850FEDB879}"/>
              </a:ext>
            </a:extLst>
          </p:cNvPr>
          <p:cNvPicPr>
            <a:picLocks noChangeAspect="1"/>
          </p:cNvPicPr>
          <p:nvPr/>
        </p:nvPicPr>
        <p:blipFill>
          <a:blip r:embed="rId5">
            <a:extLst>
              <a:ext uri="{96DAC541-7B7A-43D3-8B79-37D633B846F1}">
                <asvg:svgBlip xmlns:asvg="http://schemas.microsoft.com/office/drawing/2016/SVG/main" r:embed="rId7"/>
              </a:ext>
            </a:extLst>
          </a:blip>
          <a:stretch>
            <a:fillRect/>
          </a:stretch>
        </p:blipFill>
        <p:spPr>
          <a:xfrm>
            <a:off x="3398520" y="5045165"/>
            <a:ext cx="640080" cy="640080"/>
          </a:xfrm>
          <a:prstGeom prst="rect">
            <a:avLst/>
          </a:prstGeom>
        </p:spPr>
      </p:pic>
      <p:pic>
        <p:nvPicPr>
          <p:cNvPr id="24" name="Graphic 23" descr="Head with gears">
            <a:extLst>
              <a:ext uri="{FF2B5EF4-FFF2-40B4-BE49-F238E27FC236}">
                <a16:creationId xmlns:a16="http://schemas.microsoft.com/office/drawing/2014/main" id="{40240CF6-ECFF-4B13-B05C-EEB305C5FE06}"/>
              </a:ext>
            </a:extLst>
          </p:cNvPr>
          <p:cNvPicPr>
            <a:picLocks noChangeAspect="1"/>
          </p:cNvPicPr>
          <p:nvPr/>
        </p:nvPicPr>
        <p:blipFill>
          <a:blip r:embed="rId5">
            <a:extLst>
              <a:ext uri="{96DAC541-7B7A-43D3-8B79-37D633B846F1}">
                <asvg:svgBlip xmlns:asvg="http://schemas.microsoft.com/office/drawing/2016/SVG/main" r:embed="rId7"/>
              </a:ext>
            </a:extLst>
          </a:blip>
          <a:stretch>
            <a:fillRect/>
          </a:stretch>
        </p:blipFill>
        <p:spPr>
          <a:xfrm>
            <a:off x="3398520" y="4212748"/>
            <a:ext cx="640080" cy="640080"/>
          </a:xfrm>
          <a:prstGeom prst="rect">
            <a:avLst/>
          </a:prstGeom>
        </p:spPr>
      </p:pic>
      <p:pic>
        <p:nvPicPr>
          <p:cNvPr id="26" name="Graphic 25" descr="Head with gears">
            <a:extLst>
              <a:ext uri="{FF2B5EF4-FFF2-40B4-BE49-F238E27FC236}">
                <a16:creationId xmlns:a16="http://schemas.microsoft.com/office/drawing/2014/main" id="{CBD7D4B5-0357-4FFD-B669-D10132E0552B}"/>
              </a:ext>
            </a:extLst>
          </p:cNvPr>
          <p:cNvPicPr>
            <a:picLocks noChangeAspect="1"/>
          </p:cNvPicPr>
          <p:nvPr/>
        </p:nvPicPr>
        <p:blipFill>
          <a:blip r:embed="rId5">
            <a:extLst>
              <a:ext uri="{96DAC541-7B7A-43D3-8B79-37D633B846F1}">
                <asvg:svgBlip xmlns:asvg="http://schemas.microsoft.com/office/drawing/2016/SVG/main" r:embed="rId7"/>
              </a:ext>
            </a:extLst>
          </a:blip>
          <a:stretch>
            <a:fillRect/>
          </a:stretch>
        </p:blipFill>
        <p:spPr>
          <a:xfrm flipH="1">
            <a:off x="8290560" y="4201037"/>
            <a:ext cx="640080" cy="640080"/>
          </a:xfrm>
          <a:prstGeom prst="rect">
            <a:avLst/>
          </a:prstGeom>
        </p:spPr>
      </p:pic>
      <p:pic>
        <p:nvPicPr>
          <p:cNvPr id="28" name="Graphic 27" descr="Teacher">
            <a:extLst>
              <a:ext uri="{FF2B5EF4-FFF2-40B4-BE49-F238E27FC236}">
                <a16:creationId xmlns:a16="http://schemas.microsoft.com/office/drawing/2014/main" id="{13F35D6D-83E1-4BDB-8F29-D59D6BEECCC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290560" y="5006593"/>
            <a:ext cx="640080" cy="640080"/>
          </a:xfrm>
          <a:prstGeom prst="rect">
            <a:avLst/>
          </a:prstGeom>
        </p:spPr>
      </p:pic>
    </p:spTree>
    <p:extLst>
      <p:ext uri="{BB962C8B-B14F-4D97-AF65-F5344CB8AC3E}">
        <p14:creationId xmlns:p14="http://schemas.microsoft.com/office/powerpoint/2010/main" val="39445771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9F210B2-F334-4DDB-A041-87CBCA062382}"/>
              </a:ext>
            </a:extLst>
          </p:cNvPr>
          <p:cNvSpPr>
            <a:spLocks noGrp="1"/>
          </p:cNvSpPr>
          <p:nvPr>
            <p:ph type="dt" sz="half" idx="10"/>
          </p:nvPr>
        </p:nvSpPr>
        <p:spPr/>
        <p:txBody>
          <a:bodyPr/>
          <a:lstStyle/>
          <a:p>
            <a:r>
              <a:rPr lang="en-US"/>
              <a:t>8/6/2020</a:t>
            </a:r>
          </a:p>
        </p:txBody>
      </p:sp>
      <p:sp>
        <p:nvSpPr>
          <p:cNvPr id="3" name="Footer Placeholder 2">
            <a:extLst>
              <a:ext uri="{FF2B5EF4-FFF2-40B4-BE49-F238E27FC236}">
                <a16:creationId xmlns:a16="http://schemas.microsoft.com/office/drawing/2014/main" id="{05954278-D9BF-4360-B8DC-B7F183C0AF6B}"/>
              </a:ext>
            </a:extLst>
          </p:cNvPr>
          <p:cNvSpPr>
            <a:spLocks noGrp="1"/>
          </p:cNvSpPr>
          <p:nvPr>
            <p:ph type="ftr" sz="quarter" idx="11"/>
          </p:nvPr>
        </p:nvSpPr>
        <p:spPr/>
        <p:txBody>
          <a:bodyPr/>
          <a:lstStyle/>
          <a:p>
            <a:r>
              <a:rPr lang="en-US"/>
              <a:t>ETM</a:t>
            </a:r>
          </a:p>
        </p:txBody>
      </p:sp>
      <p:sp>
        <p:nvSpPr>
          <p:cNvPr id="4" name="Slide Number Placeholder 3">
            <a:extLst>
              <a:ext uri="{FF2B5EF4-FFF2-40B4-BE49-F238E27FC236}">
                <a16:creationId xmlns:a16="http://schemas.microsoft.com/office/drawing/2014/main" id="{F6672A9D-9450-46AB-A620-D83E30427DD5}"/>
              </a:ext>
            </a:extLst>
          </p:cNvPr>
          <p:cNvSpPr>
            <a:spLocks noGrp="1"/>
          </p:cNvSpPr>
          <p:nvPr>
            <p:ph type="sldNum" sz="quarter" idx="12"/>
          </p:nvPr>
        </p:nvSpPr>
        <p:spPr/>
        <p:txBody>
          <a:bodyPr/>
          <a:lstStyle/>
          <a:p>
            <a:fld id="{B65ACDB8-4ED2-7041-81C5-52BA8840BDB0}" type="slidenum">
              <a:rPr lang="en-US" smtClean="0"/>
              <a:t>21</a:t>
            </a:fld>
            <a:endParaRPr lang="en-US"/>
          </a:p>
        </p:txBody>
      </p:sp>
      <p:grpSp>
        <p:nvGrpSpPr>
          <p:cNvPr id="5" name="Group 4">
            <a:extLst>
              <a:ext uri="{FF2B5EF4-FFF2-40B4-BE49-F238E27FC236}">
                <a16:creationId xmlns:a16="http://schemas.microsoft.com/office/drawing/2014/main" id="{B1202F91-2941-4A28-A778-15B20BA28877}"/>
              </a:ext>
            </a:extLst>
          </p:cNvPr>
          <p:cNvGrpSpPr/>
          <p:nvPr/>
        </p:nvGrpSpPr>
        <p:grpSpPr>
          <a:xfrm>
            <a:off x="838200" y="1867694"/>
            <a:ext cx="3286125" cy="1971675"/>
            <a:chOff x="0" y="0"/>
            <a:chExt cx="3286125" cy="1971675"/>
          </a:xfrm>
          <a:solidFill>
            <a:schemeClr val="accent2"/>
          </a:solidFill>
        </p:grpSpPr>
        <p:sp>
          <p:nvSpPr>
            <p:cNvPr id="6" name="Rectangle 5">
              <a:extLst>
                <a:ext uri="{FF2B5EF4-FFF2-40B4-BE49-F238E27FC236}">
                  <a16:creationId xmlns:a16="http://schemas.microsoft.com/office/drawing/2014/main" id="{781995A0-5147-4C1A-AC41-C98D8355EF55}"/>
                </a:ext>
              </a:extLst>
            </p:cNvPr>
            <p:cNvSpPr/>
            <p:nvPr/>
          </p:nvSpPr>
          <p:spPr>
            <a:xfrm>
              <a:off x="0" y="0"/>
              <a:ext cx="3286125" cy="1971675"/>
            </a:xfrm>
            <a:prstGeom prst="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 name="TextBox 6">
              <a:extLst>
                <a:ext uri="{FF2B5EF4-FFF2-40B4-BE49-F238E27FC236}">
                  <a16:creationId xmlns:a16="http://schemas.microsoft.com/office/drawing/2014/main" id="{57469817-CFC7-4258-B305-066A05053FA1}"/>
                </a:ext>
              </a:extLst>
            </p:cNvPr>
            <p:cNvSpPr txBox="1"/>
            <p:nvPr/>
          </p:nvSpPr>
          <p:spPr>
            <a:xfrm>
              <a:off x="0" y="0"/>
              <a:ext cx="3286125" cy="1971675"/>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71450" tIns="171450" rIns="171450" bIns="171450" numCol="1" spcCol="1270" anchor="ctr" anchorCtr="0">
              <a:noAutofit/>
            </a:bodyPr>
            <a:lstStyle/>
            <a:p>
              <a:pPr marL="0" lvl="0" indent="0" algn="ctr" defTabSz="2000250">
                <a:lnSpc>
                  <a:spcPct val="90000"/>
                </a:lnSpc>
                <a:spcBef>
                  <a:spcPct val="0"/>
                </a:spcBef>
                <a:spcAft>
                  <a:spcPct val="35000"/>
                </a:spcAft>
                <a:buNone/>
              </a:pPr>
              <a:r>
                <a:rPr lang="en-US" sz="4500" kern="1200"/>
                <a:t>Introduction</a:t>
              </a:r>
            </a:p>
          </p:txBody>
        </p:sp>
      </p:grpSp>
      <p:grpSp>
        <p:nvGrpSpPr>
          <p:cNvPr id="8" name="Group 7">
            <a:extLst>
              <a:ext uri="{FF2B5EF4-FFF2-40B4-BE49-F238E27FC236}">
                <a16:creationId xmlns:a16="http://schemas.microsoft.com/office/drawing/2014/main" id="{3BCBBCC4-9888-48E0-B88F-CB8882CDCB7D}"/>
              </a:ext>
            </a:extLst>
          </p:cNvPr>
          <p:cNvGrpSpPr/>
          <p:nvPr/>
        </p:nvGrpSpPr>
        <p:grpSpPr>
          <a:xfrm>
            <a:off x="4452937" y="1907381"/>
            <a:ext cx="3286125" cy="1971675"/>
            <a:chOff x="3614737" y="39687"/>
            <a:chExt cx="3286125" cy="1971675"/>
          </a:xfrm>
          <a:solidFill>
            <a:schemeClr val="accent5"/>
          </a:solidFill>
        </p:grpSpPr>
        <p:sp>
          <p:nvSpPr>
            <p:cNvPr id="9" name="Rectangle 8">
              <a:extLst>
                <a:ext uri="{FF2B5EF4-FFF2-40B4-BE49-F238E27FC236}">
                  <a16:creationId xmlns:a16="http://schemas.microsoft.com/office/drawing/2014/main" id="{7BC70214-CCB6-4BA4-9F35-3BC3BE46FDB2}"/>
                </a:ext>
              </a:extLst>
            </p:cNvPr>
            <p:cNvSpPr/>
            <p:nvPr/>
          </p:nvSpPr>
          <p:spPr>
            <a:xfrm>
              <a:off x="3614737" y="39687"/>
              <a:ext cx="3286125" cy="1971675"/>
            </a:xfrm>
            <a:prstGeom prst="rect">
              <a:avLst/>
            </a:prstGeom>
            <a:grpFill/>
            <a:ln>
              <a:solidFill>
                <a:schemeClr val="accent5"/>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 name="TextBox 9">
              <a:extLst>
                <a:ext uri="{FF2B5EF4-FFF2-40B4-BE49-F238E27FC236}">
                  <a16:creationId xmlns:a16="http://schemas.microsoft.com/office/drawing/2014/main" id="{9AFA9A44-4423-49A7-ACC9-0D4D53A94B20}"/>
                </a:ext>
              </a:extLst>
            </p:cNvPr>
            <p:cNvSpPr txBox="1"/>
            <p:nvPr/>
          </p:nvSpPr>
          <p:spPr>
            <a:xfrm>
              <a:off x="3614737" y="39687"/>
              <a:ext cx="3286125" cy="1971675"/>
            </a:xfrm>
            <a:prstGeom prst="rect">
              <a:avLst/>
            </a:prstGeom>
            <a:grpFill/>
            <a:ln>
              <a:solidFill>
                <a:schemeClr val="accent5"/>
              </a:solidFill>
            </a:ln>
          </p:spPr>
          <p:style>
            <a:lnRef idx="0">
              <a:scrgbClr r="0" g="0" b="0"/>
            </a:lnRef>
            <a:fillRef idx="0">
              <a:scrgbClr r="0" g="0" b="0"/>
            </a:fillRef>
            <a:effectRef idx="0">
              <a:scrgbClr r="0" g="0" b="0"/>
            </a:effectRef>
            <a:fontRef idx="minor">
              <a:schemeClr val="lt1"/>
            </a:fontRef>
          </p:style>
          <p:txBody>
            <a:bodyPr spcFirstLastPara="0" vert="horz" wrap="square" lIns="171450" tIns="171450" rIns="171450" bIns="171450" numCol="1" spcCol="1270" anchor="ctr" anchorCtr="0">
              <a:noAutofit/>
            </a:bodyPr>
            <a:lstStyle/>
            <a:p>
              <a:pPr marL="0" lvl="0" indent="0" algn="ctr" defTabSz="2000250">
                <a:lnSpc>
                  <a:spcPct val="90000"/>
                </a:lnSpc>
                <a:spcBef>
                  <a:spcPct val="0"/>
                </a:spcBef>
                <a:spcAft>
                  <a:spcPct val="35000"/>
                </a:spcAft>
                <a:buNone/>
              </a:pPr>
              <a:r>
                <a:rPr lang="en-US" sz="4500" kern="1200"/>
                <a:t>Fishbowl-Small groups</a:t>
              </a:r>
            </a:p>
          </p:txBody>
        </p:sp>
      </p:grpSp>
      <p:grpSp>
        <p:nvGrpSpPr>
          <p:cNvPr id="11" name="Group 10">
            <a:extLst>
              <a:ext uri="{FF2B5EF4-FFF2-40B4-BE49-F238E27FC236}">
                <a16:creationId xmlns:a16="http://schemas.microsoft.com/office/drawing/2014/main" id="{0849695B-7D10-4A99-B2D0-32B84A0041D7}"/>
              </a:ext>
            </a:extLst>
          </p:cNvPr>
          <p:cNvGrpSpPr/>
          <p:nvPr/>
        </p:nvGrpSpPr>
        <p:grpSpPr>
          <a:xfrm>
            <a:off x="8067675" y="1907381"/>
            <a:ext cx="3286125" cy="1971675"/>
            <a:chOff x="7229475" y="39687"/>
            <a:chExt cx="3286125" cy="1971675"/>
          </a:xfrm>
          <a:solidFill>
            <a:schemeClr val="accent6"/>
          </a:solidFill>
        </p:grpSpPr>
        <p:sp>
          <p:nvSpPr>
            <p:cNvPr id="12" name="Rectangle 11">
              <a:extLst>
                <a:ext uri="{FF2B5EF4-FFF2-40B4-BE49-F238E27FC236}">
                  <a16:creationId xmlns:a16="http://schemas.microsoft.com/office/drawing/2014/main" id="{E6D7B53A-E5A1-4E6D-8F3A-2D02526E45A0}"/>
                </a:ext>
              </a:extLst>
            </p:cNvPr>
            <p:cNvSpPr/>
            <p:nvPr/>
          </p:nvSpPr>
          <p:spPr>
            <a:xfrm>
              <a:off x="7229475" y="39687"/>
              <a:ext cx="3286125" cy="1971675"/>
            </a:xfrm>
            <a:prstGeom prst="rect">
              <a:avLst/>
            </a:prstGeom>
            <a:grpFill/>
            <a:ln>
              <a:solidFill>
                <a:schemeClr val="accent6"/>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3" name="TextBox 12">
              <a:extLst>
                <a:ext uri="{FF2B5EF4-FFF2-40B4-BE49-F238E27FC236}">
                  <a16:creationId xmlns:a16="http://schemas.microsoft.com/office/drawing/2014/main" id="{97B0E603-EFBB-43CE-A439-1AD9F13101A6}"/>
                </a:ext>
              </a:extLst>
            </p:cNvPr>
            <p:cNvSpPr txBox="1"/>
            <p:nvPr/>
          </p:nvSpPr>
          <p:spPr>
            <a:xfrm>
              <a:off x="7229475" y="39687"/>
              <a:ext cx="3286125" cy="1971675"/>
            </a:xfrm>
            <a:prstGeom prst="rect">
              <a:avLst/>
            </a:prstGeom>
            <a:grpFill/>
            <a:ln>
              <a:solidFill>
                <a:schemeClr val="accent6"/>
              </a:solidFill>
            </a:ln>
          </p:spPr>
          <p:style>
            <a:lnRef idx="0">
              <a:scrgbClr r="0" g="0" b="0"/>
            </a:lnRef>
            <a:fillRef idx="0">
              <a:scrgbClr r="0" g="0" b="0"/>
            </a:fillRef>
            <a:effectRef idx="0">
              <a:scrgbClr r="0" g="0" b="0"/>
            </a:effectRef>
            <a:fontRef idx="minor">
              <a:schemeClr val="lt1"/>
            </a:fontRef>
          </p:style>
          <p:txBody>
            <a:bodyPr spcFirstLastPara="0" vert="horz" wrap="square" lIns="171450" tIns="171450" rIns="171450" bIns="171450" numCol="1" spcCol="1270" anchor="ctr" anchorCtr="0">
              <a:noAutofit/>
            </a:bodyPr>
            <a:lstStyle/>
            <a:p>
              <a:pPr marL="0" lvl="0" indent="0" algn="ctr" defTabSz="2000250">
                <a:lnSpc>
                  <a:spcPct val="90000"/>
                </a:lnSpc>
                <a:spcBef>
                  <a:spcPct val="0"/>
                </a:spcBef>
                <a:spcAft>
                  <a:spcPct val="35000"/>
                </a:spcAft>
                <a:buNone/>
              </a:pPr>
              <a:r>
                <a:rPr lang="en-US" sz="4500" kern="1200"/>
                <a:t>Peer Review</a:t>
              </a:r>
            </a:p>
          </p:txBody>
        </p:sp>
      </p:grpSp>
      <p:grpSp>
        <p:nvGrpSpPr>
          <p:cNvPr id="14" name="Group 13">
            <a:extLst>
              <a:ext uri="{FF2B5EF4-FFF2-40B4-BE49-F238E27FC236}">
                <a16:creationId xmlns:a16="http://schemas.microsoft.com/office/drawing/2014/main" id="{6DC02408-9046-4CBE-A38D-2602C8046DA3}"/>
              </a:ext>
            </a:extLst>
          </p:cNvPr>
          <p:cNvGrpSpPr/>
          <p:nvPr/>
        </p:nvGrpSpPr>
        <p:grpSpPr>
          <a:xfrm>
            <a:off x="838200" y="4131866"/>
            <a:ext cx="3286125" cy="1971675"/>
            <a:chOff x="1807368" y="2339975"/>
            <a:chExt cx="3286125" cy="1971675"/>
          </a:xfrm>
        </p:grpSpPr>
        <p:sp>
          <p:nvSpPr>
            <p:cNvPr id="15" name="Rectangle 14">
              <a:extLst>
                <a:ext uri="{FF2B5EF4-FFF2-40B4-BE49-F238E27FC236}">
                  <a16:creationId xmlns:a16="http://schemas.microsoft.com/office/drawing/2014/main" id="{870637FD-05CE-4D97-B599-C111A7D27F63}"/>
                </a:ext>
              </a:extLst>
            </p:cNvPr>
            <p:cNvSpPr/>
            <p:nvPr/>
          </p:nvSpPr>
          <p:spPr>
            <a:xfrm>
              <a:off x="1807368" y="2339975"/>
              <a:ext cx="3286125" cy="1971675"/>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6" name="TextBox 15">
              <a:extLst>
                <a:ext uri="{FF2B5EF4-FFF2-40B4-BE49-F238E27FC236}">
                  <a16:creationId xmlns:a16="http://schemas.microsoft.com/office/drawing/2014/main" id="{86B7DCEB-C827-406B-9C2C-24E7622C566F}"/>
                </a:ext>
              </a:extLst>
            </p:cNvPr>
            <p:cNvSpPr txBox="1"/>
            <p:nvPr/>
          </p:nvSpPr>
          <p:spPr>
            <a:xfrm>
              <a:off x="1807368" y="2339975"/>
              <a:ext cx="3286125" cy="19716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71450" tIns="171450" rIns="171450" bIns="171450" numCol="1" spcCol="1270" anchor="ctr" anchorCtr="0">
              <a:noAutofit/>
            </a:bodyPr>
            <a:lstStyle/>
            <a:p>
              <a:pPr marL="0" lvl="0" indent="0" algn="ctr" defTabSz="2000250">
                <a:lnSpc>
                  <a:spcPct val="90000"/>
                </a:lnSpc>
                <a:spcBef>
                  <a:spcPct val="0"/>
                </a:spcBef>
                <a:spcAft>
                  <a:spcPct val="35000"/>
                </a:spcAft>
                <a:buNone/>
              </a:pPr>
              <a:r>
                <a:rPr lang="en-US" sz="4500" kern="1200"/>
                <a:t>List of Names</a:t>
              </a:r>
            </a:p>
          </p:txBody>
        </p:sp>
      </p:grpSp>
      <p:grpSp>
        <p:nvGrpSpPr>
          <p:cNvPr id="17" name="Group 16">
            <a:extLst>
              <a:ext uri="{FF2B5EF4-FFF2-40B4-BE49-F238E27FC236}">
                <a16:creationId xmlns:a16="http://schemas.microsoft.com/office/drawing/2014/main" id="{172C0176-7BB1-4B4D-BCC7-67B86F2F44C1}"/>
              </a:ext>
            </a:extLst>
          </p:cNvPr>
          <p:cNvGrpSpPr/>
          <p:nvPr/>
        </p:nvGrpSpPr>
        <p:grpSpPr>
          <a:xfrm>
            <a:off x="4452937" y="4112022"/>
            <a:ext cx="3286125" cy="1971675"/>
            <a:chOff x="5422106" y="2339975"/>
            <a:chExt cx="3286125" cy="1971675"/>
          </a:xfrm>
          <a:solidFill>
            <a:schemeClr val="accent4"/>
          </a:solidFill>
        </p:grpSpPr>
        <p:sp>
          <p:nvSpPr>
            <p:cNvPr id="18" name="Rectangle 17">
              <a:extLst>
                <a:ext uri="{FF2B5EF4-FFF2-40B4-BE49-F238E27FC236}">
                  <a16:creationId xmlns:a16="http://schemas.microsoft.com/office/drawing/2014/main" id="{D09A2647-9699-465C-B76B-3A09D1E43632}"/>
                </a:ext>
              </a:extLst>
            </p:cNvPr>
            <p:cNvSpPr/>
            <p:nvPr/>
          </p:nvSpPr>
          <p:spPr>
            <a:xfrm>
              <a:off x="5422106" y="2339975"/>
              <a:ext cx="3286125" cy="1971675"/>
            </a:xfrm>
            <a:prstGeom prst="rect">
              <a:avLst/>
            </a:prstGeom>
            <a:grpFill/>
            <a:ln>
              <a:solidFill>
                <a:schemeClr val="accent4"/>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9" name="TextBox 18">
              <a:extLst>
                <a:ext uri="{FF2B5EF4-FFF2-40B4-BE49-F238E27FC236}">
                  <a16:creationId xmlns:a16="http://schemas.microsoft.com/office/drawing/2014/main" id="{B388B0C6-8EBA-45D0-A728-8053E377ED2B}"/>
                </a:ext>
              </a:extLst>
            </p:cNvPr>
            <p:cNvSpPr txBox="1"/>
            <p:nvPr/>
          </p:nvSpPr>
          <p:spPr>
            <a:xfrm>
              <a:off x="5422106" y="2339975"/>
              <a:ext cx="3286125" cy="1971675"/>
            </a:xfrm>
            <a:prstGeom prst="rect">
              <a:avLst/>
            </a:prstGeom>
            <a:grpFill/>
            <a:ln>
              <a:solidFill>
                <a:schemeClr val="accent4"/>
              </a:solidFill>
            </a:ln>
          </p:spPr>
          <p:style>
            <a:lnRef idx="0">
              <a:scrgbClr r="0" g="0" b="0"/>
            </a:lnRef>
            <a:fillRef idx="0">
              <a:scrgbClr r="0" g="0" b="0"/>
            </a:fillRef>
            <a:effectRef idx="0">
              <a:scrgbClr r="0" g="0" b="0"/>
            </a:effectRef>
            <a:fontRef idx="minor">
              <a:schemeClr val="lt1"/>
            </a:fontRef>
          </p:style>
          <p:txBody>
            <a:bodyPr spcFirstLastPara="0" vert="horz" wrap="square" lIns="171450" tIns="171450" rIns="171450" bIns="171450" numCol="1" spcCol="1270" anchor="ctr" anchorCtr="0">
              <a:noAutofit/>
            </a:bodyPr>
            <a:lstStyle/>
            <a:p>
              <a:pPr marL="0" lvl="0" indent="0" algn="ctr" defTabSz="2000250">
                <a:lnSpc>
                  <a:spcPct val="90000"/>
                </a:lnSpc>
                <a:spcBef>
                  <a:spcPct val="0"/>
                </a:spcBef>
                <a:spcAft>
                  <a:spcPct val="35000"/>
                </a:spcAft>
                <a:buNone/>
              </a:pPr>
              <a:r>
                <a:rPr lang="en-US" sz="4500" kern="1200"/>
                <a:t>Video</a:t>
              </a:r>
              <a:r>
                <a:rPr lang="en-US" sz="4500"/>
                <a:t>-Audio-Image</a:t>
              </a:r>
              <a:endParaRPr lang="en-US" sz="4500" kern="1200"/>
            </a:p>
          </p:txBody>
        </p:sp>
      </p:grpSp>
      <p:grpSp>
        <p:nvGrpSpPr>
          <p:cNvPr id="20" name="Group 19">
            <a:extLst>
              <a:ext uri="{FF2B5EF4-FFF2-40B4-BE49-F238E27FC236}">
                <a16:creationId xmlns:a16="http://schemas.microsoft.com/office/drawing/2014/main" id="{985708CF-5A51-4138-942C-F28C23199FE2}"/>
              </a:ext>
            </a:extLst>
          </p:cNvPr>
          <p:cNvGrpSpPr/>
          <p:nvPr/>
        </p:nvGrpSpPr>
        <p:grpSpPr>
          <a:xfrm>
            <a:off x="8067674" y="4131865"/>
            <a:ext cx="3286125" cy="1971675"/>
            <a:chOff x="5422106" y="2339975"/>
            <a:chExt cx="3286125" cy="1971675"/>
          </a:xfrm>
          <a:solidFill>
            <a:schemeClr val="accent3"/>
          </a:solidFill>
        </p:grpSpPr>
        <p:sp>
          <p:nvSpPr>
            <p:cNvPr id="21" name="Rectangle 20">
              <a:extLst>
                <a:ext uri="{FF2B5EF4-FFF2-40B4-BE49-F238E27FC236}">
                  <a16:creationId xmlns:a16="http://schemas.microsoft.com/office/drawing/2014/main" id="{650B352F-629D-45CE-A7DF-E49BC377099F}"/>
                </a:ext>
              </a:extLst>
            </p:cNvPr>
            <p:cNvSpPr/>
            <p:nvPr/>
          </p:nvSpPr>
          <p:spPr>
            <a:xfrm>
              <a:off x="5422106" y="2339975"/>
              <a:ext cx="3286125" cy="1971675"/>
            </a:xfrm>
            <a:prstGeom prst="rect">
              <a:avLst/>
            </a:prstGeom>
            <a:grpFill/>
            <a:ln>
              <a:solidFill>
                <a:schemeClr val="accent3"/>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2" name="TextBox 21">
              <a:extLst>
                <a:ext uri="{FF2B5EF4-FFF2-40B4-BE49-F238E27FC236}">
                  <a16:creationId xmlns:a16="http://schemas.microsoft.com/office/drawing/2014/main" id="{C104018D-F162-49F1-9BF4-9E7CE381EC16}"/>
                </a:ext>
              </a:extLst>
            </p:cNvPr>
            <p:cNvSpPr txBox="1"/>
            <p:nvPr/>
          </p:nvSpPr>
          <p:spPr>
            <a:xfrm>
              <a:off x="5422106" y="2339975"/>
              <a:ext cx="3286125" cy="1971675"/>
            </a:xfrm>
            <a:prstGeom prst="rect">
              <a:avLst/>
            </a:prstGeom>
            <a:grpFill/>
            <a:ln>
              <a:solidFill>
                <a:schemeClr val="accent3"/>
              </a:solidFill>
            </a:ln>
          </p:spPr>
          <p:style>
            <a:lnRef idx="0">
              <a:scrgbClr r="0" g="0" b="0"/>
            </a:lnRef>
            <a:fillRef idx="0">
              <a:scrgbClr r="0" g="0" b="0"/>
            </a:fillRef>
            <a:effectRef idx="0">
              <a:scrgbClr r="0" g="0" b="0"/>
            </a:effectRef>
            <a:fontRef idx="minor">
              <a:schemeClr val="lt1"/>
            </a:fontRef>
          </p:style>
          <p:txBody>
            <a:bodyPr spcFirstLastPara="0" vert="horz" wrap="square" lIns="171450" tIns="171450" rIns="171450" bIns="171450" numCol="1" spcCol="1270" anchor="ctr" anchorCtr="0">
              <a:noAutofit/>
            </a:bodyPr>
            <a:lstStyle/>
            <a:p>
              <a:pPr marL="0" lvl="0" indent="0" algn="ctr" defTabSz="2000250">
                <a:lnSpc>
                  <a:spcPct val="90000"/>
                </a:lnSpc>
                <a:spcBef>
                  <a:spcPct val="0"/>
                </a:spcBef>
                <a:spcAft>
                  <a:spcPct val="35000"/>
                </a:spcAft>
                <a:buNone/>
              </a:pPr>
              <a:r>
                <a:rPr lang="en-US" sz="4500" kern="1200"/>
                <a:t>Summary</a:t>
              </a:r>
            </a:p>
          </p:txBody>
        </p:sp>
      </p:grpSp>
      <p:sp>
        <p:nvSpPr>
          <p:cNvPr id="23" name="Title 1">
            <a:extLst>
              <a:ext uri="{FF2B5EF4-FFF2-40B4-BE49-F238E27FC236}">
                <a16:creationId xmlns:a16="http://schemas.microsoft.com/office/drawing/2014/main" id="{45BA9DE2-366E-4487-9F21-8CC84FE453D1}"/>
              </a:ext>
            </a:extLst>
          </p:cNvPr>
          <p:cNvSpPr txBox="1">
            <a:spLocks/>
          </p:cNvSpPr>
          <p:nvPr/>
        </p:nvSpPr>
        <p:spPr>
          <a:xfrm>
            <a:off x="838200" y="690789"/>
            <a:ext cx="10515600" cy="69078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Century Gothic" panose="020B0502020202020204" pitchFamily="34" charset="0"/>
                <a:ea typeface="+mj-ea"/>
                <a:cs typeface="+mj-cs"/>
              </a:defRPr>
            </a:lvl1pPr>
          </a:lstStyle>
          <a:p>
            <a:pPr algn="ctr"/>
            <a:r>
              <a:rPr lang="en-US"/>
              <a:t>Discussion Board Ideas</a:t>
            </a:r>
          </a:p>
        </p:txBody>
      </p:sp>
      <p:pic>
        <p:nvPicPr>
          <p:cNvPr id="25" name="Graphic 24" descr="Lightbulb and gear">
            <a:extLst>
              <a:ext uri="{FF2B5EF4-FFF2-40B4-BE49-F238E27FC236}">
                <a16:creationId xmlns:a16="http://schemas.microsoft.com/office/drawing/2014/main" id="{B45CD11E-542D-4854-9D90-AF183D048C3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292616" y="136525"/>
            <a:ext cx="1379168" cy="1379168"/>
          </a:xfrm>
          <a:prstGeom prst="rect">
            <a:avLst/>
          </a:prstGeom>
        </p:spPr>
      </p:pic>
    </p:spTree>
    <p:extLst>
      <p:ext uri="{BB962C8B-B14F-4D97-AF65-F5344CB8AC3E}">
        <p14:creationId xmlns:p14="http://schemas.microsoft.com/office/powerpoint/2010/main" val="39664546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783F5-991E-43D6-A466-522C6B072FB5}"/>
              </a:ext>
            </a:extLst>
          </p:cNvPr>
          <p:cNvSpPr>
            <a:spLocks noGrp="1"/>
          </p:cNvSpPr>
          <p:nvPr>
            <p:ph type="title"/>
          </p:nvPr>
        </p:nvSpPr>
        <p:spPr/>
        <p:txBody>
          <a:bodyPr/>
          <a:lstStyle/>
          <a:p>
            <a:r>
              <a:rPr lang="en-US"/>
              <a:t>Writing Discussion Board Questions</a:t>
            </a:r>
          </a:p>
        </p:txBody>
      </p:sp>
      <p:sp>
        <p:nvSpPr>
          <p:cNvPr id="3" name="Date Placeholder 2">
            <a:extLst>
              <a:ext uri="{FF2B5EF4-FFF2-40B4-BE49-F238E27FC236}">
                <a16:creationId xmlns:a16="http://schemas.microsoft.com/office/drawing/2014/main" id="{952C4C75-251D-48C7-B8BE-A56935427FCA}"/>
              </a:ext>
            </a:extLst>
          </p:cNvPr>
          <p:cNvSpPr>
            <a:spLocks noGrp="1"/>
          </p:cNvSpPr>
          <p:nvPr>
            <p:ph type="dt" sz="half" idx="10"/>
          </p:nvPr>
        </p:nvSpPr>
        <p:spPr/>
        <p:txBody>
          <a:bodyPr/>
          <a:lstStyle/>
          <a:p>
            <a:r>
              <a:rPr lang="en-US"/>
              <a:t>8/6/2020</a:t>
            </a:r>
          </a:p>
        </p:txBody>
      </p:sp>
      <p:sp>
        <p:nvSpPr>
          <p:cNvPr id="4" name="Footer Placeholder 3">
            <a:extLst>
              <a:ext uri="{FF2B5EF4-FFF2-40B4-BE49-F238E27FC236}">
                <a16:creationId xmlns:a16="http://schemas.microsoft.com/office/drawing/2014/main" id="{E36FB6FB-4DA5-4FCA-B30E-DF892B0900B0}"/>
              </a:ext>
            </a:extLst>
          </p:cNvPr>
          <p:cNvSpPr>
            <a:spLocks noGrp="1"/>
          </p:cNvSpPr>
          <p:nvPr>
            <p:ph type="ftr" sz="quarter" idx="11"/>
          </p:nvPr>
        </p:nvSpPr>
        <p:spPr/>
        <p:txBody>
          <a:bodyPr/>
          <a:lstStyle/>
          <a:p>
            <a:r>
              <a:rPr lang="en-US"/>
              <a:t>ETM</a:t>
            </a:r>
          </a:p>
        </p:txBody>
      </p:sp>
      <p:sp>
        <p:nvSpPr>
          <p:cNvPr id="5" name="Slide Number Placeholder 4">
            <a:extLst>
              <a:ext uri="{FF2B5EF4-FFF2-40B4-BE49-F238E27FC236}">
                <a16:creationId xmlns:a16="http://schemas.microsoft.com/office/drawing/2014/main" id="{7E7E6C1F-427C-4ECA-97BE-0C7F9726FD6E}"/>
              </a:ext>
            </a:extLst>
          </p:cNvPr>
          <p:cNvSpPr>
            <a:spLocks noGrp="1"/>
          </p:cNvSpPr>
          <p:nvPr>
            <p:ph type="sldNum" sz="quarter" idx="12"/>
          </p:nvPr>
        </p:nvSpPr>
        <p:spPr/>
        <p:txBody>
          <a:bodyPr/>
          <a:lstStyle/>
          <a:p>
            <a:fld id="{B65ACDB8-4ED2-7041-81C5-52BA8840BDB0}" type="slidenum">
              <a:rPr lang="en-US" smtClean="0"/>
              <a:t>22</a:t>
            </a:fld>
            <a:endParaRPr lang="en-US"/>
          </a:p>
        </p:txBody>
      </p:sp>
      <p:sp>
        <p:nvSpPr>
          <p:cNvPr id="7" name="TextBox 6">
            <a:extLst>
              <a:ext uri="{FF2B5EF4-FFF2-40B4-BE49-F238E27FC236}">
                <a16:creationId xmlns:a16="http://schemas.microsoft.com/office/drawing/2014/main" id="{5F949A43-756E-4687-8C77-D686F3799DEC}"/>
              </a:ext>
            </a:extLst>
          </p:cNvPr>
          <p:cNvSpPr txBox="1"/>
          <p:nvPr/>
        </p:nvSpPr>
        <p:spPr>
          <a:xfrm>
            <a:off x="995680" y="1690688"/>
            <a:ext cx="10210800" cy="3888372"/>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2800" b="1">
                <a:solidFill>
                  <a:schemeClr val="accent4"/>
                </a:solidFill>
                <a:latin typeface="Century Gothic" panose="020B0502020202020204" pitchFamily="34" charset="0"/>
              </a:rPr>
              <a:t>Think</a:t>
            </a:r>
            <a:r>
              <a:rPr lang="en-US" sz="2800">
                <a:latin typeface="Century Gothic" panose="020B0502020202020204" pitchFamily="34" charset="0"/>
              </a:rPr>
              <a:t> about what is most important for student to know about the topic </a:t>
            </a:r>
          </a:p>
          <a:p>
            <a:pPr marL="285750" indent="-285750">
              <a:lnSpc>
                <a:spcPct val="150000"/>
              </a:lnSpc>
              <a:buFont typeface="Arial" panose="020B0604020202020204" pitchFamily="34" charset="0"/>
              <a:buChar char="•"/>
            </a:pPr>
            <a:r>
              <a:rPr lang="en-US" sz="2800" b="1">
                <a:solidFill>
                  <a:schemeClr val="accent2"/>
                </a:solidFill>
                <a:latin typeface="Century Gothic" panose="020B0502020202020204" pitchFamily="34" charset="0"/>
              </a:rPr>
              <a:t>Use</a:t>
            </a:r>
            <a:r>
              <a:rPr lang="en-US" sz="2800">
                <a:latin typeface="Century Gothic" panose="020B0502020202020204" pitchFamily="34" charset="0"/>
              </a:rPr>
              <a:t> open-ended questions </a:t>
            </a:r>
          </a:p>
          <a:p>
            <a:pPr marL="285750" indent="-285750">
              <a:lnSpc>
                <a:spcPct val="150000"/>
              </a:lnSpc>
              <a:buFont typeface="Arial" panose="020B0604020202020204" pitchFamily="34" charset="0"/>
              <a:buChar char="•"/>
            </a:pPr>
            <a:r>
              <a:rPr lang="en-US" sz="2800" b="1">
                <a:solidFill>
                  <a:schemeClr val="accent5"/>
                </a:solidFill>
                <a:latin typeface="Century Gothic" panose="020B0502020202020204" pitchFamily="34" charset="0"/>
              </a:rPr>
              <a:t>Focus</a:t>
            </a:r>
            <a:r>
              <a:rPr lang="en-US" sz="2800">
                <a:latin typeface="Century Gothic" panose="020B0502020202020204" pitchFamily="34" charset="0"/>
              </a:rPr>
              <a:t> on higher order thinking skills </a:t>
            </a:r>
          </a:p>
          <a:p>
            <a:pPr marL="285750" indent="-285750">
              <a:lnSpc>
                <a:spcPct val="150000"/>
              </a:lnSpc>
              <a:buFont typeface="Arial" panose="020B0604020202020204" pitchFamily="34" charset="0"/>
              <a:buChar char="•"/>
            </a:pPr>
            <a:r>
              <a:rPr lang="en-US" sz="2800" b="1">
                <a:solidFill>
                  <a:schemeClr val="accent1"/>
                </a:solidFill>
                <a:latin typeface="Century Gothic" panose="020B0502020202020204" pitchFamily="34" charset="0"/>
              </a:rPr>
              <a:t>Ask</a:t>
            </a:r>
            <a:r>
              <a:rPr lang="en-US" sz="2800">
                <a:latin typeface="Century Gothic" panose="020B0502020202020204" pitchFamily="34" charset="0"/>
              </a:rPr>
              <a:t> them to refer to their reading/lecture to support their statements</a:t>
            </a:r>
          </a:p>
        </p:txBody>
      </p:sp>
    </p:spTree>
    <p:extLst>
      <p:ext uri="{BB962C8B-B14F-4D97-AF65-F5344CB8AC3E}">
        <p14:creationId xmlns:p14="http://schemas.microsoft.com/office/powerpoint/2010/main" val="34359108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6EFE252-7447-4116-87F1-0505AA715C17}"/>
              </a:ext>
            </a:extLst>
          </p:cNvPr>
          <p:cNvSpPr>
            <a:spLocks noGrp="1"/>
          </p:cNvSpPr>
          <p:nvPr>
            <p:ph type="dt" sz="half" idx="10"/>
          </p:nvPr>
        </p:nvSpPr>
        <p:spPr/>
        <p:txBody>
          <a:bodyPr/>
          <a:lstStyle/>
          <a:p>
            <a:r>
              <a:rPr lang="en-US"/>
              <a:t>8/6/2020</a:t>
            </a:r>
          </a:p>
        </p:txBody>
      </p:sp>
      <p:sp>
        <p:nvSpPr>
          <p:cNvPr id="3" name="Footer Placeholder 2">
            <a:extLst>
              <a:ext uri="{FF2B5EF4-FFF2-40B4-BE49-F238E27FC236}">
                <a16:creationId xmlns:a16="http://schemas.microsoft.com/office/drawing/2014/main" id="{8A920659-2BF0-4866-89B9-36D9AB2EC501}"/>
              </a:ext>
            </a:extLst>
          </p:cNvPr>
          <p:cNvSpPr>
            <a:spLocks noGrp="1"/>
          </p:cNvSpPr>
          <p:nvPr>
            <p:ph type="ftr" sz="quarter" idx="11"/>
          </p:nvPr>
        </p:nvSpPr>
        <p:spPr/>
        <p:txBody>
          <a:bodyPr/>
          <a:lstStyle/>
          <a:p>
            <a:r>
              <a:rPr lang="en-US"/>
              <a:t>ETM</a:t>
            </a:r>
          </a:p>
        </p:txBody>
      </p:sp>
      <p:sp>
        <p:nvSpPr>
          <p:cNvPr id="4" name="Slide Number Placeholder 3">
            <a:extLst>
              <a:ext uri="{FF2B5EF4-FFF2-40B4-BE49-F238E27FC236}">
                <a16:creationId xmlns:a16="http://schemas.microsoft.com/office/drawing/2014/main" id="{6950649D-24CA-4BAD-93A8-B0C1DD1A8B39}"/>
              </a:ext>
            </a:extLst>
          </p:cNvPr>
          <p:cNvSpPr>
            <a:spLocks noGrp="1"/>
          </p:cNvSpPr>
          <p:nvPr>
            <p:ph type="sldNum" sz="quarter" idx="12"/>
          </p:nvPr>
        </p:nvSpPr>
        <p:spPr/>
        <p:txBody>
          <a:bodyPr/>
          <a:lstStyle/>
          <a:p>
            <a:fld id="{B65ACDB8-4ED2-7041-81C5-52BA8840BDB0}" type="slidenum">
              <a:rPr lang="en-US" smtClean="0"/>
              <a:t>23</a:t>
            </a:fld>
            <a:endParaRPr lang="en-US"/>
          </a:p>
        </p:txBody>
      </p:sp>
      <p:graphicFrame>
        <p:nvGraphicFramePr>
          <p:cNvPr id="7" name="Content Placeholder 2">
            <a:extLst>
              <a:ext uri="{FF2B5EF4-FFF2-40B4-BE49-F238E27FC236}">
                <a16:creationId xmlns:a16="http://schemas.microsoft.com/office/drawing/2014/main" id="{ACC6B9CE-85C9-4183-8618-6D337076D4FA}"/>
              </a:ext>
            </a:extLst>
          </p:cNvPr>
          <p:cNvGraphicFramePr>
            <a:graphicFrameLocks/>
          </p:cNvGraphicFramePr>
          <p:nvPr>
            <p:extLst>
              <p:ext uri="{D42A27DB-BD31-4B8C-83A1-F6EECF244321}">
                <p14:modId xmlns:p14="http://schemas.microsoft.com/office/powerpoint/2010/main" val="559767084"/>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itle 1">
            <a:extLst>
              <a:ext uri="{FF2B5EF4-FFF2-40B4-BE49-F238E27FC236}">
                <a16:creationId xmlns:a16="http://schemas.microsoft.com/office/drawing/2014/main" id="{98BEB6C8-90D7-4326-95EC-755C6CAFBF31}"/>
              </a:ext>
            </a:extLst>
          </p:cNvPr>
          <p:cNvSpPr txBox="1">
            <a:spLocks/>
          </p:cNvSpPr>
          <p:nvPr/>
        </p:nvSpPr>
        <p:spPr>
          <a:xfrm>
            <a:off x="838200" y="681037"/>
            <a:ext cx="10515600" cy="67990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Century Gothic" panose="020B0502020202020204" pitchFamily="34" charset="0"/>
                <a:ea typeface="+mj-ea"/>
                <a:cs typeface="+mj-cs"/>
              </a:defRPr>
            </a:lvl1pPr>
          </a:lstStyle>
          <a:p>
            <a:r>
              <a:rPr lang="en-US"/>
              <a:t>Best Practices using Discussion Boards</a:t>
            </a:r>
          </a:p>
        </p:txBody>
      </p:sp>
    </p:spTree>
    <p:extLst>
      <p:ext uri="{BB962C8B-B14F-4D97-AF65-F5344CB8AC3E}">
        <p14:creationId xmlns:p14="http://schemas.microsoft.com/office/powerpoint/2010/main" val="37053452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E6F05-29D3-4642-9E0E-7278586BAEB0}"/>
              </a:ext>
            </a:extLst>
          </p:cNvPr>
          <p:cNvSpPr>
            <a:spLocks noGrp="1"/>
          </p:cNvSpPr>
          <p:nvPr>
            <p:ph type="title"/>
          </p:nvPr>
        </p:nvSpPr>
        <p:spPr/>
        <p:txBody>
          <a:bodyPr/>
          <a:lstStyle/>
          <a:p>
            <a:r>
              <a:rPr lang="en-US"/>
              <a:t>What is the Purpose of Discussion Boards?</a:t>
            </a:r>
          </a:p>
        </p:txBody>
      </p:sp>
      <p:sp>
        <p:nvSpPr>
          <p:cNvPr id="3" name="Date Placeholder 2">
            <a:extLst>
              <a:ext uri="{FF2B5EF4-FFF2-40B4-BE49-F238E27FC236}">
                <a16:creationId xmlns:a16="http://schemas.microsoft.com/office/drawing/2014/main" id="{29DE9E9A-E8CF-458A-8968-6FD6525C9E54}"/>
              </a:ext>
            </a:extLst>
          </p:cNvPr>
          <p:cNvSpPr>
            <a:spLocks noGrp="1"/>
          </p:cNvSpPr>
          <p:nvPr>
            <p:ph type="dt" sz="half" idx="10"/>
          </p:nvPr>
        </p:nvSpPr>
        <p:spPr/>
        <p:txBody>
          <a:bodyPr/>
          <a:lstStyle/>
          <a:p>
            <a:r>
              <a:rPr lang="en-US"/>
              <a:t>8/6/2020</a:t>
            </a:r>
          </a:p>
        </p:txBody>
      </p:sp>
      <p:sp>
        <p:nvSpPr>
          <p:cNvPr id="4" name="Footer Placeholder 3">
            <a:extLst>
              <a:ext uri="{FF2B5EF4-FFF2-40B4-BE49-F238E27FC236}">
                <a16:creationId xmlns:a16="http://schemas.microsoft.com/office/drawing/2014/main" id="{BF1F75B2-A27B-4105-A155-5AB99AE833DB}"/>
              </a:ext>
            </a:extLst>
          </p:cNvPr>
          <p:cNvSpPr>
            <a:spLocks noGrp="1"/>
          </p:cNvSpPr>
          <p:nvPr>
            <p:ph type="ftr" sz="quarter" idx="11"/>
          </p:nvPr>
        </p:nvSpPr>
        <p:spPr/>
        <p:txBody>
          <a:bodyPr/>
          <a:lstStyle/>
          <a:p>
            <a:r>
              <a:rPr lang="en-US"/>
              <a:t>ETM</a:t>
            </a:r>
          </a:p>
        </p:txBody>
      </p:sp>
      <p:sp>
        <p:nvSpPr>
          <p:cNvPr id="5" name="Slide Number Placeholder 4">
            <a:extLst>
              <a:ext uri="{FF2B5EF4-FFF2-40B4-BE49-F238E27FC236}">
                <a16:creationId xmlns:a16="http://schemas.microsoft.com/office/drawing/2014/main" id="{A93B949F-E1A7-4728-A4ED-F98049C87E45}"/>
              </a:ext>
            </a:extLst>
          </p:cNvPr>
          <p:cNvSpPr>
            <a:spLocks noGrp="1"/>
          </p:cNvSpPr>
          <p:nvPr>
            <p:ph type="sldNum" sz="quarter" idx="12"/>
          </p:nvPr>
        </p:nvSpPr>
        <p:spPr/>
        <p:txBody>
          <a:bodyPr/>
          <a:lstStyle/>
          <a:p>
            <a:fld id="{B65ACDB8-4ED2-7041-81C5-52BA8840BDB0}" type="slidenum">
              <a:rPr lang="en-US" smtClean="0"/>
              <a:t>24</a:t>
            </a:fld>
            <a:endParaRPr lang="en-US"/>
          </a:p>
        </p:txBody>
      </p:sp>
      <p:sp>
        <p:nvSpPr>
          <p:cNvPr id="6" name="Rectangle: Rounded Corners 5">
            <a:extLst>
              <a:ext uri="{FF2B5EF4-FFF2-40B4-BE49-F238E27FC236}">
                <a16:creationId xmlns:a16="http://schemas.microsoft.com/office/drawing/2014/main" id="{C0D4DBA3-1D19-4FE2-8BD3-A6E2D028ECA4}"/>
              </a:ext>
            </a:extLst>
          </p:cNvPr>
          <p:cNvSpPr/>
          <p:nvPr/>
        </p:nvSpPr>
        <p:spPr>
          <a:xfrm>
            <a:off x="1758043" y="1962274"/>
            <a:ext cx="8850086" cy="1023258"/>
          </a:xfrm>
          <a:prstGeom prst="round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latin typeface="Century Gothic" panose="020B0502020202020204" pitchFamily="34" charset="0"/>
              </a:rPr>
              <a:t>Interaction!</a:t>
            </a:r>
          </a:p>
        </p:txBody>
      </p:sp>
      <p:sp>
        <p:nvSpPr>
          <p:cNvPr id="8" name="Rectangle: Rounded Corners 7">
            <a:extLst>
              <a:ext uri="{FF2B5EF4-FFF2-40B4-BE49-F238E27FC236}">
                <a16:creationId xmlns:a16="http://schemas.microsoft.com/office/drawing/2014/main" id="{DF46A65A-6C65-490C-A0B8-248C56CE075B}"/>
              </a:ext>
            </a:extLst>
          </p:cNvPr>
          <p:cNvSpPr/>
          <p:nvPr/>
        </p:nvSpPr>
        <p:spPr>
          <a:xfrm>
            <a:off x="2939143" y="3321709"/>
            <a:ext cx="6487886" cy="642258"/>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latin typeface="Century Gothic" panose="020B0502020202020204" pitchFamily="34" charset="0"/>
              </a:rPr>
              <a:t>Student to Content</a:t>
            </a:r>
          </a:p>
        </p:txBody>
      </p:sp>
      <p:sp>
        <p:nvSpPr>
          <p:cNvPr id="14" name="Rectangle: Rounded Corners 13">
            <a:extLst>
              <a:ext uri="{FF2B5EF4-FFF2-40B4-BE49-F238E27FC236}">
                <a16:creationId xmlns:a16="http://schemas.microsoft.com/office/drawing/2014/main" id="{6F07786A-FADA-4B27-BC44-2BAD58182EC8}"/>
              </a:ext>
            </a:extLst>
          </p:cNvPr>
          <p:cNvSpPr/>
          <p:nvPr/>
        </p:nvSpPr>
        <p:spPr>
          <a:xfrm>
            <a:off x="2939143" y="4166836"/>
            <a:ext cx="6487886" cy="642258"/>
          </a:xfrm>
          <a:prstGeom prst="round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latin typeface="Century Gothic" panose="020B0502020202020204" pitchFamily="34" charset="0"/>
              </a:rPr>
              <a:t>Student to Student</a:t>
            </a:r>
          </a:p>
        </p:txBody>
      </p:sp>
      <p:sp>
        <p:nvSpPr>
          <p:cNvPr id="16" name="Rectangle: Rounded Corners 15">
            <a:extLst>
              <a:ext uri="{FF2B5EF4-FFF2-40B4-BE49-F238E27FC236}">
                <a16:creationId xmlns:a16="http://schemas.microsoft.com/office/drawing/2014/main" id="{DD5E760D-900F-4D87-BB0D-D230CF990FF0}"/>
              </a:ext>
            </a:extLst>
          </p:cNvPr>
          <p:cNvSpPr/>
          <p:nvPr/>
        </p:nvSpPr>
        <p:spPr>
          <a:xfrm>
            <a:off x="2939143" y="5011963"/>
            <a:ext cx="6487886" cy="6422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latin typeface="Century Gothic" panose="020B0502020202020204" pitchFamily="34" charset="0"/>
              </a:rPr>
              <a:t>Student to Instructor</a:t>
            </a:r>
          </a:p>
        </p:txBody>
      </p:sp>
      <p:pic>
        <p:nvPicPr>
          <p:cNvPr id="18" name="Graphic 17" descr="Open book">
            <a:extLst>
              <a:ext uri="{FF2B5EF4-FFF2-40B4-BE49-F238E27FC236}">
                <a16:creationId xmlns:a16="http://schemas.microsoft.com/office/drawing/2014/main" id="{19C92442-A57E-49ED-8004-58B25B4708F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290560" y="3365923"/>
            <a:ext cx="640080" cy="640080"/>
          </a:xfrm>
          <a:prstGeom prst="rect">
            <a:avLst/>
          </a:prstGeom>
        </p:spPr>
      </p:pic>
      <p:pic>
        <p:nvPicPr>
          <p:cNvPr id="20" name="Graphic 19" descr="Head with gears">
            <a:extLst>
              <a:ext uri="{FF2B5EF4-FFF2-40B4-BE49-F238E27FC236}">
                <a16:creationId xmlns:a16="http://schemas.microsoft.com/office/drawing/2014/main" id="{99F51D5C-3DF9-4A08-9ED7-FB5720D5908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398520" y="3323887"/>
            <a:ext cx="640080" cy="640080"/>
          </a:xfrm>
          <a:prstGeom prst="rect">
            <a:avLst/>
          </a:prstGeom>
        </p:spPr>
      </p:pic>
      <p:pic>
        <p:nvPicPr>
          <p:cNvPr id="22" name="Graphic 21" descr="Head with gears">
            <a:extLst>
              <a:ext uri="{FF2B5EF4-FFF2-40B4-BE49-F238E27FC236}">
                <a16:creationId xmlns:a16="http://schemas.microsoft.com/office/drawing/2014/main" id="{4ABE1A9E-5F8F-482B-ADC4-0D850FEDB879}"/>
              </a:ext>
            </a:extLst>
          </p:cNvPr>
          <p:cNvPicPr>
            <a:picLocks noChangeAspect="1"/>
          </p:cNvPicPr>
          <p:nvPr/>
        </p:nvPicPr>
        <p:blipFill>
          <a:blip r:embed="rId5">
            <a:extLst>
              <a:ext uri="{96DAC541-7B7A-43D3-8B79-37D633B846F1}">
                <asvg:svgBlip xmlns:asvg="http://schemas.microsoft.com/office/drawing/2016/SVG/main" r:embed="rId7"/>
              </a:ext>
            </a:extLst>
          </a:blip>
          <a:stretch>
            <a:fillRect/>
          </a:stretch>
        </p:blipFill>
        <p:spPr>
          <a:xfrm>
            <a:off x="3398520" y="5045165"/>
            <a:ext cx="640080" cy="640080"/>
          </a:xfrm>
          <a:prstGeom prst="rect">
            <a:avLst/>
          </a:prstGeom>
        </p:spPr>
      </p:pic>
      <p:pic>
        <p:nvPicPr>
          <p:cNvPr id="24" name="Graphic 23" descr="Head with gears">
            <a:extLst>
              <a:ext uri="{FF2B5EF4-FFF2-40B4-BE49-F238E27FC236}">
                <a16:creationId xmlns:a16="http://schemas.microsoft.com/office/drawing/2014/main" id="{40240CF6-ECFF-4B13-B05C-EEB305C5FE06}"/>
              </a:ext>
            </a:extLst>
          </p:cNvPr>
          <p:cNvPicPr>
            <a:picLocks noChangeAspect="1"/>
          </p:cNvPicPr>
          <p:nvPr/>
        </p:nvPicPr>
        <p:blipFill>
          <a:blip r:embed="rId5">
            <a:extLst>
              <a:ext uri="{96DAC541-7B7A-43D3-8B79-37D633B846F1}">
                <asvg:svgBlip xmlns:asvg="http://schemas.microsoft.com/office/drawing/2016/SVG/main" r:embed="rId7"/>
              </a:ext>
            </a:extLst>
          </a:blip>
          <a:stretch>
            <a:fillRect/>
          </a:stretch>
        </p:blipFill>
        <p:spPr>
          <a:xfrm>
            <a:off x="3398520" y="4212748"/>
            <a:ext cx="640080" cy="640080"/>
          </a:xfrm>
          <a:prstGeom prst="rect">
            <a:avLst/>
          </a:prstGeom>
        </p:spPr>
      </p:pic>
      <p:pic>
        <p:nvPicPr>
          <p:cNvPr id="26" name="Graphic 25" descr="Head with gears">
            <a:extLst>
              <a:ext uri="{FF2B5EF4-FFF2-40B4-BE49-F238E27FC236}">
                <a16:creationId xmlns:a16="http://schemas.microsoft.com/office/drawing/2014/main" id="{CBD7D4B5-0357-4FFD-B669-D10132E0552B}"/>
              </a:ext>
            </a:extLst>
          </p:cNvPr>
          <p:cNvPicPr>
            <a:picLocks noChangeAspect="1"/>
          </p:cNvPicPr>
          <p:nvPr/>
        </p:nvPicPr>
        <p:blipFill>
          <a:blip r:embed="rId5">
            <a:extLst>
              <a:ext uri="{96DAC541-7B7A-43D3-8B79-37D633B846F1}">
                <asvg:svgBlip xmlns:asvg="http://schemas.microsoft.com/office/drawing/2016/SVG/main" r:embed="rId7"/>
              </a:ext>
            </a:extLst>
          </a:blip>
          <a:stretch>
            <a:fillRect/>
          </a:stretch>
        </p:blipFill>
        <p:spPr>
          <a:xfrm flipH="1">
            <a:off x="8290560" y="4201037"/>
            <a:ext cx="640080" cy="640080"/>
          </a:xfrm>
          <a:prstGeom prst="rect">
            <a:avLst/>
          </a:prstGeom>
        </p:spPr>
      </p:pic>
      <p:pic>
        <p:nvPicPr>
          <p:cNvPr id="28" name="Graphic 27" descr="Teacher">
            <a:extLst>
              <a:ext uri="{FF2B5EF4-FFF2-40B4-BE49-F238E27FC236}">
                <a16:creationId xmlns:a16="http://schemas.microsoft.com/office/drawing/2014/main" id="{13F35D6D-83E1-4BDB-8F29-D59D6BEECCC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290560" y="5006593"/>
            <a:ext cx="640080" cy="640080"/>
          </a:xfrm>
          <a:prstGeom prst="rect">
            <a:avLst/>
          </a:prstGeom>
        </p:spPr>
      </p:pic>
    </p:spTree>
    <p:extLst>
      <p:ext uri="{BB962C8B-B14F-4D97-AF65-F5344CB8AC3E}">
        <p14:creationId xmlns:p14="http://schemas.microsoft.com/office/powerpoint/2010/main" val="29378018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BAD76F3E-3A97-486B-B402-44400A8B9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3423FC1D-6744-43B1-98A9-9A11B358C065}"/>
              </a:ext>
            </a:extLst>
          </p:cNvPr>
          <p:cNvSpPr>
            <a:spLocks noGrp="1"/>
          </p:cNvSpPr>
          <p:nvPr>
            <p:ph type="title"/>
          </p:nvPr>
        </p:nvSpPr>
        <p:spPr>
          <a:xfrm>
            <a:off x="838199" y="1093788"/>
            <a:ext cx="10506455" cy="2967208"/>
          </a:xfrm>
        </p:spPr>
        <p:txBody>
          <a:bodyPr vert="horz" lIns="91440" tIns="45720" rIns="91440" bIns="45720" rtlCol="0" anchor="b">
            <a:normAutofit/>
          </a:bodyPr>
          <a:lstStyle/>
          <a:p>
            <a:r>
              <a:rPr lang="en-US" sz="8000" kern="1200">
                <a:solidFill>
                  <a:schemeClr val="tx1"/>
                </a:solidFill>
                <a:latin typeface="+mj-lt"/>
                <a:ea typeface="+mj-ea"/>
                <a:cs typeface="+mj-cs"/>
              </a:rPr>
              <a:t>Accommodations</a:t>
            </a:r>
          </a:p>
        </p:txBody>
      </p:sp>
      <p:sp>
        <p:nvSpPr>
          <p:cNvPr id="8" name="Text Placeholder 7">
            <a:extLst>
              <a:ext uri="{FF2B5EF4-FFF2-40B4-BE49-F238E27FC236}">
                <a16:creationId xmlns:a16="http://schemas.microsoft.com/office/drawing/2014/main" id="{4ED4CEB9-F7CA-4578-AE9B-2042E1BE1F87}"/>
              </a:ext>
            </a:extLst>
          </p:cNvPr>
          <p:cNvSpPr>
            <a:spLocks noGrp="1"/>
          </p:cNvSpPr>
          <p:nvPr>
            <p:ph type="body" idx="1"/>
          </p:nvPr>
        </p:nvSpPr>
        <p:spPr>
          <a:xfrm>
            <a:off x="7400924" y="4619624"/>
            <a:ext cx="3946779" cy="1038225"/>
          </a:xfrm>
        </p:spPr>
        <p:txBody>
          <a:bodyPr vert="horz" lIns="91440" tIns="45720" rIns="91440" bIns="45720" rtlCol="0">
            <a:normAutofit/>
          </a:bodyPr>
          <a:lstStyle/>
          <a:p>
            <a:pPr algn="r"/>
            <a:endParaRPr lang="en-US" sz="2400" kern="1200">
              <a:solidFill>
                <a:schemeClr val="tx1"/>
              </a:solidFill>
              <a:latin typeface="+mn-lt"/>
              <a:ea typeface="+mn-ea"/>
              <a:cs typeface="+mn-cs"/>
            </a:endParaRPr>
          </a:p>
        </p:txBody>
      </p:sp>
      <p:sp>
        <p:nvSpPr>
          <p:cNvPr id="15" name="Rectangle 14">
            <a:extLst>
              <a:ext uri="{FF2B5EF4-FFF2-40B4-BE49-F238E27FC236}">
                <a16:creationId xmlns:a16="http://schemas.microsoft.com/office/drawing/2014/main" id="{391F6B52-91F4-4AEB-B6DB-29FEBCF28C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4331166"/>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6">
            <a:extLst>
              <a:ext uri="{FF2B5EF4-FFF2-40B4-BE49-F238E27FC236}">
                <a16:creationId xmlns:a16="http://schemas.microsoft.com/office/drawing/2014/main" id="{2CD6F061-7C53-44F4-9794-953DB70A45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346882" y="2348839"/>
            <a:ext cx="54864" cy="39467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Date Placeholder 3">
            <a:extLst>
              <a:ext uri="{FF2B5EF4-FFF2-40B4-BE49-F238E27FC236}">
                <a16:creationId xmlns:a16="http://schemas.microsoft.com/office/drawing/2014/main" id="{BE7E9924-1268-40E3-9B52-F37D8D4403D4}"/>
              </a:ext>
            </a:extLst>
          </p:cNvPr>
          <p:cNvSpPr>
            <a:spLocks noGrp="1"/>
          </p:cNvSpPr>
          <p:nvPr>
            <p:ph type="dt" sz="half" idx="10"/>
          </p:nvPr>
        </p:nvSpPr>
        <p:spPr>
          <a:xfrm>
            <a:off x="838200" y="6356350"/>
            <a:ext cx="2743200" cy="365125"/>
          </a:xfrm>
        </p:spPr>
        <p:txBody>
          <a:bodyPr vert="horz" lIns="91440" tIns="45720" rIns="91440" bIns="45720" rtlCol="0" anchor="ctr">
            <a:normAutofit/>
          </a:bodyPr>
          <a:lstStyle/>
          <a:p>
            <a:pPr>
              <a:spcAft>
                <a:spcPts val="600"/>
              </a:spcAft>
            </a:pPr>
            <a:r>
              <a:rPr lang="en-US">
                <a:solidFill>
                  <a:schemeClr val="tx1">
                    <a:lumMod val="50000"/>
                    <a:lumOff val="50000"/>
                  </a:schemeClr>
                </a:solidFill>
                <a:latin typeface="+mn-lt"/>
              </a:rPr>
              <a:t>8/6/2020</a:t>
            </a:r>
          </a:p>
        </p:txBody>
      </p:sp>
      <p:sp>
        <p:nvSpPr>
          <p:cNvPr id="5" name="Footer Placeholder 4">
            <a:extLst>
              <a:ext uri="{FF2B5EF4-FFF2-40B4-BE49-F238E27FC236}">
                <a16:creationId xmlns:a16="http://schemas.microsoft.com/office/drawing/2014/main" id="{B08B5DE8-9D81-4D5B-9A99-ACCE0507B52E}"/>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a:spcAft>
                <a:spcPts val="600"/>
              </a:spcAft>
            </a:pPr>
            <a:r>
              <a:rPr lang="en-US" kern="1200">
                <a:solidFill>
                  <a:schemeClr val="tx1">
                    <a:lumMod val="50000"/>
                    <a:lumOff val="50000"/>
                  </a:schemeClr>
                </a:solidFill>
                <a:latin typeface="+mn-lt"/>
                <a:ea typeface="+mn-ea"/>
                <a:cs typeface="+mn-cs"/>
              </a:rPr>
              <a:t>ETM</a:t>
            </a:r>
          </a:p>
        </p:txBody>
      </p:sp>
      <p:sp>
        <p:nvSpPr>
          <p:cNvPr id="6" name="Slide Number Placeholder 5">
            <a:extLst>
              <a:ext uri="{FF2B5EF4-FFF2-40B4-BE49-F238E27FC236}">
                <a16:creationId xmlns:a16="http://schemas.microsoft.com/office/drawing/2014/main" id="{FD84185D-8DEA-49A5-A6A2-FA947A81BDA8}"/>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B65ACDB8-4ED2-7041-81C5-52BA8840BDB0}" type="slidenum">
              <a:rPr lang="en-US">
                <a:solidFill>
                  <a:schemeClr val="tx1">
                    <a:lumMod val="50000"/>
                    <a:lumOff val="50000"/>
                  </a:schemeClr>
                </a:solidFill>
                <a:latin typeface="+mn-lt"/>
              </a:rPr>
              <a:pPr>
                <a:spcAft>
                  <a:spcPts val="600"/>
                </a:spcAft>
              </a:pPr>
              <a:t>25</a:t>
            </a:fld>
            <a:endParaRPr lang="en-US">
              <a:solidFill>
                <a:schemeClr val="tx1">
                  <a:lumMod val="50000"/>
                  <a:lumOff val="50000"/>
                </a:schemeClr>
              </a:solidFill>
              <a:latin typeface="+mn-lt"/>
            </a:endParaRPr>
          </a:p>
        </p:txBody>
      </p:sp>
    </p:spTree>
    <p:extLst>
      <p:ext uri="{BB962C8B-B14F-4D97-AF65-F5344CB8AC3E}">
        <p14:creationId xmlns:p14="http://schemas.microsoft.com/office/powerpoint/2010/main" val="10386607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2D2A752-1BC8-49FC-BA6C-1F47E8E5A1A4}"/>
              </a:ext>
            </a:extLst>
          </p:cNvPr>
          <p:cNvSpPr>
            <a:spLocks noGrp="1"/>
          </p:cNvSpPr>
          <p:nvPr>
            <p:ph type="title"/>
          </p:nvPr>
        </p:nvSpPr>
        <p:spPr/>
        <p:txBody>
          <a:bodyPr/>
          <a:lstStyle/>
          <a:p>
            <a:r>
              <a:rPr lang="en-US"/>
              <a:t>Specific Accommodations</a:t>
            </a:r>
          </a:p>
        </p:txBody>
      </p:sp>
      <p:sp>
        <p:nvSpPr>
          <p:cNvPr id="8" name="Content Placeholder 7">
            <a:extLst>
              <a:ext uri="{FF2B5EF4-FFF2-40B4-BE49-F238E27FC236}">
                <a16:creationId xmlns:a16="http://schemas.microsoft.com/office/drawing/2014/main" id="{A0B4652C-B472-4173-85F2-272F5912E911}"/>
              </a:ext>
            </a:extLst>
          </p:cNvPr>
          <p:cNvSpPr>
            <a:spLocks noGrp="1"/>
          </p:cNvSpPr>
          <p:nvPr>
            <p:ph idx="1"/>
          </p:nvPr>
        </p:nvSpPr>
        <p:spPr>
          <a:xfrm>
            <a:off x="838200" y="1825625"/>
            <a:ext cx="10515600" cy="3596120"/>
          </a:xfrm>
        </p:spPr>
        <p:txBody>
          <a:bodyPr>
            <a:normAutofit fontScale="85000" lnSpcReduction="20000"/>
          </a:bodyPr>
          <a:lstStyle/>
          <a:p>
            <a:r>
              <a:rPr lang="en-US" b="0" i="0">
                <a:solidFill>
                  <a:srgbClr val="2C2E35"/>
                </a:solidFill>
                <a:effectLst/>
                <a:latin typeface="Segoe UI Semilight" panose="020B0402040204020203" pitchFamily="34" charset="0"/>
              </a:rPr>
              <a:t>Disability Support Services (DSS) will communicate with you when a student requires a specific accommodation</a:t>
            </a:r>
          </a:p>
          <a:p>
            <a:endParaRPr lang="en-US" b="0" i="0">
              <a:solidFill>
                <a:srgbClr val="2C2E35"/>
              </a:solidFill>
              <a:effectLst/>
              <a:latin typeface="Segoe UI Semilight" panose="020B0402040204020203" pitchFamily="34" charset="0"/>
            </a:endParaRPr>
          </a:p>
          <a:p>
            <a:r>
              <a:rPr lang="en-US">
                <a:solidFill>
                  <a:srgbClr val="2C2E35"/>
                </a:solidFill>
                <a:latin typeface="Segoe UI Semilight" panose="020B0402040204020203" pitchFamily="34" charset="0"/>
              </a:rPr>
              <a:t>Specific accommodations may impact a specific assignment or class activity, not just exams</a:t>
            </a:r>
          </a:p>
          <a:p>
            <a:endParaRPr lang="en-US">
              <a:solidFill>
                <a:srgbClr val="2C2E35"/>
              </a:solidFill>
              <a:latin typeface="Segoe UI Semilight" panose="020B0402040204020203" pitchFamily="34" charset="0"/>
            </a:endParaRPr>
          </a:p>
          <a:p>
            <a:r>
              <a:rPr lang="en-US">
                <a:solidFill>
                  <a:srgbClr val="2C2E35"/>
                </a:solidFill>
                <a:latin typeface="Segoe UI Semilight" panose="020B0402040204020203" pitchFamily="34" charset="0"/>
              </a:rPr>
              <a:t>Equitable experience and opportunity to demonstrate knowledge and skill</a:t>
            </a:r>
          </a:p>
          <a:p>
            <a:pPr marL="0" indent="0">
              <a:buNone/>
            </a:pPr>
            <a:endParaRPr lang="en-US">
              <a:solidFill>
                <a:srgbClr val="2C2E35"/>
              </a:solidFill>
              <a:latin typeface="Segoe UI Semilight" panose="020B0402040204020203" pitchFamily="34" charset="0"/>
            </a:endParaRPr>
          </a:p>
          <a:p>
            <a:r>
              <a:rPr lang="en-US">
                <a:solidFill>
                  <a:srgbClr val="2C2E35"/>
                </a:solidFill>
                <a:latin typeface="Segoe UI Semilight" panose="020B0402040204020203" pitchFamily="34" charset="0"/>
              </a:rPr>
              <a:t>If you’re unsure how to meet the specific accommodation, reach out to </a:t>
            </a:r>
            <a:r>
              <a:rPr lang="en-US">
                <a:solidFill>
                  <a:srgbClr val="2C2E35"/>
                </a:solidFill>
                <a:latin typeface="Segoe UI Semilight" panose="020B0402040204020203" pitchFamily="34" charset="0"/>
                <a:hlinkClick r:id="rId2"/>
              </a:rPr>
              <a:t>etmhelp@spu.edu</a:t>
            </a:r>
            <a:r>
              <a:rPr lang="en-US">
                <a:solidFill>
                  <a:srgbClr val="2C2E35"/>
                </a:solidFill>
                <a:latin typeface="Segoe UI Semilight" panose="020B0402040204020203" pitchFamily="34" charset="0"/>
              </a:rPr>
              <a:t>. </a:t>
            </a:r>
            <a:endParaRPr lang="en-US"/>
          </a:p>
        </p:txBody>
      </p:sp>
      <p:sp>
        <p:nvSpPr>
          <p:cNvPr id="4" name="Date Placeholder 3">
            <a:extLst>
              <a:ext uri="{FF2B5EF4-FFF2-40B4-BE49-F238E27FC236}">
                <a16:creationId xmlns:a16="http://schemas.microsoft.com/office/drawing/2014/main" id="{35E6EDE0-6C06-468E-9C4D-3484C12EDB96}"/>
              </a:ext>
            </a:extLst>
          </p:cNvPr>
          <p:cNvSpPr>
            <a:spLocks noGrp="1"/>
          </p:cNvSpPr>
          <p:nvPr>
            <p:ph type="dt" sz="half" idx="10"/>
          </p:nvPr>
        </p:nvSpPr>
        <p:spPr/>
        <p:txBody>
          <a:bodyPr/>
          <a:lstStyle/>
          <a:p>
            <a:r>
              <a:rPr lang="en-US"/>
              <a:t>8/6/2020</a:t>
            </a:r>
          </a:p>
        </p:txBody>
      </p:sp>
      <p:sp>
        <p:nvSpPr>
          <p:cNvPr id="5" name="Footer Placeholder 4">
            <a:extLst>
              <a:ext uri="{FF2B5EF4-FFF2-40B4-BE49-F238E27FC236}">
                <a16:creationId xmlns:a16="http://schemas.microsoft.com/office/drawing/2014/main" id="{225D7957-F712-476C-A057-F881938E3CB3}"/>
              </a:ext>
            </a:extLst>
          </p:cNvPr>
          <p:cNvSpPr>
            <a:spLocks noGrp="1"/>
          </p:cNvSpPr>
          <p:nvPr>
            <p:ph type="ftr" sz="quarter" idx="11"/>
          </p:nvPr>
        </p:nvSpPr>
        <p:spPr/>
        <p:txBody>
          <a:bodyPr/>
          <a:lstStyle/>
          <a:p>
            <a:r>
              <a:rPr lang="en-US"/>
              <a:t>ETM</a:t>
            </a:r>
          </a:p>
        </p:txBody>
      </p:sp>
      <p:sp>
        <p:nvSpPr>
          <p:cNvPr id="6" name="Slide Number Placeholder 5">
            <a:extLst>
              <a:ext uri="{FF2B5EF4-FFF2-40B4-BE49-F238E27FC236}">
                <a16:creationId xmlns:a16="http://schemas.microsoft.com/office/drawing/2014/main" id="{DCC0349D-6D4C-4792-B79B-FD695747DAF3}"/>
              </a:ext>
            </a:extLst>
          </p:cNvPr>
          <p:cNvSpPr>
            <a:spLocks noGrp="1"/>
          </p:cNvSpPr>
          <p:nvPr>
            <p:ph type="sldNum" sz="quarter" idx="12"/>
          </p:nvPr>
        </p:nvSpPr>
        <p:spPr/>
        <p:txBody>
          <a:bodyPr/>
          <a:lstStyle/>
          <a:p>
            <a:fld id="{B65ACDB8-4ED2-7041-81C5-52BA8840BDB0}" type="slidenum">
              <a:rPr lang="en-US" smtClean="0"/>
              <a:t>26</a:t>
            </a:fld>
            <a:endParaRPr lang="en-US"/>
          </a:p>
        </p:txBody>
      </p:sp>
    </p:spTree>
    <p:extLst>
      <p:ext uri="{BB962C8B-B14F-4D97-AF65-F5344CB8AC3E}">
        <p14:creationId xmlns:p14="http://schemas.microsoft.com/office/powerpoint/2010/main" val="4343029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F9C75CB-C445-4AF3-91EB-C42C6C3BB7D5}"/>
              </a:ext>
            </a:extLst>
          </p:cNvPr>
          <p:cNvSpPr>
            <a:spLocks noGrp="1"/>
          </p:cNvSpPr>
          <p:nvPr>
            <p:ph type="title"/>
          </p:nvPr>
        </p:nvSpPr>
        <p:spPr>
          <a:xfrm>
            <a:off x="838200" y="556995"/>
            <a:ext cx="10515600" cy="1133693"/>
          </a:xfrm>
        </p:spPr>
        <p:txBody>
          <a:bodyPr>
            <a:normAutofit/>
          </a:bodyPr>
          <a:lstStyle/>
          <a:p>
            <a:r>
              <a:rPr lang="en-US" sz="5200"/>
              <a:t>Test Accommodations</a:t>
            </a:r>
          </a:p>
        </p:txBody>
      </p:sp>
      <p:sp>
        <p:nvSpPr>
          <p:cNvPr id="4" name="Date Placeholder 3">
            <a:extLst>
              <a:ext uri="{FF2B5EF4-FFF2-40B4-BE49-F238E27FC236}">
                <a16:creationId xmlns:a16="http://schemas.microsoft.com/office/drawing/2014/main" id="{4AACD8A9-01BC-4B84-BA03-ED1D918D0095}"/>
              </a:ext>
            </a:extLst>
          </p:cNvPr>
          <p:cNvSpPr>
            <a:spLocks noGrp="1"/>
          </p:cNvSpPr>
          <p:nvPr>
            <p:ph type="dt" sz="half" idx="10"/>
          </p:nvPr>
        </p:nvSpPr>
        <p:spPr>
          <a:xfrm>
            <a:off x="838200" y="6356350"/>
            <a:ext cx="2743200" cy="365125"/>
          </a:xfrm>
        </p:spPr>
        <p:txBody>
          <a:bodyPr>
            <a:normAutofit/>
          </a:bodyPr>
          <a:lstStyle/>
          <a:p>
            <a:pPr>
              <a:spcAft>
                <a:spcPts val="600"/>
              </a:spcAft>
            </a:pPr>
            <a:r>
              <a:rPr lang="en-US"/>
              <a:t>8/6/2020</a:t>
            </a:r>
          </a:p>
        </p:txBody>
      </p:sp>
      <p:sp>
        <p:nvSpPr>
          <p:cNvPr id="5" name="Footer Placeholder 4">
            <a:extLst>
              <a:ext uri="{FF2B5EF4-FFF2-40B4-BE49-F238E27FC236}">
                <a16:creationId xmlns:a16="http://schemas.microsoft.com/office/drawing/2014/main" id="{86EB85A7-5F78-4682-95ED-3D50FE810C42}"/>
              </a:ext>
            </a:extLst>
          </p:cNvPr>
          <p:cNvSpPr>
            <a:spLocks noGrp="1"/>
          </p:cNvSpPr>
          <p:nvPr>
            <p:ph type="ftr" sz="quarter" idx="11"/>
          </p:nvPr>
        </p:nvSpPr>
        <p:spPr>
          <a:xfrm>
            <a:off x="4038600" y="6356350"/>
            <a:ext cx="4114800" cy="365125"/>
          </a:xfrm>
        </p:spPr>
        <p:txBody>
          <a:bodyPr>
            <a:normAutofit/>
          </a:bodyPr>
          <a:lstStyle/>
          <a:p>
            <a:pPr>
              <a:spcAft>
                <a:spcPts val="600"/>
              </a:spcAft>
            </a:pPr>
            <a:r>
              <a:rPr lang="en-US"/>
              <a:t>ETM</a:t>
            </a:r>
          </a:p>
        </p:txBody>
      </p:sp>
      <p:sp>
        <p:nvSpPr>
          <p:cNvPr id="6" name="Slide Number Placeholder 5">
            <a:extLst>
              <a:ext uri="{FF2B5EF4-FFF2-40B4-BE49-F238E27FC236}">
                <a16:creationId xmlns:a16="http://schemas.microsoft.com/office/drawing/2014/main" id="{9076DDC7-9755-4705-BD6F-16DA033AEE5F}"/>
              </a:ext>
            </a:extLst>
          </p:cNvPr>
          <p:cNvSpPr>
            <a:spLocks noGrp="1"/>
          </p:cNvSpPr>
          <p:nvPr>
            <p:ph type="sldNum" sz="quarter" idx="12"/>
          </p:nvPr>
        </p:nvSpPr>
        <p:spPr>
          <a:xfrm>
            <a:off x="8610600" y="6356350"/>
            <a:ext cx="2743200" cy="365125"/>
          </a:xfrm>
        </p:spPr>
        <p:txBody>
          <a:bodyPr>
            <a:normAutofit/>
          </a:bodyPr>
          <a:lstStyle/>
          <a:p>
            <a:pPr>
              <a:spcAft>
                <a:spcPts val="600"/>
              </a:spcAft>
            </a:pPr>
            <a:fld id="{B65ACDB8-4ED2-7041-81C5-52BA8840BDB0}" type="slidenum">
              <a:rPr lang="en-US"/>
              <a:pPr>
                <a:spcAft>
                  <a:spcPts val="600"/>
                </a:spcAft>
              </a:pPr>
              <a:t>27</a:t>
            </a:fld>
            <a:endParaRPr lang="en-US"/>
          </a:p>
        </p:txBody>
      </p:sp>
      <p:graphicFrame>
        <p:nvGraphicFramePr>
          <p:cNvPr id="18" name="Content Placeholder 2">
            <a:extLst>
              <a:ext uri="{FF2B5EF4-FFF2-40B4-BE49-F238E27FC236}">
                <a16:creationId xmlns:a16="http://schemas.microsoft.com/office/drawing/2014/main" id="{D223CBC3-2D66-4111-9BAD-C802829038AA}"/>
              </a:ext>
            </a:extLst>
          </p:cNvPr>
          <p:cNvGraphicFramePr>
            <a:graphicFrameLocks noGrp="1"/>
          </p:cNvGraphicFramePr>
          <p:nvPr>
            <p:ph idx="1"/>
            <p:extLst>
              <p:ext uri="{D42A27DB-BD31-4B8C-83A1-F6EECF244321}">
                <p14:modId xmlns:p14="http://schemas.microsoft.com/office/powerpoint/2010/main" val="325123301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737324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416916-0DF1-45A6-9660-5CD87F0F4927}"/>
              </a:ext>
            </a:extLst>
          </p:cNvPr>
          <p:cNvSpPr>
            <a:spLocks noGrp="1"/>
          </p:cNvSpPr>
          <p:nvPr>
            <p:ph sz="half" idx="1"/>
          </p:nvPr>
        </p:nvSpPr>
        <p:spPr>
          <a:xfrm>
            <a:off x="838200" y="908649"/>
            <a:ext cx="5181600" cy="5268314"/>
          </a:xfrm>
        </p:spPr>
        <p:txBody>
          <a:bodyPr>
            <a:normAutofit/>
          </a:bodyPr>
          <a:lstStyle/>
          <a:p>
            <a:pPr marL="0" indent="0">
              <a:buNone/>
            </a:pPr>
            <a:endParaRPr lang="en-US"/>
          </a:p>
          <a:p>
            <a:pPr marL="0" indent="0">
              <a:buNone/>
            </a:pPr>
            <a:endParaRPr lang="en-US"/>
          </a:p>
          <a:p>
            <a:r>
              <a:rPr lang="en-US"/>
              <a:t>After the quiz is published, click the Moderate this Quiz link</a:t>
            </a:r>
          </a:p>
          <a:p>
            <a:r>
              <a:rPr lang="en-US"/>
              <a:t>Locate the student(s)and use the Pencil Icon to made adjustments</a:t>
            </a:r>
          </a:p>
          <a:p>
            <a:r>
              <a:rPr lang="en-US"/>
              <a:t>Time should be in addition to what is already given.</a:t>
            </a:r>
          </a:p>
        </p:txBody>
      </p:sp>
      <p:pic>
        <p:nvPicPr>
          <p:cNvPr id="10" name="Content Placeholder 9">
            <a:extLst>
              <a:ext uri="{FF2B5EF4-FFF2-40B4-BE49-F238E27FC236}">
                <a16:creationId xmlns:a16="http://schemas.microsoft.com/office/drawing/2014/main" id="{034FF774-D875-464E-9CA3-2CAF57CB6195}"/>
              </a:ext>
            </a:extLst>
          </p:cNvPr>
          <p:cNvPicPr>
            <a:picLocks noGrp="1" noChangeAspect="1"/>
          </p:cNvPicPr>
          <p:nvPr>
            <p:ph sz="half" idx="2"/>
          </p:nvPr>
        </p:nvPicPr>
        <p:blipFill>
          <a:blip r:embed="rId2"/>
          <a:stretch>
            <a:fillRect/>
          </a:stretch>
        </p:blipFill>
        <p:spPr>
          <a:xfrm>
            <a:off x="6799074" y="2396552"/>
            <a:ext cx="4550747" cy="3824861"/>
          </a:xfrm>
          <a:prstGeom prst="rect">
            <a:avLst/>
          </a:prstGeom>
          <a:ln>
            <a:noFill/>
          </a:ln>
          <a:effectLst>
            <a:outerShdw blurRad="292100" dist="139700" dir="2700000" algn="tl" rotWithShape="0">
              <a:srgbClr val="333333">
                <a:alpha val="65000"/>
              </a:srgbClr>
            </a:outerShdw>
          </a:effectLst>
        </p:spPr>
      </p:pic>
      <p:sp>
        <p:nvSpPr>
          <p:cNvPr id="4" name="Date Placeholder 3">
            <a:extLst>
              <a:ext uri="{FF2B5EF4-FFF2-40B4-BE49-F238E27FC236}">
                <a16:creationId xmlns:a16="http://schemas.microsoft.com/office/drawing/2014/main" id="{D3F14C0B-491B-4FDC-A460-7F37610BF35D}"/>
              </a:ext>
            </a:extLst>
          </p:cNvPr>
          <p:cNvSpPr>
            <a:spLocks noGrp="1"/>
          </p:cNvSpPr>
          <p:nvPr>
            <p:ph type="dt" sz="half" idx="10"/>
          </p:nvPr>
        </p:nvSpPr>
        <p:spPr/>
        <p:txBody>
          <a:bodyPr/>
          <a:lstStyle/>
          <a:p>
            <a:r>
              <a:rPr lang="en-US"/>
              <a:t>8/6/2020</a:t>
            </a:r>
          </a:p>
        </p:txBody>
      </p:sp>
      <p:sp>
        <p:nvSpPr>
          <p:cNvPr id="5" name="Footer Placeholder 4">
            <a:extLst>
              <a:ext uri="{FF2B5EF4-FFF2-40B4-BE49-F238E27FC236}">
                <a16:creationId xmlns:a16="http://schemas.microsoft.com/office/drawing/2014/main" id="{2C2C8E95-762B-4928-9AA2-09F55BCA1073}"/>
              </a:ext>
            </a:extLst>
          </p:cNvPr>
          <p:cNvSpPr>
            <a:spLocks noGrp="1"/>
          </p:cNvSpPr>
          <p:nvPr>
            <p:ph type="ftr" sz="quarter" idx="11"/>
          </p:nvPr>
        </p:nvSpPr>
        <p:spPr/>
        <p:txBody>
          <a:bodyPr/>
          <a:lstStyle/>
          <a:p>
            <a:r>
              <a:rPr lang="en-US"/>
              <a:t>ETM</a:t>
            </a:r>
          </a:p>
        </p:txBody>
      </p:sp>
      <p:sp>
        <p:nvSpPr>
          <p:cNvPr id="6" name="Slide Number Placeholder 5">
            <a:extLst>
              <a:ext uri="{FF2B5EF4-FFF2-40B4-BE49-F238E27FC236}">
                <a16:creationId xmlns:a16="http://schemas.microsoft.com/office/drawing/2014/main" id="{307E9ECB-8478-4A63-B17B-80BDAB51AB64}"/>
              </a:ext>
            </a:extLst>
          </p:cNvPr>
          <p:cNvSpPr>
            <a:spLocks noGrp="1"/>
          </p:cNvSpPr>
          <p:nvPr>
            <p:ph type="sldNum" sz="quarter" idx="12"/>
          </p:nvPr>
        </p:nvSpPr>
        <p:spPr/>
        <p:txBody>
          <a:bodyPr/>
          <a:lstStyle/>
          <a:p>
            <a:fld id="{B65ACDB8-4ED2-7041-81C5-52BA8840BDB0}" type="slidenum">
              <a:rPr lang="en-US" smtClean="0"/>
              <a:pPr/>
              <a:t>28</a:t>
            </a:fld>
            <a:endParaRPr lang="en-US"/>
          </a:p>
        </p:txBody>
      </p:sp>
      <p:pic>
        <p:nvPicPr>
          <p:cNvPr id="12" name="Picture 11">
            <a:extLst>
              <a:ext uri="{FF2B5EF4-FFF2-40B4-BE49-F238E27FC236}">
                <a16:creationId xmlns:a16="http://schemas.microsoft.com/office/drawing/2014/main" id="{6D92A017-A2E1-4E70-925A-21D0B593A84E}"/>
              </a:ext>
            </a:extLst>
          </p:cNvPr>
          <p:cNvPicPr>
            <a:picLocks noChangeAspect="1"/>
          </p:cNvPicPr>
          <p:nvPr/>
        </p:nvPicPr>
        <p:blipFill>
          <a:blip r:embed="rId3"/>
          <a:stretch>
            <a:fillRect/>
          </a:stretch>
        </p:blipFill>
        <p:spPr>
          <a:xfrm>
            <a:off x="6799073" y="908649"/>
            <a:ext cx="4550748" cy="96142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119227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CD298-35C0-4147-9B5D-AB14FDE86E64}"/>
              </a:ext>
            </a:extLst>
          </p:cNvPr>
          <p:cNvSpPr>
            <a:spLocks noGrp="1"/>
          </p:cNvSpPr>
          <p:nvPr>
            <p:ph type="title"/>
          </p:nvPr>
        </p:nvSpPr>
        <p:spPr/>
        <p:txBody>
          <a:bodyPr/>
          <a:lstStyle/>
          <a:p>
            <a:r>
              <a:rPr lang="en-US"/>
              <a:t>Examples of Test Accommodations</a:t>
            </a:r>
          </a:p>
        </p:txBody>
      </p:sp>
      <p:sp>
        <p:nvSpPr>
          <p:cNvPr id="3" name="Content Placeholder 2">
            <a:extLst>
              <a:ext uri="{FF2B5EF4-FFF2-40B4-BE49-F238E27FC236}">
                <a16:creationId xmlns:a16="http://schemas.microsoft.com/office/drawing/2014/main" id="{3960AD3A-01C9-438B-A3C9-04D22DE186F8}"/>
              </a:ext>
            </a:extLst>
          </p:cNvPr>
          <p:cNvSpPr>
            <a:spLocks noGrp="1"/>
          </p:cNvSpPr>
          <p:nvPr>
            <p:ph idx="1"/>
          </p:nvPr>
        </p:nvSpPr>
        <p:spPr/>
        <p:txBody>
          <a:bodyPr/>
          <a:lstStyle/>
          <a:p>
            <a:pPr>
              <a:lnSpc>
                <a:spcPct val="100000"/>
              </a:lnSpc>
            </a:pPr>
            <a:r>
              <a:rPr lang="en-US"/>
              <a:t>Extended time</a:t>
            </a:r>
          </a:p>
          <a:p>
            <a:pPr>
              <a:lnSpc>
                <a:spcPct val="100000"/>
              </a:lnSpc>
            </a:pPr>
            <a:r>
              <a:rPr lang="en-US"/>
              <a:t>Multiple attempts</a:t>
            </a:r>
          </a:p>
          <a:p>
            <a:pPr>
              <a:lnSpc>
                <a:spcPct val="100000"/>
              </a:lnSpc>
            </a:pPr>
            <a:r>
              <a:rPr lang="en-US"/>
              <a:t>Taking a test in a quiet environment</a:t>
            </a:r>
          </a:p>
          <a:p>
            <a:pPr>
              <a:lnSpc>
                <a:spcPct val="100000"/>
              </a:lnSpc>
            </a:pPr>
            <a:r>
              <a:rPr lang="en-US"/>
              <a:t>Reader or Scribe available for student's test support</a:t>
            </a:r>
          </a:p>
          <a:p>
            <a:pPr>
              <a:lnSpc>
                <a:spcPct val="100000"/>
              </a:lnSpc>
            </a:pPr>
            <a:r>
              <a:rPr lang="en-US"/>
              <a:t>Access to applications to during the exam (screen readers, dictation software, Microsoft Word, </a:t>
            </a:r>
            <a:r>
              <a:rPr lang="en-US" err="1"/>
              <a:t>etc</a:t>
            </a:r>
            <a:r>
              <a:rPr lang="en-US"/>
              <a:t>)</a:t>
            </a:r>
          </a:p>
          <a:p>
            <a:endParaRPr lang="en-US"/>
          </a:p>
        </p:txBody>
      </p:sp>
      <p:sp>
        <p:nvSpPr>
          <p:cNvPr id="4" name="Date Placeholder 3">
            <a:extLst>
              <a:ext uri="{FF2B5EF4-FFF2-40B4-BE49-F238E27FC236}">
                <a16:creationId xmlns:a16="http://schemas.microsoft.com/office/drawing/2014/main" id="{80BFFBA7-7DB4-4172-9E57-A995131FE292}"/>
              </a:ext>
            </a:extLst>
          </p:cNvPr>
          <p:cNvSpPr>
            <a:spLocks noGrp="1"/>
          </p:cNvSpPr>
          <p:nvPr>
            <p:ph type="dt" sz="half" idx="10"/>
          </p:nvPr>
        </p:nvSpPr>
        <p:spPr/>
        <p:txBody>
          <a:bodyPr/>
          <a:lstStyle/>
          <a:p>
            <a:r>
              <a:rPr lang="en-US"/>
              <a:t>8/6/2020</a:t>
            </a:r>
          </a:p>
        </p:txBody>
      </p:sp>
      <p:sp>
        <p:nvSpPr>
          <p:cNvPr id="5" name="Footer Placeholder 4">
            <a:extLst>
              <a:ext uri="{FF2B5EF4-FFF2-40B4-BE49-F238E27FC236}">
                <a16:creationId xmlns:a16="http://schemas.microsoft.com/office/drawing/2014/main" id="{4EC2CCA6-0FA0-4990-8AF9-CF1ABA6D8C1E}"/>
              </a:ext>
            </a:extLst>
          </p:cNvPr>
          <p:cNvSpPr>
            <a:spLocks noGrp="1"/>
          </p:cNvSpPr>
          <p:nvPr>
            <p:ph type="ftr" sz="quarter" idx="11"/>
          </p:nvPr>
        </p:nvSpPr>
        <p:spPr/>
        <p:txBody>
          <a:bodyPr/>
          <a:lstStyle/>
          <a:p>
            <a:r>
              <a:rPr lang="en-US"/>
              <a:t>ETM</a:t>
            </a:r>
          </a:p>
        </p:txBody>
      </p:sp>
      <p:sp>
        <p:nvSpPr>
          <p:cNvPr id="6" name="Slide Number Placeholder 5">
            <a:extLst>
              <a:ext uri="{FF2B5EF4-FFF2-40B4-BE49-F238E27FC236}">
                <a16:creationId xmlns:a16="http://schemas.microsoft.com/office/drawing/2014/main" id="{33B3F4CF-A49A-4D2B-9E93-C25E1CE5943D}"/>
              </a:ext>
            </a:extLst>
          </p:cNvPr>
          <p:cNvSpPr>
            <a:spLocks noGrp="1"/>
          </p:cNvSpPr>
          <p:nvPr>
            <p:ph type="sldNum" sz="quarter" idx="12"/>
          </p:nvPr>
        </p:nvSpPr>
        <p:spPr/>
        <p:txBody>
          <a:bodyPr/>
          <a:lstStyle/>
          <a:p>
            <a:fld id="{B65ACDB8-4ED2-7041-81C5-52BA8840BDB0}" type="slidenum">
              <a:rPr lang="en-US" smtClean="0"/>
              <a:pPr/>
              <a:t>29</a:t>
            </a:fld>
            <a:endParaRPr lang="en-US"/>
          </a:p>
        </p:txBody>
      </p:sp>
    </p:spTree>
    <p:extLst>
      <p:ext uri="{BB962C8B-B14F-4D97-AF65-F5344CB8AC3E}">
        <p14:creationId xmlns:p14="http://schemas.microsoft.com/office/powerpoint/2010/main" val="25969781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BAD76F3E-3A97-486B-B402-44400A8B9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41EBA73E-90C2-43D2-A1CE-3A391A294649}"/>
              </a:ext>
            </a:extLst>
          </p:cNvPr>
          <p:cNvSpPr>
            <a:spLocks noGrp="1"/>
          </p:cNvSpPr>
          <p:nvPr>
            <p:ph type="title"/>
          </p:nvPr>
        </p:nvSpPr>
        <p:spPr>
          <a:xfrm>
            <a:off x="838199" y="1093788"/>
            <a:ext cx="10506455" cy="2967208"/>
          </a:xfrm>
        </p:spPr>
        <p:txBody>
          <a:bodyPr vert="horz" lIns="91440" tIns="45720" rIns="91440" bIns="45720" rtlCol="0" anchor="b">
            <a:normAutofit/>
          </a:bodyPr>
          <a:lstStyle/>
          <a:p>
            <a:r>
              <a:rPr lang="en-US" sz="8000" kern="1200">
                <a:solidFill>
                  <a:schemeClr val="tx1"/>
                </a:solidFill>
                <a:latin typeface="+mj-lt"/>
                <a:ea typeface="+mj-ea"/>
                <a:cs typeface="+mj-cs"/>
              </a:rPr>
              <a:t>Technology</a:t>
            </a:r>
          </a:p>
        </p:txBody>
      </p:sp>
      <p:sp>
        <p:nvSpPr>
          <p:cNvPr id="8" name="Text Placeholder 7">
            <a:extLst>
              <a:ext uri="{FF2B5EF4-FFF2-40B4-BE49-F238E27FC236}">
                <a16:creationId xmlns:a16="http://schemas.microsoft.com/office/drawing/2014/main" id="{26EFB8FA-03AC-4531-9F64-BD4EAA711399}"/>
              </a:ext>
            </a:extLst>
          </p:cNvPr>
          <p:cNvSpPr>
            <a:spLocks noGrp="1"/>
          </p:cNvSpPr>
          <p:nvPr>
            <p:ph type="body" idx="1"/>
          </p:nvPr>
        </p:nvSpPr>
        <p:spPr>
          <a:xfrm>
            <a:off x="7400924" y="4619624"/>
            <a:ext cx="3946779" cy="1038225"/>
          </a:xfrm>
        </p:spPr>
        <p:txBody>
          <a:bodyPr vert="horz" lIns="91440" tIns="45720" rIns="91440" bIns="45720" rtlCol="0">
            <a:normAutofit/>
          </a:bodyPr>
          <a:lstStyle/>
          <a:p>
            <a:pPr algn="r"/>
            <a:endParaRPr lang="en-US" sz="2400" kern="1200">
              <a:solidFill>
                <a:schemeClr val="tx1"/>
              </a:solidFill>
              <a:latin typeface="+mn-lt"/>
              <a:ea typeface="+mn-ea"/>
              <a:cs typeface="+mn-cs"/>
            </a:endParaRPr>
          </a:p>
        </p:txBody>
      </p:sp>
      <p:sp>
        <p:nvSpPr>
          <p:cNvPr id="15" name="Rectangle 14">
            <a:extLst>
              <a:ext uri="{FF2B5EF4-FFF2-40B4-BE49-F238E27FC236}">
                <a16:creationId xmlns:a16="http://schemas.microsoft.com/office/drawing/2014/main" id="{391F6B52-91F4-4AEB-B6DB-29FEBCF28C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4331166"/>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6">
            <a:extLst>
              <a:ext uri="{FF2B5EF4-FFF2-40B4-BE49-F238E27FC236}">
                <a16:creationId xmlns:a16="http://schemas.microsoft.com/office/drawing/2014/main" id="{2CD6F061-7C53-44F4-9794-953DB70A45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346882" y="2348839"/>
            <a:ext cx="54864" cy="39467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Date Placeholder 3">
            <a:extLst>
              <a:ext uri="{FF2B5EF4-FFF2-40B4-BE49-F238E27FC236}">
                <a16:creationId xmlns:a16="http://schemas.microsoft.com/office/drawing/2014/main" id="{4D0E9BFD-A781-4700-89E0-FB2AE3DB32DD}"/>
              </a:ext>
            </a:extLst>
          </p:cNvPr>
          <p:cNvSpPr>
            <a:spLocks noGrp="1"/>
          </p:cNvSpPr>
          <p:nvPr>
            <p:ph type="dt" sz="half" idx="10"/>
          </p:nvPr>
        </p:nvSpPr>
        <p:spPr>
          <a:xfrm>
            <a:off x="838200" y="6356350"/>
            <a:ext cx="2743200" cy="365125"/>
          </a:xfrm>
        </p:spPr>
        <p:txBody>
          <a:bodyPr vert="horz" lIns="91440" tIns="45720" rIns="91440" bIns="45720" rtlCol="0" anchor="ctr">
            <a:normAutofit/>
          </a:bodyPr>
          <a:lstStyle/>
          <a:p>
            <a:pPr>
              <a:spcAft>
                <a:spcPts val="600"/>
              </a:spcAft>
            </a:pPr>
            <a:r>
              <a:rPr lang="en-US">
                <a:solidFill>
                  <a:schemeClr val="tx1">
                    <a:lumMod val="50000"/>
                    <a:lumOff val="50000"/>
                  </a:schemeClr>
                </a:solidFill>
                <a:latin typeface="+mn-lt"/>
              </a:rPr>
              <a:t>8/6/2020</a:t>
            </a:r>
          </a:p>
        </p:txBody>
      </p:sp>
      <p:sp>
        <p:nvSpPr>
          <p:cNvPr id="5" name="Footer Placeholder 4">
            <a:extLst>
              <a:ext uri="{FF2B5EF4-FFF2-40B4-BE49-F238E27FC236}">
                <a16:creationId xmlns:a16="http://schemas.microsoft.com/office/drawing/2014/main" id="{E324069E-269B-40B4-A31D-66130DA5112A}"/>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a:spcAft>
                <a:spcPts val="600"/>
              </a:spcAft>
            </a:pPr>
            <a:r>
              <a:rPr lang="en-US" kern="1200">
                <a:solidFill>
                  <a:schemeClr val="tx1">
                    <a:lumMod val="50000"/>
                    <a:lumOff val="50000"/>
                  </a:schemeClr>
                </a:solidFill>
                <a:latin typeface="+mn-lt"/>
                <a:ea typeface="+mn-ea"/>
                <a:cs typeface="+mn-cs"/>
              </a:rPr>
              <a:t>ETM</a:t>
            </a:r>
          </a:p>
        </p:txBody>
      </p:sp>
      <p:sp>
        <p:nvSpPr>
          <p:cNvPr id="6" name="Slide Number Placeholder 5">
            <a:extLst>
              <a:ext uri="{FF2B5EF4-FFF2-40B4-BE49-F238E27FC236}">
                <a16:creationId xmlns:a16="http://schemas.microsoft.com/office/drawing/2014/main" id="{503F69BD-258B-454A-AF29-B37E04280162}"/>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B65ACDB8-4ED2-7041-81C5-52BA8840BDB0}" type="slidenum">
              <a:rPr lang="en-US">
                <a:solidFill>
                  <a:schemeClr val="tx1">
                    <a:lumMod val="50000"/>
                    <a:lumOff val="50000"/>
                  </a:schemeClr>
                </a:solidFill>
                <a:latin typeface="+mn-lt"/>
              </a:rPr>
              <a:pPr>
                <a:spcAft>
                  <a:spcPts val="600"/>
                </a:spcAft>
              </a:pPr>
              <a:t>30</a:t>
            </a:fld>
            <a:endParaRPr lang="en-US">
              <a:solidFill>
                <a:schemeClr val="tx1">
                  <a:lumMod val="50000"/>
                  <a:lumOff val="50000"/>
                </a:schemeClr>
              </a:solidFill>
              <a:latin typeface="+mn-lt"/>
            </a:endParaRPr>
          </a:p>
        </p:txBody>
      </p:sp>
    </p:spTree>
    <p:extLst>
      <p:ext uri="{BB962C8B-B14F-4D97-AF65-F5344CB8AC3E}">
        <p14:creationId xmlns:p14="http://schemas.microsoft.com/office/powerpoint/2010/main" val="30398338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5628E5CB-913B-4378-97CE-18C9F6410C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9">
            <a:extLst>
              <a:ext uri="{FF2B5EF4-FFF2-40B4-BE49-F238E27FC236}">
                <a16:creationId xmlns:a16="http://schemas.microsoft.com/office/drawing/2014/main" id="{381F9DDF-D229-4263-88C5-C1989664BEEB}"/>
              </a:ext>
            </a:extLst>
          </p:cNvPr>
          <p:cNvSpPr>
            <a:spLocks noGrp="1"/>
          </p:cNvSpPr>
          <p:nvPr>
            <p:ph type="title"/>
          </p:nvPr>
        </p:nvSpPr>
        <p:spPr>
          <a:xfrm>
            <a:off x="838200" y="557188"/>
            <a:ext cx="4862848" cy="5569291"/>
          </a:xfrm>
        </p:spPr>
        <p:txBody>
          <a:bodyPr>
            <a:normAutofit/>
          </a:bodyPr>
          <a:lstStyle/>
          <a:p>
            <a:r>
              <a:rPr lang="en-US" sz="5200"/>
              <a:t>Some tools you might use…</a:t>
            </a:r>
          </a:p>
        </p:txBody>
      </p:sp>
      <p:sp>
        <p:nvSpPr>
          <p:cNvPr id="4" name="Date Placeholder 3">
            <a:extLst>
              <a:ext uri="{FF2B5EF4-FFF2-40B4-BE49-F238E27FC236}">
                <a16:creationId xmlns:a16="http://schemas.microsoft.com/office/drawing/2014/main" id="{9D7948BB-CE4F-4C2D-AE4E-75A35E7F2E4B}"/>
              </a:ext>
            </a:extLst>
          </p:cNvPr>
          <p:cNvSpPr>
            <a:spLocks noGrp="1"/>
          </p:cNvSpPr>
          <p:nvPr>
            <p:ph type="dt" sz="half" idx="10"/>
          </p:nvPr>
        </p:nvSpPr>
        <p:spPr>
          <a:xfrm>
            <a:off x="838200" y="6356350"/>
            <a:ext cx="2743200" cy="365125"/>
          </a:xfrm>
        </p:spPr>
        <p:txBody>
          <a:bodyPr>
            <a:normAutofit/>
          </a:bodyPr>
          <a:lstStyle/>
          <a:p>
            <a:pPr>
              <a:spcAft>
                <a:spcPts val="600"/>
              </a:spcAft>
            </a:pPr>
            <a:r>
              <a:rPr lang="en-US"/>
              <a:t>8/6/2020</a:t>
            </a:r>
          </a:p>
        </p:txBody>
      </p:sp>
      <p:sp>
        <p:nvSpPr>
          <p:cNvPr id="5" name="Footer Placeholder 4">
            <a:extLst>
              <a:ext uri="{FF2B5EF4-FFF2-40B4-BE49-F238E27FC236}">
                <a16:creationId xmlns:a16="http://schemas.microsoft.com/office/drawing/2014/main" id="{8BC57070-1013-401A-B956-8D0AFFC7A29F}"/>
              </a:ext>
            </a:extLst>
          </p:cNvPr>
          <p:cNvSpPr>
            <a:spLocks noGrp="1"/>
          </p:cNvSpPr>
          <p:nvPr>
            <p:ph type="ftr" sz="quarter" idx="11"/>
          </p:nvPr>
        </p:nvSpPr>
        <p:spPr>
          <a:xfrm>
            <a:off x="4038600" y="6356350"/>
            <a:ext cx="4114800" cy="365125"/>
          </a:xfrm>
        </p:spPr>
        <p:txBody>
          <a:bodyPr>
            <a:normAutofit/>
          </a:bodyPr>
          <a:lstStyle/>
          <a:p>
            <a:pPr>
              <a:spcAft>
                <a:spcPts val="600"/>
              </a:spcAft>
            </a:pPr>
            <a:r>
              <a:rPr lang="en-US"/>
              <a:t>ETM</a:t>
            </a:r>
          </a:p>
        </p:txBody>
      </p:sp>
      <p:sp>
        <p:nvSpPr>
          <p:cNvPr id="6" name="Slide Number Placeholder 5">
            <a:extLst>
              <a:ext uri="{FF2B5EF4-FFF2-40B4-BE49-F238E27FC236}">
                <a16:creationId xmlns:a16="http://schemas.microsoft.com/office/drawing/2014/main" id="{C1DFCDF6-57FD-4C5A-A8CF-8AAAAD07C072}"/>
              </a:ext>
            </a:extLst>
          </p:cNvPr>
          <p:cNvSpPr>
            <a:spLocks noGrp="1"/>
          </p:cNvSpPr>
          <p:nvPr>
            <p:ph type="sldNum" sz="quarter" idx="12"/>
          </p:nvPr>
        </p:nvSpPr>
        <p:spPr>
          <a:xfrm>
            <a:off x="8610600" y="6356350"/>
            <a:ext cx="2743200" cy="365125"/>
          </a:xfrm>
        </p:spPr>
        <p:txBody>
          <a:bodyPr>
            <a:normAutofit/>
          </a:bodyPr>
          <a:lstStyle/>
          <a:p>
            <a:pPr>
              <a:spcAft>
                <a:spcPts val="600"/>
              </a:spcAft>
            </a:pPr>
            <a:fld id="{B65ACDB8-4ED2-7041-81C5-52BA8840BDB0}" type="slidenum">
              <a:rPr lang="en-US" smtClean="0"/>
              <a:pPr>
                <a:spcAft>
                  <a:spcPts val="600"/>
                </a:spcAft>
              </a:pPr>
              <a:t>31</a:t>
            </a:fld>
            <a:endParaRPr lang="en-US"/>
          </a:p>
        </p:txBody>
      </p:sp>
      <p:graphicFrame>
        <p:nvGraphicFramePr>
          <p:cNvPr id="13" name="Content Placeholder 10">
            <a:extLst>
              <a:ext uri="{FF2B5EF4-FFF2-40B4-BE49-F238E27FC236}">
                <a16:creationId xmlns:a16="http://schemas.microsoft.com/office/drawing/2014/main" id="{9FE204BD-354B-4A24-AFF3-C08C0652D65F}"/>
              </a:ext>
            </a:extLst>
          </p:cNvPr>
          <p:cNvGraphicFramePr>
            <a:graphicFrameLocks noGrp="1"/>
          </p:cNvGraphicFramePr>
          <p:nvPr>
            <p:ph idx="1"/>
            <p:extLst>
              <p:ext uri="{D42A27DB-BD31-4B8C-83A1-F6EECF244321}">
                <p14:modId xmlns:p14="http://schemas.microsoft.com/office/powerpoint/2010/main" val="1270468285"/>
              </p:ext>
            </p:extLst>
          </p:nvPr>
        </p:nvGraphicFramePr>
        <p:xfrm>
          <a:off x="6099048" y="621792"/>
          <a:ext cx="5257800" cy="5504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881119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5" name="Rectangle 14">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89A47F9-8FB6-4C66-87A3-6E236A272D2D}"/>
              </a:ext>
            </a:extLst>
          </p:cNvPr>
          <p:cNvSpPr>
            <a:spLocks noGrp="1"/>
          </p:cNvSpPr>
          <p:nvPr>
            <p:ph type="title"/>
          </p:nvPr>
        </p:nvSpPr>
        <p:spPr>
          <a:xfrm>
            <a:off x="1115568" y="548640"/>
            <a:ext cx="10168128" cy="1179576"/>
          </a:xfrm>
        </p:spPr>
        <p:txBody>
          <a:bodyPr>
            <a:normAutofit/>
          </a:bodyPr>
          <a:lstStyle/>
          <a:p>
            <a:r>
              <a:rPr lang="en-US" sz="4000"/>
              <a:t>TurnItIn</a:t>
            </a:r>
          </a:p>
        </p:txBody>
      </p:sp>
      <p:sp>
        <p:nvSpPr>
          <p:cNvPr id="17" name="Rectangle 16">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1DB76882-3CDE-46B7-844C-CE4A82922658}"/>
              </a:ext>
            </a:extLst>
          </p:cNvPr>
          <p:cNvSpPr>
            <a:spLocks noGrp="1"/>
          </p:cNvSpPr>
          <p:nvPr>
            <p:ph idx="1"/>
          </p:nvPr>
        </p:nvSpPr>
        <p:spPr>
          <a:xfrm>
            <a:off x="1115568" y="2481943"/>
            <a:ext cx="10168128" cy="3695020"/>
          </a:xfrm>
        </p:spPr>
        <p:txBody>
          <a:bodyPr>
            <a:normAutofit/>
          </a:bodyPr>
          <a:lstStyle/>
          <a:p>
            <a:r>
              <a:rPr lang="en-US" sz="2200"/>
              <a:t>It’s not just about academic integrity</a:t>
            </a:r>
          </a:p>
          <a:p>
            <a:r>
              <a:rPr lang="en-US" sz="2200"/>
              <a:t>TurnItIn is a powerful tool that can also be used to help students improve writing and it’s fully integrated into Canvas.</a:t>
            </a:r>
          </a:p>
          <a:p>
            <a:pPr lvl="1"/>
            <a:r>
              <a:rPr lang="en-US" sz="2200"/>
              <a:t>Go to an assignment or create a new one.  Under Submission Type, choose External Tool, click the magnifying glass to locate a tool and choose TurnItIn.</a:t>
            </a:r>
          </a:p>
          <a:p>
            <a:pPr lvl="1"/>
            <a:r>
              <a:rPr lang="en-US" sz="2200"/>
              <a:t>Then adjust your TurnItIn settings</a:t>
            </a:r>
          </a:p>
          <a:p>
            <a:r>
              <a:rPr lang="en-US" sz="2200"/>
              <a:t>Recommend you provide students an opportunity to review the similarity report and use the tool for feedback prior to a big paper submission</a:t>
            </a:r>
          </a:p>
        </p:txBody>
      </p:sp>
      <p:sp>
        <p:nvSpPr>
          <p:cNvPr id="4" name="Date Placeholder 3">
            <a:extLst>
              <a:ext uri="{FF2B5EF4-FFF2-40B4-BE49-F238E27FC236}">
                <a16:creationId xmlns:a16="http://schemas.microsoft.com/office/drawing/2014/main" id="{E875343D-FF9D-44BD-95F4-6927799457FF}"/>
              </a:ext>
            </a:extLst>
          </p:cNvPr>
          <p:cNvSpPr>
            <a:spLocks noGrp="1"/>
          </p:cNvSpPr>
          <p:nvPr>
            <p:ph type="dt" sz="half" idx="10"/>
          </p:nvPr>
        </p:nvSpPr>
        <p:spPr>
          <a:xfrm>
            <a:off x="1115568" y="6356350"/>
            <a:ext cx="2743200" cy="365125"/>
          </a:xfrm>
        </p:spPr>
        <p:txBody>
          <a:bodyPr>
            <a:normAutofit/>
          </a:bodyPr>
          <a:lstStyle/>
          <a:p>
            <a:pPr>
              <a:spcAft>
                <a:spcPts val="600"/>
              </a:spcAft>
            </a:pPr>
            <a:r>
              <a:rPr lang="en-US">
                <a:solidFill>
                  <a:schemeClr val="tx1">
                    <a:lumMod val="50000"/>
                    <a:lumOff val="50000"/>
                  </a:schemeClr>
                </a:solidFill>
              </a:rPr>
              <a:t>8/6/2020</a:t>
            </a:r>
          </a:p>
        </p:txBody>
      </p:sp>
      <p:sp>
        <p:nvSpPr>
          <p:cNvPr id="5" name="Footer Placeholder 4">
            <a:extLst>
              <a:ext uri="{FF2B5EF4-FFF2-40B4-BE49-F238E27FC236}">
                <a16:creationId xmlns:a16="http://schemas.microsoft.com/office/drawing/2014/main" id="{08F89FAF-EB48-4A73-99BA-1D203FB27817}"/>
              </a:ext>
            </a:extLst>
          </p:cNvPr>
          <p:cNvSpPr>
            <a:spLocks noGrp="1"/>
          </p:cNvSpPr>
          <p:nvPr>
            <p:ph type="ftr" sz="quarter" idx="11"/>
          </p:nvPr>
        </p:nvSpPr>
        <p:spPr>
          <a:xfrm>
            <a:off x="4038600" y="6356350"/>
            <a:ext cx="4114800" cy="365125"/>
          </a:xfrm>
        </p:spPr>
        <p:txBody>
          <a:bodyPr>
            <a:normAutofit/>
          </a:bodyPr>
          <a:lstStyle/>
          <a:p>
            <a:pPr>
              <a:spcAft>
                <a:spcPts val="600"/>
              </a:spcAft>
            </a:pPr>
            <a:r>
              <a:rPr lang="en-US">
                <a:solidFill>
                  <a:schemeClr val="tx1">
                    <a:lumMod val="50000"/>
                    <a:lumOff val="50000"/>
                  </a:schemeClr>
                </a:solidFill>
              </a:rPr>
              <a:t>ETM</a:t>
            </a:r>
          </a:p>
        </p:txBody>
      </p:sp>
      <p:sp>
        <p:nvSpPr>
          <p:cNvPr id="6" name="Slide Number Placeholder 5">
            <a:extLst>
              <a:ext uri="{FF2B5EF4-FFF2-40B4-BE49-F238E27FC236}">
                <a16:creationId xmlns:a16="http://schemas.microsoft.com/office/drawing/2014/main" id="{E5080E3B-BB90-4796-BE5C-D1BB232126A5}"/>
              </a:ext>
            </a:extLst>
          </p:cNvPr>
          <p:cNvSpPr>
            <a:spLocks noGrp="1"/>
          </p:cNvSpPr>
          <p:nvPr>
            <p:ph type="sldNum" sz="quarter" idx="12"/>
          </p:nvPr>
        </p:nvSpPr>
        <p:spPr>
          <a:xfrm>
            <a:off x="8540496" y="6356350"/>
            <a:ext cx="2743200" cy="365125"/>
          </a:xfrm>
        </p:spPr>
        <p:txBody>
          <a:bodyPr>
            <a:normAutofit/>
          </a:bodyPr>
          <a:lstStyle/>
          <a:p>
            <a:pPr>
              <a:spcAft>
                <a:spcPts val="600"/>
              </a:spcAft>
            </a:pPr>
            <a:fld id="{B65ACDB8-4ED2-7041-81C5-52BA8840BDB0}" type="slidenum">
              <a:rPr lang="en-US">
                <a:solidFill>
                  <a:schemeClr val="tx1">
                    <a:lumMod val="50000"/>
                    <a:lumOff val="50000"/>
                  </a:schemeClr>
                </a:solidFill>
              </a:rPr>
              <a:pPr>
                <a:spcAft>
                  <a:spcPts val="600"/>
                </a:spcAft>
              </a:pPr>
              <a:t>32</a:t>
            </a:fld>
            <a:endParaRPr lang="en-US">
              <a:solidFill>
                <a:schemeClr val="tx1">
                  <a:lumMod val="50000"/>
                  <a:lumOff val="50000"/>
                </a:schemeClr>
              </a:solidFill>
            </a:endParaRPr>
          </a:p>
        </p:txBody>
      </p:sp>
    </p:spTree>
    <p:extLst>
      <p:ext uri="{BB962C8B-B14F-4D97-AF65-F5344CB8AC3E}">
        <p14:creationId xmlns:p14="http://schemas.microsoft.com/office/powerpoint/2010/main" val="19864290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74681-80A7-45F9-88D6-4B02F8C1FF80}"/>
              </a:ext>
            </a:extLst>
          </p:cNvPr>
          <p:cNvSpPr>
            <a:spLocks noGrp="1"/>
          </p:cNvSpPr>
          <p:nvPr>
            <p:ph type="title"/>
          </p:nvPr>
        </p:nvSpPr>
        <p:spPr/>
        <p:txBody>
          <a:bodyPr/>
          <a:lstStyle/>
          <a:p>
            <a:r>
              <a:rPr lang="en-US"/>
              <a:t>Respondus</a:t>
            </a:r>
          </a:p>
        </p:txBody>
      </p:sp>
      <p:sp>
        <p:nvSpPr>
          <p:cNvPr id="7" name="Text Placeholder 6">
            <a:extLst>
              <a:ext uri="{FF2B5EF4-FFF2-40B4-BE49-F238E27FC236}">
                <a16:creationId xmlns:a16="http://schemas.microsoft.com/office/drawing/2014/main" id="{B3E88452-CE7A-48E3-B5F4-0BF8D889A490}"/>
              </a:ext>
            </a:extLst>
          </p:cNvPr>
          <p:cNvSpPr>
            <a:spLocks noGrp="1"/>
          </p:cNvSpPr>
          <p:nvPr>
            <p:ph type="body" idx="1"/>
          </p:nvPr>
        </p:nvSpPr>
        <p:spPr/>
        <p:txBody>
          <a:bodyPr/>
          <a:lstStyle/>
          <a:p>
            <a:r>
              <a:rPr lang="en-US"/>
              <a:t>LockDown Browser</a:t>
            </a:r>
          </a:p>
        </p:txBody>
      </p:sp>
      <p:sp>
        <p:nvSpPr>
          <p:cNvPr id="8" name="Content Placeholder 7">
            <a:extLst>
              <a:ext uri="{FF2B5EF4-FFF2-40B4-BE49-F238E27FC236}">
                <a16:creationId xmlns:a16="http://schemas.microsoft.com/office/drawing/2014/main" id="{E45790FB-5161-4DC3-A18D-CB1E86B08D27}"/>
              </a:ext>
            </a:extLst>
          </p:cNvPr>
          <p:cNvSpPr>
            <a:spLocks noGrp="1"/>
          </p:cNvSpPr>
          <p:nvPr>
            <p:ph sz="half" idx="2"/>
          </p:nvPr>
        </p:nvSpPr>
        <p:spPr/>
        <p:txBody>
          <a:bodyPr>
            <a:normAutofit fontScale="85000" lnSpcReduction="20000"/>
          </a:bodyPr>
          <a:lstStyle/>
          <a:p>
            <a:r>
              <a:rPr lang="en-US"/>
              <a:t>Is a desktop browser application that students install</a:t>
            </a:r>
          </a:p>
          <a:p>
            <a:r>
              <a:rPr lang="en-US"/>
              <a:t>It locks other applications and from running while the browser is open</a:t>
            </a:r>
          </a:p>
          <a:p>
            <a:r>
              <a:rPr lang="en-US"/>
              <a:t>You can use it without Monitor</a:t>
            </a:r>
          </a:p>
          <a:p>
            <a:r>
              <a:rPr lang="en-US"/>
              <a:t>Quizzes are still done inside Canvas and there are quiz logs that track mouse movement</a:t>
            </a:r>
          </a:p>
        </p:txBody>
      </p:sp>
      <p:sp>
        <p:nvSpPr>
          <p:cNvPr id="9" name="Text Placeholder 8">
            <a:extLst>
              <a:ext uri="{FF2B5EF4-FFF2-40B4-BE49-F238E27FC236}">
                <a16:creationId xmlns:a16="http://schemas.microsoft.com/office/drawing/2014/main" id="{EC9616A2-2278-4BDA-AFAC-6E9D89D3A991}"/>
              </a:ext>
            </a:extLst>
          </p:cNvPr>
          <p:cNvSpPr>
            <a:spLocks noGrp="1"/>
          </p:cNvSpPr>
          <p:nvPr>
            <p:ph type="body" sz="quarter" idx="3"/>
          </p:nvPr>
        </p:nvSpPr>
        <p:spPr/>
        <p:txBody>
          <a:bodyPr/>
          <a:lstStyle/>
          <a:p>
            <a:r>
              <a:rPr lang="en-US"/>
              <a:t>Monitor</a:t>
            </a:r>
          </a:p>
        </p:txBody>
      </p:sp>
      <p:sp>
        <p:nvSpPr>
          <p:cNvPr id="10" name="Content Placeholder 9">
            <a:extLst>
              <a:ext uri="{FF2B5EF4-FFF2-40B4-BE49-F238E27FC236}">
                <a16:creationId xmlns:a16="http://schemas.microsoft.com/office/drawing/2014/main" id="{D1FB4814-C705-4C4A-AD2B-9381A2AFD582}"/>
              </a:ext>
            </a:extLst>
          </p:cNvPr>
          <p:cNvSpPr>
            <a:spLocks noGrp="1"/>
          </p:cNvSpPr>
          <p:nvPr>
            <p:ph sz="quarter" idx="4"/>
          </p:nvPr>
        </p:nvSpPr>
        <p:spPr/>
        <p:txBody>
          <a:bodyPr>
            <a:normAutofit fontScale="85000" lnSpcReduction="20000"/>
          </a:bodyPr>
          <a:lstStyle/>
          <a:p>
            <a:r>
              <a:rPr lang="en-US"/>
              <a:t>Monitor must be used with LockDown Browser</a:t>
            </a:r>
          </a:p>
          <a:p>
            <a:r>
              <a:rPr lang="en-US"/>
              <a:t>It creates a recording of the student’s testing environment for instructor review</a:t>
            </a:r>
          </a:p>
          <a:p>
            <a:pPr lvl="1"/>
            <a:r>
              <a:rPr lang="en-US"/>
              <a:t>It may flag parts of a video for review</a:t>
            </a:r>
          </a:p>
          <a:p>
            <a:pPr lvl="1"/>
            <a:r>
              <a:rPr lang="en-US"/>
              <a:t>Just because there’s a flag, doesn’t mean there’s an issue</a:t>
            </a:r>
          </a:p>
          <a:p>
            <a:r>
              <a:rPr lang="en-US"/>
              <a:t>It records ambient noise and the student during the time that they’re testing</a:t>
            </a:r>
          </a:p>
        </p:txBody>
      </p:sp>
      <p:sp>
        <p:nvSpPr>
          <p:cNvPr id="4" name="Date Placeholder 3">
            <a:extLst>
              <a:ext uri="{FF2B5EF4-FFF2-40B4-BE49-F238E27FC236}">
                <a16:creationId xmlns:a16="http://schemas.microsoft.com/office/drawing/2014/main" id="{74C81485-2613-4850-A093-3C9E75E15197}"/>
              </a:ext>
            </a:extLst>
          </p:cNvPr>
          <p:cNvSpPr>
            <a:spLocks noGrp="1"/>
          </p:cNvSpPr>
          <p:nvPr>
            <p:ph type="dt" sz="half" idx="10"/>
          </p:nvPr>
        </p:nvSpPr>
        <p:spPr/>
        <p:txBody>
          <a:bodyPr/>
          <a:lstStyle/>
          <a:p>
            <a:r>
              <a:rPr lang="en-US"/>
              <a:t>8/6/2020</a:t>
            </a:r>
          </a:p>
        </p:txBody>
      </p:sp>
      <p:sp>
        <p:nvSpPr>
          <p:cNvPr id="5" name="Footer Placeholder 4">
            <a:extLst>
              <a:ext uri="{FF2B5EF4-FFF2-40B4-BE49-F238E27FC236}">
                <a16:creationId xmlns:a16="http://schemas.microsoft.com/office/drawing/2014/main" id="{4E1D203C-E051-4E9B-89C6-9B97B65A7409}"/>
              </a:ext>
            </a:extLst>
          </p:cNvPr>
          <p:cNvSpPr>
            <a:spLocks noGrp="1"/>
          </p:cNvSpPr>
          <p:nvPr>
            <p:ph type="ftr" sz="quarter" idx="11"/>
          </p:nvPr>
        </p:nvSpPr>
        <p:spPr/>
        <p:txBody>
          <a:bodyPr/>
          <a:lstStyle/>
          <a:p>
            <a:r>
              <a:rPr lang="en-US"/>
              <a:t>ETM</a:t>
            </a:r>
          </a:p>
        </p:txBody>
      </p:sp>
      <p:sp>
        <p:nvSpPr>
          <p:cNvPr id="6" name="Slide Number Placeholder 5">
            <a:extLst>
              <a:ext uri="{FF2B5EF4-FFF2-40B4-BE49-F238E27FC236}">
                <a16:creationId xmlns:a16="http://schemas.microsoft.com/office/drawing/2014/main" id="{AB9C5962-D1CE-4312-ABD0-4C2EDB0598DC}"/>
              </a:ext>
            </a:extLst>
          </p:cNvPr>
          <p:cNvSpPr>
            <a:spLocks noGrp="1"/>
          </p:cNvSpPr>
          <p:nvPr>
            <p:ph type="sldNum" sz="quarter" idx="12"/>
          </p:nvPr>
        </p:nvSpPr>
        <p:spPr/>
        <p:txBody>
          <a:bodyPr/>
          <a:lstStyle/>
          <a:p>
            <a:fld id="{B65ACDB8-4ED2-7041-81C5-52BA8840BDB0}" type="slidenum">
              <a:rPr lang="en-US" smtClean="0"/>
              <a:pPr/>
              <a:t>33</a:t>
            </a:fld>
            <a:endParaRPr lang="en-US"/>
          </a:p>
        </p:txBody>
      </p:sp>
      <p:cxnSp>
        <p:nvCxnSpPr>
          <p:cNvPr id="12" name="Straight Connector 11">
            <a:extLst>
              <a:ext uri="{FF2B5EF4-FFF2-40B4-BE49-F238E27FC236}">
                <a16:creationId xmlns:a16="http://schemas.microsoft.com/office/drawing/2014/main" id="{B55FD232-0A9C-4ACD-A2E3-B59D6FC3A6CF}"/>
              </a:ext>
            </a:extLst>
          </p:cNvPr>
          <p:cNvCxnSpPr>
            <a:cxnSpLocks/>
          </p:cNvCxnSpPr>
          <p:nvPr/>
        </p:nvCxnSpPr>
        <p:spPr>
          <a:xfrm>
            <a:off x="0" y="1690688"/>
            <a:ext cx="5997575" cy="0"/>
          </a:xfrm>
          <a:prstGeom prst="line">
            <a:avLst/>
          </a:prstGeom>
          <a:ln w="38100"/>
          <a:effectLst>
            <a:outerShdw blurRad="50800" dist="38100" dir="2700000" algn="tl" rotWithShape="0">
              <a:prstClr val="black">
                <a:alpha val="40000"/>
              </a:prstClr>
            </a:outerShdw>
          </a:effectLst>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12750956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9">
            <a:extLst>
              <a:ext uri="{FF2B5EF4-FFF2-40B4-BE49-F238E27FC236}">
                <a16:creationId xmlns:a16="http://schemas.microsoft.com/office/drawing/2014/main" id="{83D3B823-72A3-417C-8A75-C8A8FF1B2432}"/>
              </a:ext>
            </a:extLst>
          </p:cNvPr>
          <p:cNvSpPr>
            <a:spLocks noGrp="1"/>
          </p:cNvSpPr>
          <p:nvPr>
            <p:ph type="title"/>
          </p:nvPr>
        </p:nvSpPr>
        <p:spPr>
          <a:xfrm>
            <a:off x="841248" y="426720"/>
            <a:ext cx="10506456" cy="1919141"/>
          </a:xfrm>
        </p:spPr>
        <p:txBody>
          <a:bodyPr anchor="b">
            <a:normAutofit/>
          </a:bodyPr>
          <a:lstStyle/>
          <a:p>
            <a:r>
              <a:rPr lang="en-US" sz="6000"/>
              <a:t>Add Respondus to a Class</a:t>
            </a:r>
          </a:p>
        </p:txBody>
      </p:sp>
      <p:sp>
        <p:nvSpPr>
          <p:cNvPr id="18" name="Rectangle 17">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0" name="Rectangle 19">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1" name="Content Placeholder 10">
            <a:extLst>
              <a:ext uri="{FF2B5EF4-FFF2-40B4-BE49-F238E27FC236}">
                <a16:creationId xmlns:a16="http://schemas.microsoft.com/office/drawing/2014/main" id="{EE4C5777-DA0C-48C7-B4E0-19DA63851154}"/>
              </a:ext>
            </a:extLst>
          </p:cNvPr>
          <p:cNvSpPr>
            <a:spLocks noGrp="1"/>
          </p:cNvSpPr>
          <p:nvPr>
            <p:ph idx="1"/>
          </p:nvPr>
        </p:nvSpPr>
        <p:spPr>
          <a:xfrm>
            <a:off x="841248" y="3337269"/>
            <a:ext cx="10509504" cy="2905686"/>
          </a:xfrm>
        </p:spPr>
        <p:txBody>
          <a:bodyPr>
            <a:normAutofit/>
          </a:bodyPr>
          <a:lstStyle/>
          <a:p>
            <a:r>
              <a:rPr lang="en-US" sz="2200"/>
              <a:t>In your class, go to </a:t>
            </a:r>
            <a:r>
              <a:rPr lang="en-US" sz="2200" b="1"/>
              <a:t>Settings</a:t>
            </a:r>
            <a:r>
              <a:rPr lang="en-US" sz="2200"/>
              <a:t> -&gt; </a:t>
            </a:r>
            <a:r>
              <a:rPr lang="en-US" sz="2200" b="1"/>
              <a:t>Navigation</a:t>
            </a:r>
            <a:r>
              <a:rPr lang="en-US" sz="2200"/>
              <a:t> tab and locate </a:t>
            </a:r>
            <a:r>
              <a:rPr lang="en-US" sz="2200" b="1"/>
              <a:t>Respondus</a:t>
            </a:r>
            <a:r>
              <a:rPr lang="en-US" sz="2200"/>
              <a:t> and enable it, then scroll down and press </a:t>
            </a:r>
            <a:r>
              <a:rPr lang="en-US" sz="2200" b="1"/>
              <a:t>Save</a:t>
            </a:r>
          </a:p>
          <a:p>
            <a:r>
              <a:rPr lang="en-US" sz="2200"/>
              <a:t>Use the new menu item in your course to choose which quizzes use Respondus as well as view video results and some stats</a:t>
            </a:r>
          </a:p>
          <a:p>
            <a:pPr lvl="1"/>
            <a:r>
              <a:rPr lang="en-US" sz="2200"/>
              <a:t>You can still use </a:t>
            </a:r>
            <a:r>
              <a:rPr lang="en-US" sz="2200" err="1"/>
              <a:t>SpeedGrader</a:t>
            </a:r>
            <a:r>
              <a:rPr lang="en-US" sz="2200"/>
              <a:t> and access Canvas Quiz Logs if needed</a:t>
            </a:r>
          </a:p>
        </p:txBody>
      </p:sp>
      <p:sp>
        <p:nvSpPr>
          <p:cNvPr id="7" name="Date Placeholder 6">
            <a:extLst>
              <a:ext uri="{FF2B5EF4-FFF2-40B4-BE49-F238E27FC236}">
                <a16:creationId xmlns:a16="http://schemas.microsoft.com/office/drawing/2014/main" id="{C44ACC95-8E0A-452C-BA74-E0A255471DAB}"/>
              </a:ext>
            </a:extLst>
          </p:cNvPr>
          <p:cNvSpPr>
            <a:spLocks noGrp="1"/>
          </p:cNvSpPr>
          <p:nvPr>
            <p:ph type="dt" sz="half" idx="10"/>
          </p:nvPr>
        </p:nvSpPr>
        <p:spPr>
          <a:xfrm>
            <a:off x="841248" y="6356350"/>
            <a:ext cx="2577503" cy="365125"/>
          </a:xfrm>
        </p:spPr>
        <p:txBody>
          <a:bodyPr>
            <a:normAutofit/>
          </a:bodyPr>
          <a:lstStyle/>
          <a:p>
            <a:pPr>
              <a:spcAft>
                <a:spcPts val="600"/>
              </a:spcAft>
            </a:pPr>
            <a:r>
              <a:rPr lang="en-US">
                <a:solidFill>
                  <a:schemeClr val="tx1">
                    <a:lumMod val="50000"/>
                    <a:lumOff val="50000"/>
                  </a:schemeClr>
                </a:solidFill>
              </a:rPr>
              <a:t>8/6/2020</a:t>
            </a:r>
          </a:p>
        </p:txBody>
      </p:sp>
      <p:sp>
        <p:nvSpPr>
          <p:cNvPr id="8" name="Footer Placeholder 7">
            <a:extLst>
              <a:ext uri="{FF2B5EF4-FFF2-40B4-BE49-F238E27FC236}">
                <a16:creationId xmlns:a16="http://schemas.microsoft.com/office/drawing/2014/main" id="{45C1095C-0A06-4609-B304-BC7ED54F291B}"/>
              </a:ext>
            </a:extLst>
          </p:cNvPr>
          <p:cNvSpPr>
            <a:spLocks noGrp="1"/>
          </p:cNvSpPr>
          <p:nvPr>
            <p:ph type="ftr" sz="quarter" idx="11"/>
          </p:nvPr>
        </p:nvSpPr>
        <p:spPr>
          <a:xfrm>
            <a:off x="4038600" y="6356350"/>
            <a:ext cx="4114800" cy="365125"/>
          </a:xfrm>
        </p:spPr>
        <p:txBody>
          <a:bodyPr>
            <a:normAutofit/>
          </a:bodyPr>
          <a:lstStyle/>
          <a:p>
            <a:pPr>
              <a:spcAft>
                <a:spcPts val="600"/>
              </a:spcAft>
            </a:pPr>
            <a:r>
              <a:rPr lang="en-US">
                <a:solidFill>
                  <a:schemeClr val="tx1">
                    <a:lumMod val="50000"/>
                    <a:lumOff val="50000"/>
                  </a:schemeClr>
                </a:solidFill>
              </a:rPr>
              <a:t>ETM</a:t>
            </a:r>
          </a:p>
        </p:txBody>
      </p:sp>
      <p:sp>
        <p:nvSpPr>
          <p:cNvPr id="9" name="Slide Number Placeholder 8">
            <a:extLst>
              <a:ext uri="{FF2B5EF4-FFF2-40B4-BE49-F238E27FC236}">
                <a16:creationId xmlns:a16="http://schemas.microsoft.com/office/drawing/2014/main" id="{04C203B2-7113-46E9-B526-71EA2F1583E5}"/>
              </a:ext>
            </a:extLst>
          </p:cNvPr>
          <p:cNvSpPr>
            <a:spLocks noGrp="1"/>
          </p:cNvSpPr>
          <p:nvPr>
            <p:ph type="sldNum" sz="quarter" idx="12"/>
          </p:nvPr>
        </p:nvSpPr>
        <p:spPr>
          <a:xfrm>
            <a:off x="8873254" y="6356350"/>
            <a:ext cx="2477498" cy="365125"/>
          </a:xfrm>
        </p:spPr>
        <p:txBody>
          <a:bodyPr>
            <a:normAutofit/>
          </a:bodyPr>
          <a:lstStyle/>
          <a:p>
            <a:pPr>
              <a:spcAft>
                <a:spcPts val="600"/>
              </a:spcAft>
            </a:pPr>
            <a:fld id="{B65ACDB8-4ED2-7041-81C5-52BA8840BDB0}" type="slidenum">
              <a:rPr lang="en-US">
                <a:solidFill>
                  <a:schemeClr val="tx1">
                    <a:lumMod val="50000"/>
                    <a:lumOff val="50000"/>
                  </a:schemeClr>
                </a:solidFill>
              </a:rPr>
              <a:pPr>
                <a:spcAft>
                  <a:spcPts val="600"/>
                </a:spcAft>
              </a:pPr>
              <a:t>34</a:t>
            </a:fld>
            <a:endParaRPr lang="en-US">
              <a:solidFill>
                <a:schemeClr val="tx1">
                  <a:lumMod val="50000"/>
                  <a:lumOff val="50000"/>
                </a:schemeClr>
              </a:solidFill>
            </a:endParaRPr>
          </a:p>
        </p:txBody>
      </p:sp>
    </p:spTree>
    <p:extLst>
      <p:ext uri="{BB962C8B-B14F-4D97-AF65-F5344CB8AC3E}">
        <p14:creationId xmlns:p14="http://schemas.microsoft.com/office/powerpoint/2010/main" val="10627790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4E7BE-C224-DC40-98DC-F5E8802B5400}"/>
              </a:ext>
            </a:extLst>
          </p:cNvPr>
          <p:cNvSpPr>
            <a:spLocks noGrp="1"/>
          </p:cNvSpPr>
          <p:nvPr>
            <p:ph type="ctrTitle"/>
          </p:nvPr>
        </p:nvSpPr>
        <p:spPr>
          <a:xfrm>
            <a:off x="990600" y="3091391"/>
            <a:ext cx="10363200" cy="1162807"/>
          </a:xfrm>
        </p:spPr>
        <p:txBody>
          <a:bodyPr>
            <a:normAutofit/>
          </a:bodyPr>
          <a:lstStyle/>
          <a:p>
            <a:r>
              <a:rPr lang="en-US" sz="4800">
                <a:solidFill>
                  <a:schemeClr val="bg1"/>
                </a:solidFill>
              </a:rPr>
              <a:t>Q&amp;A Time</a:t>
            </a:r>
          </a:p>
        </p:txBody>
      </p:sp>
      <p:sp>
        <p:nvSpPr>
          <p:cNvPr id="3" name="Subtitle 2">
            <a:extLst>
              <a:ext uri="{FF2B5EF4-FFF2-40B4-BE49-F238E27FC236}">
                <a16:creationId xmlns:a16="http://schemas.microsoft.com/office/drawing/2014/main" id="{EFB26F48-A636-074E-89BE-B8CD791B8BF8}"/>
              </a:ext>
            </a:extLst>
          </p:cNvPr>
          <p:cNvSpPr>
            <a:spLocks noGrp="1"/>
          </p:cNvSpPr>
          <p:nvPr>
            <p:ph type="subTitle" idx="1"/>
          </p:nvPr>
        </p:nvSpPr>
        <p:spPr>
          <a:xfrm>
            <a:off x="1600200" y="4234528"/>
            <a:ext cx="9144000" cy="1655762"/>
          </a:xfrm>
        </p:spPr>
        <p:txBody>
          <a:bodyPr>
            <a:normAutofit/>
          </a:bodyPr>
          <a:lstStyle/>
          <a:p>
            <a:r>
              <a:rPr lang="en-US" sz="2800">
                <a:solidFill>
                  <a:schemeClr val="bg1"/>
                </a:solidFill>
              </a:rPr>
              <a:t>What do you want to ask us?</a:t>
            </a:r>
          </a:p>
        </p:txBody>
      </p:sp>
      <p:sp>
        <p:nvSpPr>
          <p:cNvPr id="4" name="Date Placeholder 3">
            <a:extLst>
              <a:ext uri="{FF2B5EF4-FFF2-40B4-BE49-F238E27FC236}">
                <a16:creationId xmlns:a16="http://schemas.microsoft.com/office/drawing/2014/main" id="{28C213A2-C439-4267-9B90-224D361763B9}"/>
              </a:ext>
            </a:extLst>
          </p:cNvPr>
          <p:cNvSpPr>
            <a:spLocks noGrp="1"/>
          </p:cNvSpPr>
          <p:nvPr>
            <p:ph type="dt" sz="half" idx="10"/>
          </p:nvPr>
        </p:nvSpPr>
        <p:spPr/>
        <p:txBody>
          <a:bodyPr/>
          <a:lstStyle/>
          <a:p>
            <a:r>
              <a:rPr lang="en-US"/>
              <a:t>8/6/2020</a:t>
            </a:r>
          </a:p>
        </p:txBody>
      </p:sp>
      <p:sp>
        <p:nvSpPr>
          <p:cNvPr id="5" name="Footer Placeholder 4">
            <a:extLst>
              <a:ext uri="{FF2B5EF4-FFF2-40B4-BE49-F238E27FC236}">
                <a16:creationId xmlns:a16="http://schemas.microsoft.com/office/drawing/2014/main" id="{7B94C829-0888-45B3-9BBE-FF52ABEF19FC}"/>
              </a:ext>
            </a:extLst>
          </p:cNvPr>
          <p:cNvSpPr>
            <a:spLocks noGrp="1"/>
          </p:cNvSpPr>
          <p:nvPr>
            <p:ph type="ftr" sz="quarter" idx="11"/>
          </p:nvPr>
        </p:nvSpPr>
        <p:spPr/>
        <p:txBody>
          <a:bodyPr/>
          <a:lstStyle/>
          <a:p>
            <a:r>
              <a:rPr lang="en-US"/>
              <a:t>ETM</a:t>
            </a:r>
          </a:p>
        </p:txBody>
      </p:sp>
      <p:sp>
        <p:nvSpPr>
          <p:cNvPr id="6" name="Slide Number Placeholder 5">
            <a:extLst>
              <a:ext uri="{FF2B5EF4-FFF2-40B4-BE49-F238E27FC236}">
                <a16:creationId xmlns:a16="http://schemas.microsoft.com/office/drawing/2014/main" id="{A01BA0AF-052B-46ED-AB4F-F640AF96240D}"/>
              </a:ext>
            </a:extLst>
          </p:cNvPr>
          <p:cNvSpPr>
            <a:spLocks noGrp="1"/>
          </p:cNvSpPr>
          <p:nvPr>
            <p:ph type="sldNum" sz="quarter" idx="12"/>
          </p:nvPr>
        </p:nvSpPr>
        <p:spPr/>
        <p:txBody>
          <a:bodyPr/>
          <a:lstStyle/>
          <a:p>
            <a:fld id="{C2CCEB37-C659-644E-AA98-4D386236396B}" type="slidenum">
              <a:rPr lang="en-US" smtClean="0"/>
              <a:t>35</a:t>
            </a:fld>
            <a:endParaRPr lang="en-US"/>
          </a:p>
        </p:txBody>
      </p:sp>
    </p:spTree>
    <p:extLst>
      <p:ext uri="{BB962C8B-B14F-4D97-AF65-F5344CB8AC3E}">
        <p14:creationId xmlns:p14="http://schemas.microsoft.com/office/powerpoint/2010/main" val="1534322645"/>
      </p:ext>
    </p:extLst>
  </p:cSld>
  <p:clrMapOvr>
    <a:masterClrMapping/>
  </p:clrMapOvr>
</p:sld>
</file>

<file path=ppt/theme/theme1.xml><?xml version="1.0" encoding="utf-8"?>
<a:theme xmlns:a="http://schemas.openxmlformats.org/drawingml/2006/main" name="Office Theme">
  <a:themeElements>
    <a:clrScheme name="ETM colors">
      <a:dk1>
        <a:srgbClr val="000000"/>
      </a:dk1>
      <a:lt1>
        <a:srgbClr val="FFFFFF"/>
      </a:lt1>
      <a:dk2>
        <a:srgbClr val="282B6B"/>
      </a:dk2>
      <a:lt2>
        <a:srgbClr val="EEECE1"/>
      </a:lt2>
      <a:accent1>
        <a:srgbClr val="282B6B"/>
      </a:accent1>
      <a:accent2>
        <a:srgbClr val="F34B22"/>
      </a:accent2>
      <a:accent3>
        <a:srgbClr val="9FDEC4"/>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62466D70EE1A246A148E58EB6F7EF04" ma:contentTypeVersion="15" ma:contentTypeDescription="Create a new document." ma:contentTypeScope="" ma:versionID="3d5972f0a92ffec0ab361c4ad2701d47">
  <xsd:schema xmlns:xsd="http://www.w3.org/2001/XMLSchema" xmlns:xs="http://www.w3.org/2001/XMLSchema" xmlns:p="http://schemas.microsoft.com/office/2006/metadata/properties" xmlns:ns1="http://schemas.microsoft.com/sharepoint/v3" xmlns:ns3="36786f66-9b8b-48b7-a237-68439ee76a50" xmlns:ns4="07a395df-9d8e-4b42-ac36-188455d3908e" targetNamespace="http://schemas.microsoft.com/office/2006/metadata/properties" ma:root="true" ma:fieldsID="f905124235e22c2a5da528879c6fc135" ns1:_="" ns3:_="" ns4:_="">
    <xsd:import namespace="http://schemas.microsoft.com/sharepoint/v3"/>
    <xsd:import namespace="36786f66-9b8b-48b7-a237-68439ee76a50"/>
    <xsd:import namespace="07a395df-9d8e-4b42-ac36-188455d3908e"/>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1:_ip_UnifiedCompliancePolicyProperties" minOccurs="0"/>
                <xsd:element ref="ns1:_ip_UnifiedCompliancePolicyUIAction" minOccurs="0"/>
                <xsd:element ref="ns4:MediaServiceLocation" minOccurs="0"/>
                <xsd:element ref="ns4:MediaServiceEventHashCode" minOccurs="0"/>
                <xsd:element ref="ns4:MediaServiceGenerationTime" minOccurs="0"/>
                <xsd:element ref="ns4:MediaServiceOCR"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description="" ma:hidden="true" ma:internalName="_ip_UnifiedCompliancePolicyProperties">
      <xsd:simpleType>
        <xsd:restriction base="dms:Note"/>
      </xsd:simpleType>
    </xsd:element>
    <xsd:element name="_ip_UnifiedCompliancePolicyUIAction" ma:index="16" nillable="true" ma:displayName="Unified Compliance Policy UI Action" ma:descrip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6786f66-9b8b-48b7-a237-68439ee76a50"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7a395df-9d8e-4b42-ac36-188455d3908e"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AutoTags" ma:index="14" nillable="true" ma:displayName="MediaServiceAutoTags" ma:description="" ma:internalName="MediaServiceAutoTags" ma:readOnly="true">
      <xsd:simpleType>
        <xsd:restriction base="dms:Text"/>
      </xsd:simpleType>
    </xsd:element>
    <xsd:element name="MediaServiceLocation" ma:index="17" nillable="true" ma:displayName="MediaServiceLocation" ma:description="" ma:internalName="MediaServiceLocation"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360BB0C-BDEC-4A0C-950D-1D418F704C75}">
  <ds:schemaRefs>
    <ds:schemaRef ds:uri="07a395df-9d8e-4b42-ac36-188455d3908e"/>
    <ds:schemaRef ds:uri="36786f66-9b8b-48b7-a237-68439ee76a5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8FC82DF0-831A-4D16-A990-60FA0E56E4DE}">
  <ds:schemaRefs>
    <ds:schemaRef ds:uri="07a395df-9d8e-4b42-ac36-188455d3908e"/>
    <ds:schemaRef ds:uri="36786f66-9b8b-48b7-a237-68439ee76a5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D12988C9-54D7-4AC7-8CBE-C6B9B42A133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35</Slides>
  <Notes>12</Notes>
  <HiddenSlides>0</HiddenSlide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PowerPoint Presentation</vt:lpstr>
      <vt:lpstr>Educational Technology &amp; Media</vt:lpstr>
      <vt:lpstr>Notice of Intent to Record</vt:lpstr>
      <vt:lpstr>Joining us Today</vt:lpstr>
      <vt:lpstr>Session Overview</vt:lpstr>
      <vt:lpstr>Types of Assessment</vt:lpstr>
      <vt:lpstr>The big question...</vt:lpstr>
      <vt:lpstr>The big question...</vt:lpstr>
      <vt:lpstr>Options for assessement</vt:lpstr>
      <vt:lpstr>Options for assessement – take 2</vt:lpstr>
      <vt:lpstr>Weighted Grading</vt:lpstr>
      <vt:lpstr>Canvas Gradebook</vt:lpstr>
      <vt:lpstr>Rubrics </vt:lpstr>
      <vt:lpstr>Principles of Good Feedback</vt:lpstr>
      <vt:lpstr>Principles of Good Feedback</vt:lpstr>
      <vt:lpstr>Principles of Good Feedback</vt:lpstr>
      <vt:lpstr>Feedback tools</vt:lpstr>
      <vt:lpstr>Making Discussions Interactive</vt:lpstr>
      <vt:lpstr>Question for the Chat…</vt:lpstr>
      <vt:lpstr>What is the Purpose of Discussion Boards?</vt:lpstr>
      <vt:lpstr>PowerPoint Presentation</vt:lpstr>
      <vt:lpstr>Writing Discussion Board Questions</vt:lpstr>
      <vt:lpstr>PowerPoint Presentation</vt:lpstr>
      <vt:lpstr>What is the Purpose of Discussion Boards?</vt:lpstr>
      <vt:lpstr>Accommodations</vt:lpstr>
      <vt:lpstr>Specific Accommodations</vt:lpstr>
      <vt:lpstr>Test Accommodations</vt:lpstr>
      <vt:lpstr>PowerPoint Presentation</vt:lpstr>
      <vt:lpstr>Examples of Test Accommodations</vt:lpstr>
      <vt:lpstr>Technology</vt:lpstr>
      <vt:lpstr>Some tools you might use…</vt:lpstr>
      <vt:lpstr>TurnItIn</vt:lpstr>
      <vt:lpstr>Respondus</vt:lpstr>
      <vt:lpstr>Add Respondus to a Class</vt:lpstr>
      <vt:lpstr>Q&amp;A Time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Karen Park</dc:creator>
  <cp:revision>1</cp:revision>
  <cp:lastPrinted>2020-08-11T19:17:56Z</cp:lastPrinted>
  <dcterms:created xsi:type="dcterms:W3CDTF">2020-08-11T19:01:49Z</dcterms:created>
  <dcterms:modified xsi:type="dcterms:W3CDTF">2020-08-11T20:25:50Z</dcterms:modified>
</cp:coreProperties>
</file>