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259" r:id="rId5"/>
    <p:sldId id="257" r:id="rId6"/>
    <p:sldId id="286" r:id="rId7"/>
    <p:sldId id="270" r:id="rId8"/>
    <p:sldId id="263" r:id="rId9"/>
    <p:sldId id="271" r:id="rId10"/>
    <p:sldId id="262" r:id="rId11"/>
    <p:sldId id="261" r:id="rId12"/>
    <p:sldId id="264" r:id="rId13"/>
    <p:sldId id="290" r:id="rId14"/>
    <p:sldId id="291" r:id="rId15"/>
    <p:sldId id="272" r:id="rId16"/>
    <p:sldId id="289" r:id="rId17"/>
    <p:sldId id="287" r:id="rId18"/>
    <p:sldId id="288" r:id="rId19"/>
    <p:sldId id="265" r:id="rId20"/>
    <p:sldId id="266" r:id="rId21"/>
    <p:sldId id="273" r:id="rId22"/>
    <p:sldId id="279" r:id="rId23"/>
    <p:sldId id="274" r:id="rId24"/>
    <p:sldId id="267" r:id="rId25"/>
    <p:sldId id="280" r:id="rId26"/>
    <p:sldId id="275" r:id="rId27"/>
    <p:sldId id="281" r:id="rId28"/>
    <p:sldId id="276" r:id="rId29"/>
    <p:sldId id="268" r:id="rId30"/>
    <p:sldId id="269" r:id="rId31"/>
    <p:sldId id="278" r:id="rId32"/>
    <p:sldId id="282" r:id="rId33"/>
    <p:sldId id="283" r:id="rId34"/>
    <p:sldId id="284" r:id="rId35"/>
    <p:sldId id="28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80" userDrawn="1">
          <p15:clr>
            <a:srgbClr val="A4A3A4"/>
          </p15:clr>
        </p15:guide>
        <p15:guide id="2" userDrawn="1">
          <p15:clr>
            <a:srgbClr val="A4A3A4"/>
          </p15:clr>
        </p15:guide>
        <p15:guide id="3" orient="horz" userDrawn="1">
          <p15:clr>
            <a:srgbClr val="A4A3A4"/>
          </p15:clr>
        </p15:guide>
        <p15:guide id="4" orient="horz" pos="43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Park" initials="KP" lastIdx="1" clrIdx="0">
    <p:extLst>
      <p:ext uri="{19B8F6BF-5375-455C-9EA6-DF929625EA0E}">
        <p15:presenceInfo xmlns:p15="http://schemas.microsoft.com/office/powerpoint/2012/main" userId="Karen Par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45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E69533-A50F-4860-A615-EDA5B715C39B}" v="2004" dt="2020-08-04T18:35:30.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210" autoAdjust="0"/>
  </p:normalViewPr>
  <p:slideViewPr>
    <p:cSldViewPr snapToGrid="0" snapToObjects="1">
      <p:cViewPr varScale="1">
        <p:scale>
          <a:sx n="58" d="100"/>
          <a:sy n="58" d="100"/>
        </p:scale>
        <p:origin x="78" y="672"/>
      </p:cViewPr>
      <p:guideLst>
        <p:guide pos="7680"/>
        <p:guide/>
        <p:guide orient="horz"/>
        <p:guide orient="horz" pos="432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son, R. John" userId="S::rjr@spu.edu::ed057738-3a97-47cf-a1f6-b5cb76aa56a9" providerId="AD" clId="Web-{B61DC90F-A7E7-2386-7242-0032A0758FCC}"/>
    <pc:docChg chg="modSld">
      <pc:chgData name="Robertson, R. John" userId="S::rjr@spu.edu::ed057738-3a97-47cf-a1f6-b5cb76aa56a9" providerId="AD" clId="Web-{B61DC90F-A7E7-2386-7242-0032A0758FCC}" dt="2020-08-03T16:13:29.533" v="59" actId="20577"/>
      <pc:docMkLst>
        <pc:docMk/>
      </pc:docMkLst>
      <pc:sldChg chg="modSp">
        <pc:chgData name="Robertson, R. John" userId="S::rjr@spu.edu::ed057738-3a97-47cf-a1f6-b5cb76aa56a9" providerId="AD" clId="Web-{B61DC90F-A7E7-2386-7242-0032A0758FCC}" dt="2020-08-03T16:10:44.889" v="32" actId="20577"/>
        <pc:sldMkLst>
          <pc:docMk/>
          <pc:sldMk cId="2467873565" sldId="278"/>
        </pc:sldMkLst>
        <pc:spChg chg="mod">
          <ac:chgData name="Robertson, R. John" userId="S::rjr@spu.edu::ed057738-3a97-47cf-a1f6-b5cb76aa56a9" providerId="AD" clId="Web-{B61DC90F-A7E7-2386-7242-0032A0758FCC}" dt="2020-08-03T16:10:44.889" v="32" actId="20577"/>
          <ac:spMkLst>
            <pc:docMk/>
            <pc:sldMk cId="2467873565" sldId="278"/>
            <ac:spMk id="11" creationId="{97C32911-D85F-483D-97E0-4AED9F4D6609}"/>
          </ac:spMkLst>
        </pc:spChg>
      </pc:sldChg>
      <pc:sldChg chg="modSp">
        <pc:chgData name="Robertson, R. John" userId="S::rjr@spu.edu::ed057738-3a97-47cf-a1f6-b5cb76aa56a9" providerId="AD" clId="Web-{B61DC90F-A7E7-2386-7242-0032A0758FCC}" dt="2020-08-03T16:13:29.517" v="58" actId="20577"/>
        <pc:sldMkLst>
          <pc:docMk/>
          <pc:sldMk cId="2764697716" sldId="284"/>
        </pc:sldMkLst>
        <pc:spChg chg="mod">
          <ac:chgData name="Robertson, R. John" userId="S::rjr@spu.edu::ed057738-3a97-47cf-a1f6-b5cb76aa56a9" providerId="AD" clId="Web-{B61DC90F-A7E7-2386-7242-0032A0758FCC}" dt="2020-08-03T16:13:29.517" v="58" actId="20577"/>
          <ac:spMkLst>
            <pc:docMk/>
            <pc:sldMk cId="2764697716" sldId="284"/>
            <ac:spMk id="3" creationId="{F185ED31-EC08-4002-85EB-7D242B88804B}"/>
          </ac:spMkLst>
        </pc:spChg>
      </pc:sldChg>
    </pc:docChg>
  </pc:docChgLst>
  <pc:docChgLst>
    <pc:chgData name="Karen Park" userId="a3514ab5-e860-4fc7-a894-03a21b9ccfa1" providerId="ADAL" clId="{8FE69533-A50F-4860-A615-EDA5B715C39B}"/>
    <pc:docChg chg="undo custSel mod addSld delSld modSld sldOrd">
      <pc:chgData name="Karen Park" userId="a3514ab5-e860-4fc7-a894-03a21b9ccfa1" providerId="ADAL" clId="{8FE69533-A50F-4860-A615-EDA5B715C39B}" dt="2020-08-04T18:35:30.924" v="14866"/>
      <pc:docMkLst>
        <pc:docMk/>
      </pc:docMkLst>
      <pc:sldChg chg="addSp delSp modSp mod setBg">
        <pc:chgData name="Karen Park" userId="a3514ab5-e860-4fc7-a894-03a21b9ccfa1" providerId="ADAL" clId="{8FE69533-A50F-4860-A615-EDA5B715C39B}" dt="2020-07-31T00:17:01.518" v="16" actId="26606"/>
        <pc:sldMkLst>
          <pc:docMk/>
          <pc:sldMk cId="1897860221" sldId="257"/>
        </pc:sldMkLst>
        <pc:spChg chg="mod">
          <ac:chgData name="Karen Park" userId="a3514ab5-e860-4fc7-a894-03a21b9ccfa1" providerId="ADAL" clId="{8FE69533-A50F-4860-A615-EDA5B715C39B}" dt="2020-07-31T00:17:01.518" v="16" actId="26606"/>
          <ac:spMkLst>
            <pc:docMk/>
            <pc:sldMk cId="1897860221" sldId="257"/>
            <ac:spMk id="2" creationId="{00000000-0000-0000-0000-000000000000}"/>
          </ac:spMkLst>
        </pc:spChg>
        <pc:spChg chg="add del mod">
          <ac:chgData name="Karen Park" userId="a3514ab5-e860-4fc7-a894-03a21b9ccfa1" providerId="ADAL" clId="{8FE69533-A50F-4860-A615-EDA5B715C39B}" dt="2020-07-31T00:17:01.518" v="16" actId="26606"/>
          <ac:spMkLst>
            <pc:docMk/>
            <pc:sldMk cId="1897860221" sldId="257"/>
            <ac:spMk id="3" creationId="{00000000-0000-0000-0000-000000000000}"/>
          </ac:spMkLst>
        </pc:spChg>
        <pc:spChg chg="mod">
          <ac:chgData name="Karen Park" userId="a3514ab5-e860-4fc7-a894-03a21b9ccfa1" providerId="ADAL" clId="{8FE69533-A50F-4860-A615-EDA5B715C39B}" dt="2020-07-31T00:17:01.518" v="16" actId="26606"/>
          <ac:spMkLst>
            <pc:docMk/>
            <pc:sldMk cId="1897860221" sldId="257"/>
            <ac:spMk id="4" creationId="{00000000-0000-0000-0000-000000000000}"/>
          </ac:spMkLst>
        </pc:spChg>
        <pc:spChg chg="mod">
          <ac:chgData name="Karen Park" userId="a3514ab5-e860-4fc7-a894-03a21b9ccfa1" providerId="ADAL" clId="{8FE69533-A50F-4860-A615-EDA5B715C39B}" dt="2020-07-31T00:17:01.518" v="16" actId="26606"/>
          <ac:spMkLst>
            <pc:docMk/>
            <pc:sldMk cId="1897860221" sldId="257"/>
            <ac:spMk id="5" creationId="{00000000-0000-0000-0000-000000000000}"/>
          </ac:spMkLst>
        </pc:spChg>
        <pc:spChg chg="mod">
          <ac:chgData name="Karen Park" userId="a3514ab5-e860-4fc7-a894-03a21b9ccfa1" providerId="ADAL" clId="{8FE69533-A50F-4860-A615-EDA5B715C39B}" dt="2020-07-31T00:17:01.518" v="16" actId="26606"/>
          <ac:spMkLst>
            <pc:docMk/>
            <pc:sldMk cId="1897860221" sldId="257"/>
            <ac:spMk id="6" creationId="{00000000-0000-0000-0000-000000000000}"/>
          </ac:spMkLst>
        </pc:spChg>
        <pc:spChg chg="add del">
          <ac:chgData name="Karen Park" userId="a3514ab5-e860-4fc7-a894-03a21b9ccfa1" providerId="ADAL" clId="{8FE69533-A50F-4860-A615-EDA5B715C39B}" dt="2020-07-31T00:16:55.118" v="11" actId="26606"/>
          <ac:spMkLst>
            <pc:docMk/>
            <pc:sldMk cId="1897860221" sldId="257"/>
            <ac:spMk id="11" creationId="{907EF6B7-1338-4443-8C46-6A318D952DFD}"/>
          </ac:spMkLst>
        </pc:spChg>
        <pc:spChg chg="add del">
          <ac:chgData name="Karen Park" userId="a3514ab5-e860-4fc7-a894-03a21b9ccfa1" providerId="ADAL" clId="{8FE69533-A50F-4860-A615-EDA5B715C39B}" dt="2020-07-31T00:17:00.237" v="13" actId="26606"/>
          <ac:spMkLst>
            <pc:docMk/>
            <pc:sldMk cId="1897860221" sldId="257"/>
            <ac:spMk id="12" creationId="{D55CD764-972B-4CA5-A885-53E55C63E174}"/>
          </ac:spMkLst>
        </pc:spChg>
        <pc:spChg chg="add del">
          <ac:chgData name="Karen Park" userId="a3514ab5-e860-4fc7-a894-03a21b9ccfa1" providerId="ADAL" clId="{8FE69533-A50F-4860-A615-EDA5B715C39B}" dt="2020-07-31T00:16:55.118" v="11" actId="26606"/>
          <ac:spMkLst>
            <pc:docMk/>
            <pc:sldMk cId="1897860221" sldId="257"/>
            <ac:spMk id="13" creationId="{DAAE4CDD-124C-4DCF-9584-B6033B545DD5}"/>
          </ac:spMkLst>
        </pc:spChg>
        <pc:spChg chg="add del">
          <ac:chgData name="Karen Park" userId="a3514ab5-e860-4fc7-a894-03a21b9ccfa1" providerId="ADAL" clId="{8FE69533-A50F-4860-A615-EDA5B715C39B}" dt="2020-07-31T00:17:00.237" v="13" actId="26606"/>
          <ac:spMkLst>
            <pc:docMk/>
            <pc:sldMk cId="1897860221" sldId="257"/>
            <ac:spMk id="14" creationId="{34165AB3-7006-4430-BCE3-25476BE13322}"/>
          </ac:spMkLst>
        </pc:spChg>
        <pc:spChg chg="add del">
          <ac:chgData name="Karen Park" userId="a3514ab5-e860-4fc7-a894-03a21b9ccfa1" providerId="ADAL" clId="{8FE69533-A50F-4860-A615-EDA5B715C39B}" dt="2020-07-31T00:16:55.118" v="11" actId="26606"/>
          <ac:spMkLst>
            <pc:docMk/>
            <pc:sldMk cId="1897860221" sldId="257"/>
            <ac:spMk id="15" creationId="{081E4A58-353D-44AE-B2FC-2A74E2E400F7}"/>
          </ac:spMkLst>
        </pc:spChg>
        <pc:spChg chg="add">
          <ac:chgData name="Karen Park" userId="a3514ab5-e860-4fc7-a894-03a21b9ccfa1" providerId="ADAL" clId="{8FE69533-A50F-4860-A615-EDA5B715C39B}" dt="2020-07-31T00:17:01.518" v="16" actId="26606"/>
          <ac:spMkLst>
            <pc:docMk/>
            <pc:sldMk cId="1897860221" sldId="257"/>
            <ac:spMk id="17" creationId="{463EEC44-1BA3-44ED-81FC-A644B04B2A44}"/>
          </ac:spMkLst>
        </pc:spChg>
        <pc:spChg chg="add del">
          <ac:chgData name="Karen Park" userId="a3514ab5-e860-4fc7-a894-03a21b9ccfa1" providerId="ADAL" clId="{8FE69533-A50F-4860-A615-EDA5B715C39B}" dt="2020-07-31T00:17:00.237" v="13" actId="26606"/>
          <ac:spMkLst>
            <pc:docMk/>
            <pc:sldMk cId="1897860221" sldId="257"/>
            <ac:spMk id="38" creationId="{E3E51905-F374-4E1A-97CF-B741584B74D5}"/>
          </ac:spMkLst>
        </pc:spChg>
        <pc:spChg chg="add del">
          <ac:chgData name="Karen Park" userId="a3514ab5-e860-4fc7-a894-03a21b9ccfa1" providerId="ADAL" clId="{8FE69533-A50F-4860-A615-EDA5B715C39B}" dt="2020-07-31T00:17:01.498" v="15" actId="26606"/>
          <ac:spMkLst>
            <pc:docMk/>
            <pc:sldMk cId="1897860221" sldId="257"/>
            <ac:spMk id="40" creationId="{AD2F5602-6586-46E4-8645-2CDA442ABFEC}"/>
          </ac:spMkLst>
        </pc:spChg>
        <pc:spChg chg="add del">
          <ac:chgData name="Karen Park" userId="a3514ab5-e860-4fc7-a894-03a21b9ccfa1" providerId="ADAL" clId="{8FE69533-A50F-4860-A615-EDA5B715C39B}" dt="2020-07-31T00:17:01.498" v="15" actId="26606"/>
          <ac:spMkLst>
            <pc:docMk/>
            <pc:sldMk cId="1897860221" sldId="257"/>
            <ac:spMk id="41" creationId="{99434B85-DB0D-4010-A6A1-147F28D47D3B}"/>
          </ac:spMkLst>
        </pc:spChg>
        <pc:spChg chg="add">
          <ac:chgData name="Karen Park" userId="a3514ab5-e860-4fc7-a894-03a21b9ccfa1" providerId="ADAL" clId="{8FE69533-A50F-4860-A615-EDA5B715C39B}" dt="2020-07-31T00:17:01.518" v="16" actId="26606"/>
          <ac:spMkLst>
            <pc:docMk/>
            <pc:sldMk cId="1897860221" sldId="257"/>
            <ac:spMk id="49" creationId="{1C799903-48D5-4A31-A1A2-541072D9771E}"/>
          </ac:spMkLst>
        </pc:spChg>
        <pc:spChg chg="add">
          <ac:chgData name="Karen Park" userId="a3514ab5-e860-4fc7-a894-03a21b9ccfa1" providerId="ADAL" clId="{8FE69533-A50F-4860-A615-EDA5B715C39B}" dt="2020-07-31T00:17:01.518" v="16" actId="26606"/>
          <ac:spMkLst>
            <pc:docMk/>
            <pc:sldMk cId="1897860221" sldId="257"/>
            <ac:spMk id="50" creationId="{8EFFF109-FC58-4FD3-BE05-9775A1310F55}"/>
          </ac:spMkLst>
        </pc:spChg>
        <pc:spChg chg="add">
          <ac:chgData name="Karen Park" userId="a3514ab5-e860-4fc7-a894-03a21b9ccfa1" providerId="ADAL" clId="{8FE69533-A50F-4860-A615-EDA5B715C39B}" dt="2020-07-31T00:17:01.518" v="16" actId="26606"/>
          <ac:spMkLst>
            <pc:docMk/>
            <pc:sldMk cId="1897860221" sldId="257"/>
            <ac:spMk id="51" creationId="{E1B96AD6-92A9-4273-A62B-96A1C3E0BA95}"/>
          </ac:spMkLst>
        </pc:spChg>
        <pc:spChg chg="add">
          <ac:chgData name="Karen Park" userId="a3514ab5-e860-4fc7-a894-03a21b9ccfa1" providerId="ADAL" clId="{8FE69533-A50F-4860-A615-EDA5B715C39B}" dt="2020-07-31T00:17:01.518" v="16" actId="26606"/>
          <ac:spMkLst>
            <pc:docMk/>
            <pc:sldMk cId="1897860221" sldId="257"/>
            <ac:spMk id="52" creationId="{00000000-0000-0000-0000-000000000000}"/>
          </ac:spMkLst>
        </pc:spChg>
        <pc:grpChg chg="add del">
          <ac:chgData name="Karen Park" userId="a3514ab5-e860-4fc7-a894-03a21b9ccfa1" providerId="ADAL" clId="{8FE69533-A50F-4860-A615-EDA5B715C39B}" dt="2020-07-31T00:17:00.237" v="13" actId="26606"/>
          <ac:grpSpMkLst>
            <pc:docMk/>
            <pc:sldMk cId="1897860221" sldId="257"/>
            <ac:grpSpMk id="16" creationId="{22725F33-435F-480E-996D-205671CDC409}"/>
          </ac:grpSpMkLst>
        </pc:grpChg>
        <pc:grpChg chg="add del">
          <ac:chgData name="Karen Park" userId="a3514ab5-e860-4fc7-a894-03a21b9ccfa1" providerId="ADAL" clId="{8FE69533-A50F-4860-A615-EDA5B715C39B}" dt="2020-07-31T00:17:01.498" v="15" actId="26606"/>
          <ac:grpSpMkLst>
            <pc:docMk/>
            <pc:sldMk cId="1897860221" sldId="257"/>
            <ac:grpSpMk id="42" creationId="{F2E5F4F0-80C0-49F3-84A2-453DE42F2074}"/>
          </ac:grpSpMkLst>
        </pc:grpChg>
        <pc:graphicFrameChg chg="add del">
          <ac:chgData name="Karen Park" userId="a3514ab5-e860-4fc7-a894-03a21b9ccfa1" providerId="ADAL" clId="{8FE69533-A50F-4860-A615-EDA5B715C39B}" dt="2020-07-31T00:17:00.237" v="13" actId="26606"/>
          <ac:graphicFrameMkLst>
            <pc:docMk/>
            <pc:sldMk cId="1897860221" sldId="257"/>
            <ac:graphicFrameMk id="8" creationId="{5AF06D1D-0EA9-4EDC-9782-3153A11F5ADE}"/>
          </ac:graphicFrameMkLst>
        </pc:graphicFrameChg>
        <pc:graphicFrameChg chg="add del">
          <ac:chgData name="Karen Park" userId="a3514ab5-e860-4fc7-a894-03a21b9ccfa1" providerId="ADAL" clId="{8FE69533-A50F-4860-A615-EDA5B715C39B}" dt="2020-07-31T00:17:01.498" v="15" actId="26606"/>
          <ac:graphicFrameMkLst>
            <pc:docMk/>
            <pc:sldMk cId="1897860221" sldId="257"/>
            <ac:graphicFrameMk id="47" creationId="{DB871220-DF0D-40B8-8330-F6CBB2CF4C0B}"/>
          </ac:graphicFrameMkLst>
        </pc:graphicFrameChg>
      </pc:sldChg>
      <pc:sldChg chg="del">
        <pc:chgData name="Karen Park" userId="a3514ab5-e860-4fc7-a894-03a21b9ccfa1" providerId="ADAL" clId="{8FE69533-A50F-4860-A615-EDA5B715C39B}" dt="2020-07-31T21:56:38.242" v="8667" actId="2696"/>
        <pc:sldMkLst>
          <pc:docMk/>
          <pc:sldMk cId="3081823035" sldId="260"/>
        </pc:sldMkLst>
      </pc:sldChg>
      <pc:sldChg chg="addSp delSp modSp mod setBg modClrScheme chgLayout">
        <pc:chgData name="Karen Park" userId="a3514ab5-e860-4fc7-a894-03a21b9ccfa1" providerId="ADAL" clId="{8FE69533-A50F-4860-A615-EDA5B715C39B}" dt="2020-07-31T20:15:21.589" v="1884" actId="12269"/>
        <pc:sldMkLst>
          <pc:docMk/>
          <pc:sldMk cId="1132499311" sldId="261"/>
        </pc:sldMkLst>
        <pc:spChg chg="mod ord">
          <ac:chgData name="Karen Park" userId="a3514ab5-e860-4fc7-a894-03a21b9ccfa1" providerId="ADAL" clId="{8FE69533-A50F-4860-A615-EDA5B715C39B}" dt="2020-07-31T20:14:32.840" v="1874" actId="26606"/>
          <ac:spMkLst>
            <pc:docMk/>
            <pc:sldMk cId="1132499311" sldId="261"/>
            <ac:spMk id="2" creationId="{00000000-0000-0000-0000-000000000000}"/>
          </ac:spMkLst>
        </pc:spChg>
        <pc:spChg chg="mod ord">
          <ac:chgData name="Karen Park" userId="a3514ab5-e860-4fc7-a894-03a21b9ccfa1" providerId="ADAL" clId="{8FE69533-A50F-4860-A615-EDA5B715C39B}" dt="2020-07-31T20:14:32.840" v="1874" actId="26606"/>
          <ac:spMkLst>
            <pc:docMk/>
            <pc:sldMk cId="1132499311" sldId="261"/>
            <ac:spMk id="3" creationId="{00000000-0000-0000-0000-000000000000}"/>
          </ac:spMkLst>
        </pc:spChg>
        <pc:spChg chg="mod ord">
          <ac:chgData name="Karen Park" userId="a3514ab5-e860-4fc7-a894-03a21b9ccfa1" providerId="ADAL" clId="{8FE69533-A50F-4860-A615-EDA5B715C39B}" dt="2020-07-31T20:15:02.346" v="1882" actId="1076"/>
          <ac:spMkLst>
            <pc:docMk/>
            <pc:sldMk cId="1132499311" sldId="261"/>
            <ac:spMk id="4" creationId="{49BC48E5-839B-5A46-9BF2-8E03E0CE78F7}"/>
          </ac:spMkLst>
        </pc:spChg>
        <pc:spChg chg="mod ord">
          <ac:chgData name="Karen Park" userId="a3514ab5-e860-4fc7-a894-03a21b9ccfa1" providerId="ADAL" clId="{8FE69533-A50F-4860-A615-EDA5B715C39B}" dt="2020-07-31T20:14:32.840" v="1874" actId="26606"/>
          <ac:spMkLst>
            <pc:docMk/>
            <pc:sldMk cId="1132499311" sldId="261"/>
            <ac:spMk id="5" creationId="{00000000-0000-0000-0000-000000000000}"/>
          </ac:spMkLst>
        </pc:spChg>
        <pc:spChg chg="add del mod ord">
          <ac:chgData name="Karen Park" userId="a3514ab5-e860-4fc7-a894-03a21b9ccfa1" providerId="ADAL" clId="{8FE69533-A50F-4860-A615-EDA5B715C39B}" dt="2020-07-31T20:13:16.068" v="1864" actId="26606"/>
          <ac:spMkLst>
            <pc:docMk/>
            <pc:sldMk cId="1132499311" sldId="261"/>
            <ac:spMk id="6" creationId="{AF56D080-9D3C-4873-84EC-DC4608CECD73}"/>
          </ac:spMkLst>
        </pc:spChg>
        <pc:spChg chg="add del">
          <ac:chgData name="Karen Park" userId="a3514ab5-e860-4fc7-a894-03a21b9ccfa1" providerId="ADAL" clId="{8FE69533-A50F-4860-A615-EDA5B715C39B}" dt="2020-07-31T20:13:12.471" v="1861" actId="26606"/>
          <ac:spMkLst>
            <pc:docMk/>
            <pc:sldMk cId="1132499311" sldId="261"/>
            <ac:spMk id="12" creationId="{53B021B3-DE93-4AB7-8A18-CF5F1CED88B8}"/>
          </ac:spMkLst>
        </pc:spChg>
        <pc:spChg chg="add del">
          <ac:chgData name="Karen Park" userId="a3514ab5-e860-4fc7-a894-03a21b9ccfa1" providerId="ADAL" clId="{8FE69533-A50F-4860-A615-EDA5B715C39B}" dt="2020-07-31T20:13:12.471" v="1861" actId="26606"/>
          <ac:spMkLst>
            <pc:docMk/>
            <pc:sldMk cId="1132499311" sldId="261"/>
            <ac:spMk id="14" creationId="{52D502E5-F6B4-4D58-B4AE-FC466FF15EE8}"/>
          </ac:spMkLst>
        </pc:spChg>
        <pc:spChg chg="add del">
          <ac:chgData name="Karen Park" userId="a3514ab5-e860-4fc7-a894-03a21b9ccfa1" providerId="ADAL" clId="{8FE69533-A50F-4860-A615-EDA5B715C39B}" dt="2020-07-31T20:13:12.471" v="1861" actId="26606"/>
          <ac:spMkLst>
            <pc:docMk/>
            <pc:sldMk cId="1132499311" sldId="261"/>
            <ac:spMk id="16" creationId="{9DECDBF4-02B6-4BB4-B65B-B8107AD6A9E8}"/>
          </ac:spMkLst>
        </pc:spChg>
        <pc:spChg chg="add del">
          <ac:chgData name="Karen Park" userId="a3514ab5-e860-4fc7-a894-03a21b9ccfa1" providerId="ADAL" clId="{8FE69533-A50F-4860-A615-EDA5B715C39B}" dt="2020-07-31T20:13:16.035" v="1863" actId="26606"/>
          <ac:spMkLst>
            <pc:docMk/>
            <pc:sldMk cId="1132499311" sldId="261"/>
            <ac:spMk id="18" creationId="{53B021B3-DE93-4AB7-8A18-CF5F1CED88B8}"/>
          </ac:spMkLst>
        </pc:spChg>
        <pc:spChg chg="add del">
          <ac:chgData name="Karen Park" userId="a3514ab5-e860-4fc7-a894-03a21b9ccfa1" providerId="ADAL" clId="{8FE69533-A50F-4860-A615-EDA5B715C39B}" dt="2020-07-31T20:13:16.035" v="1863" actId="26606"/>
          <ac:spMkLst>
            <pc:docMk/>
            <pc:sldMk cId="1132499311" sldId="261"/>
            <ac:spMk id="19" creationId="{52D502E5-F6B4-4D58-B4AE-FC466FF15EE8}"/>
          </ac:spMkLst>
        </pc:spChg>
        <pc:spChg chg="add del">
          <ac:chgData name="Karen Park" userId="a3514ab5-e860-4fc7-a894-03a21b9ccfa1" providerId="ADAL" clId="{8FE69533-A50F-4860-A615-EDA5B715C39B}" dt="2020-07-31T20:13:16.035" v="1863" actId="26606"/>
          <ac:spMkLst>
            <pc:docMk/>
            <pc:sldMk cId="1132499311" sldId="261"/>
            <ac:spMk id="20" creationId="{9DECDBF4-02B6-4BB4-B65B-B8107AD6A9E8}"/>
          </ac:spMkLst>
        </pc:spChg>
        <pc:spChg chg="add del">
          <ac:chgData name="Karen Park" userId="a3514ab5-e860-4fc7-a894-03a21b9ccfa1" providerId="ADAL" clId="{8FE69533-A50F-4860-A615-EDA5B715C39B}" dt="2020-07-31T20:14:32.840" v="1874" actId="26606"/>
          <ac:spMkLst>
            <pc:docMk/>
            <pc:sldMk cId="1132499311" sldId="261"/>
            <ac:spMk id="23" creationId="{53B021B3-DE93-4AB7-8A18-CF5F1CED88B8}"/>
          </ac:spMkLst>
        </pc:spChg>
        <pc:spChg chg="add del">
          <ac:chgData name="Karen Park" userId="a3514ab5-e860-4fc7-a894-03a21b9ccfa1" providerId="ADAL" clId="{8FE69533-A50F-4860-A615-EDA5B715C39B}" dt="2020-07-31T20:14:32.840" v="1874" actId="26606"/>
          <ac:spMkLst>
            <pc:docMk/>
            <pc:sldMk cId="1132499311" sldId="261"/>
            <ac:spMk id="24" creationId="{52D502E5-F6B4-4D58-B4AE-FC466FF15EE8}"/>
          </ac:spMkLst>
        </pc:spChg>
        <pc:spChg chg="add del">
          <ac:chgData name="Karen Park" userId="a3514ab5-e860-4fc7-a894-03a21b9ccfa1" providerId="ADAL" clId="{8FE69533-A50F-4860-A615-EDA5B715C39B}" dt="2020-07-31T20:14:32.840" v="1874" actId="26606"/>
          <ac:spMkLst>
            <pc:docMk/>
            <pc:sldMk cId="1132499311" sldId="261"/>
            <ac:spMk id="25" creationId="{9DECDBF4-02B6-4BB4-B65B-B8107AD6A9E8}"/>
          </ac:spMkLst>
        </pc:spChg>
        <pc:spChg chg="add del">
          <ac:chgData name="Karen Park" userId="a3514ab5-e860-4fc7-a894-03a21b9ccfa1" providerId="ADAL" clId="{8FE69533-A50F-4860-A615-EDA5B715C39B}" dt="2020-07-31T20:14:19.873" v="1867" actId="26606"/>
          <ac:spMkLst>
            <pc:docMk/>
            <pc:sldMk cId="1132499311" sldId="261"/>
            <ac:spMk id="31" creationId="{56E9B3E6-E277-4D68-BA48-9CB43FFBD6E2}"/>
          </ac:spMkLst>
        </pc:spChg>
        <pc:spChg chg="add del">
          <ac:chgData name="Karen Park" userId="a3514ab5-e860-4fc7-a894-03a21b9ccfa1" providerId="ADAL" clId="{8FE69533-A50F-4860-A615-EDA5B715C39B}" dt="2020-07-31T20:14:19.873" v="1867" actId="26606"/>
          <ac:spMkLst>
            <pc:docMk/>
            <pc:sldMk cId="1132499311" sldId="261"/>
            <ac:spMk id="38" creationId="{D5B0017B-2ECA-49AF-B397-DC140825DF8D}"/>
          </ac:spMkLst>
        </pc:spChg>
        <pc:spChg chg="add del">
          <ac:chgData name="Karen Park" userId="a3514ab5-e860-4fc7-a894-03a21b9ccfa1" providerId="ADAL" clId="{8FE69533-A50F-4860-A615-EDA5B715C39B}" dt="2020-07-31T20:14:20.768" v="1869" actId="26606"/>
          <ac:spMkLst>
            <pc:docMk/>
            <pc:sldMk cId="1132499311" sldId="261"/>
            <ac:spMk id="42" creationId="{DCC231C8-C761-4B31-9B1C-C6D19248C6B3}"/>
          </ac:spMkLst>
        </pc:spChg>
        <pc:spChg chg="add del">
          <ac:chgData name="Karen Park" userId="a3514ab5-e860-4fc7-a894-03a21b9ccfa1" providerId="ADAL" clId="{8FE69533-A50F-4860-A615-EDA5B715C39B}" dt="2020-07-31T20:14:22.542" v="1871" actId="26606"/>
          <ac:spMkLst>
            <pc:docMk/>
            <pc:sldMk cId="1132499311" sldId="261"/>
            <ac:spMk id="44" creationId="{42285737-90EE-47DC-AC80-8AE156B11969}"/>
          </ac:spMkLst>
        </pc:spChg>
        <pc:spChg chg="add del">
          <ac:chgData name="Karen Park" userId="a3514ab5-e860-4fc7-a894-03a21b9ccfa1" providerId="ADAL" clId="{8FE69533-A50F-4860-A615-EDA5B715C39B}" dt="2020-07-31T20:14:32.817" v="1873" actId="26606"/>
          <ac:spMkLst>
            <pc:docMk/>
            <pc:sldMk cId="1132499311" sldId="261"/>
            <ac:spMk id="48" creationId="{6C4028FD-8BAA-4A19-BFDE-594D991B7552}"/>
          </ac:spMkLst>
        </pc:spChg>
        <pc:spChg chg="add">
          <ac:chgData name="Karen Park" userId="a3514ab5-e860-4fc7-a894-03a21b9ccfa1" providerId="ADAL" clId="{8FE69533-A50F-4860-A615-EDA5B715C39B}" dt="2020-07-31T20:14:32.840" v="1874" actId="26606"/>
          <ac:spMkLst>
            <pc:docMk/>
            <pc:sldMk cId="1132499311" sldId="261"/>
            <ac:spMk id="50" creationId="{C83A5C14-ED91-4CD1-809E-D29FF97C9AF5}"/>
          </ac:spMkLst>
        </pc:spChg>
        <pc:spChg chg="add">
          <ac:chgData name="Karen Park" userId="a3514ab5-e860-4fc7-a894-03a21b9ccfa1" providerId="ADAL" clId="{8FE69533-A50F-4860-A615-EDA5B715C39B}" dt="2020-07-31T20:14:32.840" v="1874" actId="26606"/>
          <ac:spMkLst>
            <pc:docMk/>
            <pc:sldMk cId="1132499311" sldId="261"/>
            <ac:spMk id="51" creationId="{56065185-5C34-4F86-AA96-AA4D065B0EF4}"/>
          </ac:spMkLst>
        </pc:spChg>
        <pc:grpChg chg="add del">
          <ac:chgData name="Karen Park" userId="a3514ab5-e860-4fc7-a894-03a21b9ccfa1" providerId="ADAL" clId="{8FE69533-A50F-4860-A615-EDA5B715C39B}" dt="2020-07-31T20:14:19.873" v="1867" actId="26606"/>
          <ac:grpSpMkLst>
            <pc:docMk/>
            <pc:sldMk cId="1132499311" sldId="261"/>
            <ac:grpSpMk id="33" creationId="{AE1C45F0-260A-458C-96ED-C1F6D2151219}"/>
          </ac:grpSpMkLst>
        </pc:grpChg>
        <pc:grpChg chg="add del">
          <ac:chgData name="Karen Park" userId="a3514ab5-e860-4fc7-a894-03a21b9ccfa1" providerId="ADAL" clId="{8FE69533-A50F-4860-A615-EDA5B715C39B}" dt="2020-07-31T20:14:22.542" v="1871" actId="26606"/>
          <ac:grpSpMkLst>
            <pc:docMk/>
            <pc:sldMk cId="1132499311" sldId="261"/>
            <ac:grpSpMk id="45" creationId="{B57BDC17-F1B3-455F-BBF1-680AA1F25C06}"/>
          </ac:grpSpMkLst>
        </pc:grpChg>
        <pc:graphicFrameChg chg="add del">
          <ac:chgData name="Karen Park" userId="a3514ab5-e860-4fc7-a894-03a21b9ccfa1" providerId="ADAL" clId="{8FE69533-A50F-4860-A615-EDA5B715C39B}" dt="2020-07-31T20:13:12.471" v="1861" actId="26606"/>
          <ac:graphicFrameMkLst>
            <pc:docMk/>
            <pc:sldMk cId="1132499311" sldId="261"/>
            <ac:graphicFrameMk id="8" creationId="{69591EEE-774C-4E37-9D93-EBC5A8318C10}"/>
          </ac:graphicFrameMkLst>
        </pc:graphicFrameChg>
        <pc:graphicFrameChg chg="add del">
          <ac:chgData name="Karen Park" userId="a3514ab5-e860-4fc7-a894-03a21b9ccfa1" providerId="ADAL" clId="{8FE69533-A50F-4860-A615-EDA5B715C39B}" dt="2020-07-31T20:13:16.035" v="1863" actId="26606"/>
          <ac:graphicFrameMkLst>
            <pc:docMk/>
            <pc:sldMk cId="1132499311" sldId="261"/>
            <ac:graphicFrameMk id="21" creationId="{43CBC077-1B9D-4F9D-8A72-ABE390AB9D2C}"/>
          </ac:graphicFrameMkLst>
        </pc:graphicFrameChg>
        <pc:graphicFrameChg chg="add mod modGraphic">
          <ac:chgData name="Karen Park" userId="a3514ab5-e860-4fc7-a894-03a21b9ccfa1" providerId="ADAL" clId="{8FE69533-A50F-4860-A615-EDA5B715C39B}" dt="2020-07-31T20:15:21.589" v="1884" actId="12269"/>
          <ac:graphicFrameMkLst>
            <pc:docMk/>
            <pc:sldMk cId="1132499311" sldId="261"/>
            <ac:graphicFrameMk id="26" creationId="{69591EEE-774C-4E37-9D93-EBC5A8318C10}"/>
          </ac:graphicFrameMkLst>
        </pc:graphicFrameChg>
        <pc:cxnChg chg="add del">
          <ac:chgData name="Karen Park" userId="a3514ab5-e860-4fc7-a894-03a21b9ccfa1" providerId="ADAL" clId="{8FE69533-A50F-4860-A615-EDA5B715C39B}" dt="2020-07-31T20:14:19.873" v="1867" actId="26606"/>
          <ac:cxnSpMkLst>
            <pc:docMk/>
            <pc:sldMk cId="1132499311" sldId="261"/>
            <ac:cxnSpMk id="40" creationId="{6CF1BAF6-AD41-4082-B212-8A1F9A2E8779}"/>
          </ac:cxnSpMkLst>
        </pc:cxnChg>
      </pc:sldChg>
      <pc:sldChg chg="addSp delSp modSp mod ord setBg modClrScheme delDesignElem chgLayout modNotesTx">
        <pc:chgData name="Karen Park" userId="a3514ab5-e860-4fc7-a894-03a21b9ccfa1" providerId="ADAL" clId="{8FE69533-A50F-4860-A615-EDA5B715C39B}" dt="2020-08-03T16:50:47.975" v="14419" actId="20577"/>
        <pc:sldMkLst>
          <pc:docMk/>
          <pc:sldMk cId="862610677" sldId="262"/>
        </pc:sldMkLst>
        <pc:spChg chg="mod ord">
          <ac:chgData name="Karen Park" userId="a3514ab5-e860-4fc7-a894-03a21b9ccfa1" providerId="ADAL" clId="{8FE69533-A50F-4860-A615-EDA5B715C39B}" dt="2020-07-31T20:12:12.717" v="1852" actId="26606"/>
          <ac:spMkLst>
            <pc:docMk/>
            <pc:sldMk cId="862610677" sldId="262"/>
            <ac:spMk id="2" creationId="{00000000-0000-0000-0000-000000000000}"/>
          </ac:spMkLst>
        </pc:spChg>
        <pc:spChg chg="mod ord">
          <ac:chgData name="Karen Park" userId="a3514ab5-e860-4fc7-a894-03a21b9ccfa1" providerId="ADAL" clId="{8FE69533-A50F-4860-A615-EDA5B715C39B}" dt="2020-07-31T20:12:12.717" v="1852" actId="26606"/>
          <ac:spMkLst>
            <pc:docMk/>
            <pc:sldMk cId="862610677" sldId="262"/>
            <ac:spMk id="3" creationId="{00000000-0000-0000-0000-000000000000}"/>
          </ac:spMkLst>
        </pc:spChg>
        <pc:spChg chg="mod ord">
          <ac:chgData name="Karen Park" userId="a3514ab5-e860-4fc7-a894-03a21b9ccfa1" providerId="ADAL" clId="{8FE69533-A50F-4860-A615-EDA5B715C39B}" dt="2020-07-31T20:12:12.717" v="1852" actId="26606"/>
          <ac:spMkLst>
            <pc:docMk/>
            <pc:sldMk cId="862610677" sldId="262"/>
            <ac:spMk id="4" creationId="{00000000-0000-0000-0000-000000000000}"/>
          </ac:spMkLst>
        </pc:spChg>
        <pc:spChg chg="mod ord">
          <ac:chgData name="Karen Park" userId="a3514ab5-e860-4fc7-a894-03a21b9ccfa1" providerId="ADAL" clId="{8FE69533-A50F-4860-A615-EDA5B715C39B}" dt="2020-07-31T20:12:12.717" v="1852" actId="26606"/>
          <ac:spMkLst>
            <pc:docMk/>
            <pc:sldMk cId="862610677" sldId="262"/>
            <ac:spMk id="5" creationId="{00000000-0000-0000-0000-000000000000}"/>
          </ac:spMkLst>
        </pc:spChg>
        <pc:spChg chg="mod ord">
          <ac:chgData name="Karen Park" userId="a3514ab5-e860-4fc7-a894-03a21b9ccfa1" providerId="ADAL" clId="{8FE69533-A50F-4860-A615-EDA5B715C39B}" dt="2020-07-31T20:12:12.717" v="1852" actId="26606"/>
          <ac:spMkLst>
            <pc:docMk/>
            <pc:sldMk cId="862610677" sldId="262"/>
            <ac:spMk id="6" creationId="{00000000-0000-0000-0000-000000000000}"/>
          </ac:spMkLst>
        </pc:spChg>
        <pc:spChg chg="add del mod ord">
          <ac:chgData name="Karen Park" userId="a3514ab5-e860-4fc7-a894-03a21b9ccfa1" providerId="ADAL" clId="{8FE69533-A50F-4860-A615-EDA5B715C39B}" dt="2020-07-31T20:11:19.005" v="1841" actId="478"/>
          <ac:spMkLst>
            <pc:docMk/>
            <pc:sldMk cId="862610677" sldId="262"/>
            <ac:spMk id="7" creationId="{AC91B936-18A0-44E8-9134-6A8E3ED29AB3}"/>
          </ac:spMkLst>
        </pc:spChg>
        <pc:spChg chg="add del">
          <ac:chgData name="Karen Park" userId="a3514ab5-e860-4fc7-a894-03a21b9ccfa1" providerId="ADAL" clId="{8FE69533-A50F-4860-A615-EDA5B715C39B}" dt="2020-07-31T20:12:12.700" v="1851" actId="26606"/>
          <ac:spMkLst>
            <pc:docMk/>
            <pc:sldMk cId="862610677" sldId="262"/>
            <ac:spMk id="8" creationId="{357F1B33-79AB-4A71-8CEC-4546D709B8C8}"/>
          </ac:spMkLst>
        </pc:spChg>
        <pc:spChg chg="add del">
          <ac:chgData name="Karen Park" userId="a3514ab5-e860-4fc7-a894-03a21b9ccfa1" providerId="ADAL" clId="{8FE69533-A50F-4860-A615-EDA5B715C39B}" dt="2020-07-31T20:12:12.700" v="1851" actId="26606"/>
          <ac:spMkLst>
            <pc:docMk/>
            <pc:sldMk cId="862610677" sldId="262"/>
            <ac:spMk id="11" creationId="{A52B99F1-B2DC-437E-A8A1-A57F2F29F8D1}"/>
          </ac:spMkLst>
        </pc:spChg>
        <pc:spChg chg="add del">
          <ac:chgData name="Karen Park" userId="a3514ab5-e860-4fc7-a894-03a21b9ccfa1" providerId="ADAL" clId="{8FE69533-A50F-4860-A615-EDA5B715C39B}" dt="2020-07-31T20:09:50.483" v="1815" actId="26606"/>
          <ac:spMkLst>
            <pc:docMk/>
            <pc:sldMk cId="862610677" sldId="262"/>
            <ac:spMk id="12" creationId="{4FFBEE45-F140-49D5-85EA-C78C24340B23}"/>
          </ac:spMkLst>
        </pc:spChg>
        <pc:spChg chg="add del">
          <ac:chgData name="Karen Park" userId="a3514ab5-e860-4fc7-a894-03a21b9ccfa1" providerId="ADAL" clId="{8FE69533-A50F-4860-A615-EDA5B715C39B}" dt="2020-07-31T20:12:12.700" v="1851" actId="26606"/>
          <ac:spMkLst>
            <pc:docMk/>
            <pc:sldMk cId="862610677" sldId="262"/>
            <ac:spMk id="13" creationId="{55F8BA08-3E38-4B70-B93A-74F08E092206}"/>
          </ac:spMkLst>
        </pc:spChg>
        <pc:spChg chg="add del">
          <ac:chgData name="Karen Park" userId="a3514ab5-e860-4fc7-a894-03a21b9ccfa1" providerId="ADAL" clId="{8FE69533-A50F-4860-A615-EDA5B715C39B}" dt="2020-07-31T20:09:54.696" v="1817" actId="26606"/>
          <ac:spMkLst>
            <pc:docMk/>
            <pc:sldMk cId="862610677" sldId="262"/>
            <ac:spMk id="15" creationId="{4C608BEB-860E-4094-8511-78603564A75E}"/>
          </ac:spMkLst>
        </pc:spChg>
        <pc:spChg chg="add">
          <ac:chgData name="Karen Park" userId="a3514ab5-e860-4fc7-a894-03a21b9ccfa1" providerId="ADAL" clId="{8FE69533-A50F-4860-A615-EDA5B715C39B}" dt="2020-07-31T20:12:12.717" v="1852" actId="26606"/>
          <ac:spMkLst>
            <pc:docMk/>
            <pc:sldMk cId="862610677" sldId="262"/>
            <ac:spMk id="16" creationId="{907EF6B7-1338-4443-8C46-6A318D952DFD}"/>
          </ac:spMkLst>
        </pc:spChg>
        <pc:spChg chg="add del">
          <ac:chgData name="Karen Park" userId="a3514ab5-e860-4fc7-a894-03a21b9ccfa1" providerId="ADAL" clId="{8FE69533-A50F-4860-A615-EDA5B715C39B}" dt="2020-07-31T20:09:55.492" v="1819" actId="26606"/>
          <ac:spMkLst>
            <pc:docMk/>
            <pc:sldMk cId="862610677" sldId="262"/>
            <ac:spMk id="17" creationId="{8CA06CD6-90CA-4C45-856C-6771339E1E22}"/>
          </ac:spMkLst>
        </pc:spChg>
        <pc:spChg chg="add">
          <ac:chgData name="Karen Park" userId="a3514ab5-e860-4fc7-a894-03a21b9ccfa1" providerId="ADAL" clId="{8FE69533-A50F-4860-A615-EDA5B715C39B}" dt="2020-07-31T20:12:12.717" v="1852" actId="26606"/>
          <ac:spMkLst>
            <pc:docMk/>
            <pc:sldMk cId="862610677" sldId="262"/>
            <ac:spMk id="19" creationId="{DAAE4CDD-124C-4DCF-9584-B6033B545DD5}"/>
          </ac:spMkLst>
        </pc:spChg>
        <pc:spChg chg="add del">
          <ac:chgData name="Karen Park" userId="a3514ab5-e860-4fc7-a894-03a21b9ccfa1" providerId="ADAL" clId="{8FE69533-A50F-4860-A615-EDA5B715C39B}" dt="2020-07-31T20:09:56.731" v="1821" actId="26606"/>
          <ac:spMkLst>
            <pc:docMk/>
            <pc:sldMk cId="862610677" sldId="262"/>
            <ac:spMk id="20" creationId="{73DE2CFE-42F2-48F0-8706-5264E012B10C}"/>
          </ac:spMkLst>
        </pc:spChg>
        <pc:spChg chg="add">
          <ac:chgData name="Karen Park" userId="a3514ab5-e860-4fc7-a894-03a21b9ccfa1" providerId="ADAL" clId="{8FE69533-A50F-4860-A615-EDA5B715C39B}" dt="2020-07-31T20:12:12.717" v="1852" actId="26606"/>
          <ac:spMkLst>
            <pc:docMk/>
            <pc:sldMk cId="862610677" sldId="262"/>
            <ac:spMk id="21" creationId="{081E4A58-353D-44AE-B2FC-2A74E2E400F7}"/>
          </ac:spMkLst>
        </pc:spChg>
        <pc:spChg chg="add del">
          <ac:chgData name="Karen Park" userId="a3514ab5-e860-4fc7-a894-03a21b9ccfa1" providerId="ADAL" clId="{8FE69533-A50F-4860-A615-EDA5B715C39B}" dt="2020-07-31T20:10:13.991" v="1823" actId="700"/>
          <ac:spMkLst>
            <pc:docMk/>
            <pc:sldMk cId="862610677" sldId="262"/>
            <ac:spMk id="22" creationId="{8CA06CD6-90CA-4C45-856C-6771339E1E22}"/>
          </ac:spMkLst>
        </pc:spChg>
        <pc:cxnChg chg="add del">
          <ac:chgData name="Karen Park" userId="a3514ab5-e860-4fc7-a894-03a21b9ccfa1" providerId="ADAL" clId="{8FE69533-A50F-4860-A615-EDA5B715C39B}" dt="2020-07-31T20:09:54.696" v="1817" actId="26606"/>
          <ac:cxnSpMkLst>
            <pc:docMk/>
            <pc:sldMk cId="862610677" sldId="262"/>
            <ac:cxnSpMk id="14" creationId="{1F16A8D4-FE87-4604-88B2-394B5D1EB437}"/>
          </ac:cxnSpMkLst>
        </pc:cxnChg>
        <pc:cxnChg chg="add del">
          <ac:chgData name="Karen Park" userId="a3514ab5-e860-4fc7-a894-03a21b9ccfa1" providerId="ADAL" clId="{8FE69533-A50F-4860-A615-EDA5B715C39B}" dt="2020-07-31T20:09:55.492" v="1819" actId="26606"/>
          <ac:cxnSpMkLst>
            <pc:docMk/>
            <pc:sldMk cId="862610677" sldId="262"/>
            <ac:cxnSpMk id="18" creationId="{5021601D-2758-4B15-A31C-FDA184C51B3A}"/>
          </ac:cxnSpMkLst>
        </pc:cxnChg>
        <pc:cxnChg chg="add del">
          <ac:chgData name="Karen Park" userId="a3514ab5-e860-4fc7-a894-03a21b9ccfa1" providerId="ADAL" clId="{8FE69533-A50F-4860-A615-EDA5B715C39B}" dt="2020-07-31T20:10:13.991" v="1823" actId="700"/>
          <ac:cxnSpMkLst>
            <pc:docMk/>
            <pc:sldMk cId="862610677" sldId="262"/>
            <ac:cxnSpMk id="23" creationId="{5021601D-2758-4B15-A31C-FDA184C51B3A}"/>
          </ac:cxnSpMkLst>
        </pc:cxnChg>
      </pc:sldChg>
      <pc:sldChg chg="addSp modSp mod setBg">
        <pc:chgData name="Karen Park" userId="a3514ab5-e860-4fc7-a894-03a21b9ccfa1" providerId="ADAL" clId="{8FE69533-A50F-4860-A615-EDA5B715C39B}" dt="2020-07-31T00:15:41.193" v="7" actId="26606"/>
        <pc:sldMkLst>
          <pc:docMk/>
          <pc:sldMk cId="3004072042" sldId="263"/>
        </pc:sldMkLst>
        <pc:spChg chg="mod">
          <ac:chgData name="Karen Park" userId="a3514ab5-e860-4fc7-a894-03a21b9ccfa1" providerId="ADAL" clId="{8FE69533-A50F-4860-A615-EDA5B715C39B}" dt="2020-07-31T00:15:41.193" v="7" actId="26606"/>
          <ac:spMkLst>
            <pc:docMk/>
            <pc:sldMk cId="3004072042" sldId="263"/>
            <ac:spMk id="4" creationId="{00000000-0000-0000-0000-000000000000}"/>
          </ac:spMkLst>
        </pc:spChg>
        <pc:spChg chg="mod">
          <ac:chgData name="Karen Park" userId="a3514ab5-e860-4fc7-a894-03a21b9ccfa1" providerId="ADAL" clId="{8FE69533-A50F-4860-A615-EDA5B715C39B}" dt="2020-07-31T00:15:41.193" v="7" actId="26606"/>
          <ac:spMkLst>
            <pc:docMk/>
            <pc:sldMk cId="3004072042" sldId="263"/>
            <ac:spMk id="5" creationId="{00000000-0000-0000-0000-000000000000}"/>
          </ac:spMkLst>
        </pc:spChg>
        <pc:spChg chg="mod">
          <ac:chgData name="Karen Park" userId="a3514ab5-e860-4fc7-a894-03a21b9ccfa1" providerId="ADAL" clId="{8FE69533-A50F-4860-A615-EDA5B715C39B}" dt="2020-07-31T00:15:41.193" v="7" actId="26606"/>
          <ac:spMkLst>
            <pc:docMk/>
            <pc:sldMk cId="3004072042" sldId="263"/>
            <ac:spMk id="6" creationId="{00000000-0000-0000-0000-000000000000}"/>
          </ac:spMkLst>
        </pc:spChg>
        <pc:spChg chg="mod">
          <ac:chgData name="Karen Park" userId="a3514ab5-e860-4fc7-a894-03a21b9ccfa1" providerId="ADAL" clId="{8FE69533-A50F-4860-A615-EDA5B715C39B}" dt="2020-07-31T00:15:41.193" v="7" actId="26606"/>
          <ac:spMkLst>
            <pc:docMk/>
            <pc:sldMk cId="3004072042" sldId="263"/>
            <ac:spMk id="7" creationId="{00000000-0000-0000-0000-000000000000}"/>
          </ac:spMkLst>
        </pc:spChg>
        <pc:spChg chg="mod">
          <ac:chgData name="Karen Park" userId="a3514ab5-e860-4fc7-a894-03a21b9ccfa1" providerId="ADAL" clId="{8FE69533-A50F-4860-A615-EDA5B715C39B}" dt="2020-07-31T00:15:41.193" v="7" actId="26606"/>
          <ac:spMkLst>
            <pc:docMk/>
            <pc:sldMk cId="3004072042" sldId="263"/>
            <ac:spMk id="8" creationId="{00000000-0000-0000-0000-000000000000}"/>
          </ac:spMkLst>
        </pc:spChg>
        <pc:spChg chg="add">
          <ac:chgData name="Karen Park" userId="a3514ab5-e860-4fc7-a894-03a21b9ccfa1" providerId="ADAL" clId="{8FE69533-A50F-4860-A615-EDA5B715C39B}" dt="2020-07-31T00:15:41.193" v="7" actId="26606"/>
          <ac:spMkLst>
            <pc:docMk/>
            <pc:sldMk cId="3004072042" sldId="263"/>
            <ac:spMk id="13" creationId="{BAD76F3E-3A97-486B-B402-44400A8B9173}"/>
          </ac:spMkLst>
        </pc:spChg>
        <pc:spChg chg="add">
          <ac:chgData name="Karen Park" userId="a3514ab5-e860-4fc7-a894-03a21b9ccfa1" providerId="ADAL" clId="{8FE69533-A50F-4860-A615-EDA5B715C39B}" dt="2020-07-31T00:15:41.193" v="7" actId="26606"/>
          <ac:spMkLst>
            <pc:docMk/>
            <pc:sldMk cId="3004072042" sldId="263"/>
            <ac:spMk id="15" creationId="{391F6B52-91F4-4AEB-B6DB-29FEBCF28C8B}"/>
          </ac:spMkLst>
        </pc:spChg>
        <pc:spChg chg="add">
          <ac:chgData name="Karen Park" userId="a3514ab5-e860-4fc7-a894-03a21b9ccfa1" providerId="ADAL" clId="{8FE69533-A50F-4860-A615-EDA5B715C39B}" dt="2020-07-31T00:15:41.193" v="7" actId="26606"/>
          <ac:spMkLst>
            <pc:docMk/>
            <pc:sldMk cId="3004072042" sldId="263"/>
            <ac:spMk id="17" creationId="{2CD6F061-7C53-44F4-9794-953DB70A451B}"/>
          </ac:spMkLst>
        </pc:spChg>
      </pc:sldChg>
      <pc:sldChg chg="addSp delSp modSp mod setBg modNotesTx">
        <pc:chgData name="Karen Park" userId="a3514ab5-e860-4fc7-a894-03a21b9ccfa1" providerId="ADAL" clId="{8FE69533-A50F-4860-A615-EDA5B715C39B}" dt="2020-08-03T16:52:38.143" v="14420"/>
        <pc:sldMkLst>
          <pc:docMk/>
          <pc:sldMk cId="2361553296" sldId="264"/>
        </pc:sldMkLst>
        <pc:spChg chg="mod">
          <ac:chgData name="Karen Park" userId="a3514ab5-e860-4fc7-a894-03a21b9ccfa1" providerId="ADAL" clId="{8FE69533-A50F-4860-A615-EDA5B715C39B}" dt="2020-07-31T00:23:07.579" v="583" actId="26606"/>
          <ac:spMkLst>
            <pc:docMk/>
            <pc:sldMk cId="2361553296" sldId="264"/>
            <ac:spMk id="2" creationId="{00000000-0000-0000-0000-000000000000}"/>
          </ac:spMkLst>
        </pc:spChg>
        <pc:spChg chg="add del mod">
          <ac:chgData name="Karen Park" userId="a3514ab5-e860-4fc7-a894-03a21b9ccfa1" providerId="ADAL" clId="{8FE69533-A50F-4860-A615-EDA5B715C39B}" dt="2020-07-31T00:23:07.579" v="583" actId="26606"/>
          <ac:spMkLst>
            <pc:docMk/>
            <pc:sldMk cId="2361553296" sldId="264"/>
            <ac:spMk id="3" creationId="{00000000-0000-0000-0000-000000000000}"/>
          </ac:spMkLst>
        </pc:spChg>
        <pc:spChg chg="mod">
          <ac:chgData name="Karen Park" userId="a3514ab5-e860-4fc7-a894-03a21b9ccfa1" providerId="ADAL" clId="{8FE69533-A50F-4860-A615-EDA5B715C39B}" dt="2020-07-31T00:23:07.579" v="583" actId="26606"/>
          <ac:spMkLst>
            <pc:docMk/>
            <pc:sldMk cId="2361553296" sldId="264"/>
            <ac:spMk id="4" creationId="{00000000-0000-0000-0000-000000000000}"/>
          </ac:spMkLst>
        </pc:spChg>
        <pc:spChg chg="mod">
          <ac:chgData name="Karen Park" userId="a3514ab5-e860-4fc7-a894-03a21b9ccfa1" providerId="ADAL" clId="{8FE69533-A50F-4860-A615-EDA5B715C39B}" dt="2020-07-31T00:23:07.579" v="583" actId="26606"/>
          <ac:spMkLst>
            <pc:docMk/>
            <pc:sldMk cId="2361553296" sldId="264"/>
            <ac:spMk id="5" creationId="{00000000-0000-0000-0000-000000000000}"/>
          </ac:spMkLst>
        </pc:spChg>
        <pc:spChg chg="mod">
          <ac:chgData name="Karen Park" userId="a3514ab5-e860-4fc7-a894-03a21b9ccfa1" providerId="ADAL" clId="{8FE69533-A50F-4860-A615-EDA5B715C39B}" dt="2020-07-31T00:23:07.579" v="583" actId="26606"/>
          <ac:spMkLst>
            <pc:docMk/>
            <pc:sldMk cId="2361553296" sldId="264"/>
            <ac:spMk id="6" creationId="{00000000-0000-0000-0000-000000000000}"/>
          </ac:spMkLst>
        </pc:spChg>
        <pc:spChg chg="add del">
          <ac:chgData name="Karen Park" userId="a3514ab5-e860-4fc7-a894-03a21b9ccfa1" providerId="ADAL" clId="{8FE69533-A50F-4860-A615-EDA5B715C39B}" dt="2020-07-31T00:23:07.527" v="582" actId="26606"/>
          <ac:spMkLst>
            <pc:docMk/>
            <pc:sldMk cId="2361553296" sldId="264"/>
            <ac:spMk id="12" creationId="{6C4028FD-8BAA-4A19-BFDE-594D991B7552}"/>
          </ac:spMkLst>
        </pc:spChg>
        <pc:spChg chg="add">
          <ac:chgData name="Karen Park" userId="a3514ab5-e860-4fc7-a894-03a21b9ccfa1" providerId="ADAL" clId="{8FE69533-A50F-4860-A615-EDA5B715C39B}" dt="2020-07-31T00:23:07.579" v="583" actId="26606"/>
          <ac:spMkLst>
            <pc:docMk/>
            <pc:sldMk cId="2361553296" sldId="264"/>
            <ac:spMk id="14" creationId="{52D502E5-F6B4-4D58-B4AE-FC466FF15EE8}"/>
          </ac:spMkLst>
        </pc:spChg>
        <pc:spChg chg="add">
          <ac:chgData name="Karen Park" userId="a3514ab5-e860-4fc7-a894-03a21b9ccfa1" providerId="ADAL" clId="{8FE69533-A50F-4860-A615-EDA5B715C39B}" dt="2020-07-31T00:23:07.579" v="583" actId="26606"/>
          <ac:spMkLst>
            <pc:docMk/>
            <pc:sldMk cId="2361553296" sldId="264"/>
            <ac:spMk id="15" creationId="{53B021B3-DE93-4AB7-8A18-CF5F1CED88B8}"/>
          </ac:spMkLst>
        </pc:spChg>
        <pc:spChg chg="add">
          <ac:chgData name="Karen Park" userId="a3514ab5-e860-4fc7-a894-03a21b9ccfa1" providerId="ADAL" clId="{8FE69533-A50F-4860-A615-EDA5B715C39B}" dt="2020-07-31T00:23:07.579" v="583" actId="26606"/>
          <ac:spMkLst>
            <pc:docMk/>
            <pc:sldMk cId="2361553296" sldId="264"/>
            <ac:spMk id="16" creationId="{9DECDBF4-02B6-4BB4-B65B-B8107AD6A9E8}"/>
          </ac:spMkLst>
        </pc:spChg>
        <pc:graphicFrameChg chg="add del">
          <ac:chgData name="Karen Park" userId="a3514ab5-e860-4fc7-a894-03a21b9ccfa1" providerId="ADAL" clId="{8FE69533-A50F-4860-A615-EDA5B715C39B}" dt="2020-07-31T00:23:07.527" v="582" actId="26606"/>
          <ac:graphicFrameMkLst>
            <pc:docMk/>
            <pc:sldMk cId="2361553296" sldId="264"/>
            <ac:graphicFrameMk id="8" creationId="{0C7A2C96-15A1-4FBE-BA54-2B228AC6CC69}"/>
          </ac:graphicFrameMkLst>
        </pc:graphicFrameChg>
        <pc:graphicFrameChg chg="add mod">
          <ac:chgData name="Karen Park" userId="a3514ab5-e860-4fc7-a894-03a21b9ccfa1" providerId="ADAL" clId="{8FE69533-A50F-4860-A615-EDA5B715C39B}" dt="2020-08-03T16:52:38.143" v="14420"/>
          <ac:graphicFrameMkLst>
            <pc:docMk/>
            <pc:sldMk cId="2361553296" sldId="264"/>
            <ac:graphicFrameMk id="17" creationId="{A4D750B4-9192-4100-94E5-DF37F7EF2CCC}"/>
          </ac:graphicFrameMkLst>
        </pc:graphicFrameChg>
      </pc:sldChg>
      <pc:sldChg chg="addSp modSp mod setBg">
        <pc:chgData name="Karen Park" userId="a3514ab5-e860-4fc7-a894-03a21b9ccfa1" providerId="ADAL" clId="{8FE69533-A50F-4860-A615-EDA5B715C39B}" dt="2020-07-31T00:15:49.157" v="8" actId="26606"/>
        <pc:sldMkLst>
          <pc:docMk/>
          <pc:sldMk cId="758720782" sldId="265"/>
        </pc:sldMkLst>
        <pc:spChg chg="mod">
          <ac:chgData name="Karen Park" userId="a3514ab5-e860-4fc7-a894-03a21b9ccfa1" providerId="ADAL" clId="{8FE69533-A50F-4860-A615-EDA5B715C39B}" dt="2020-07-31T00:15:49.157" v="8" actId="26606"/>
          <ac:spMkLst>
            <pc:docMk/>
            <pc:sldMk cId="758720782" sldId="265"/>
            <ac:spMk id="4" creationId="{00000000-0000-0000-0000-000000000000}"/>
          </ac:spMkLst>
        </pc:spChg>
        <pc:spChg chg="mod">
          <ac:chgData name="Karen Park" userId="a3514ab5-e860-4fc7-a894-03a21b9ccfa1" providerId="ADAL" clId="{8FE69533-A50F-4860-A615-EDA5B715C39B}" dt="2020-07-31T00:15:49.157" v="8" actId="26606"/>
          <ac:spMkLst>
            <pc:docMk/>
            <pc:sldMk cId="758720782" sldId="265"/>
            <ac:spMk id="5" creationId="{00000000-0000-0000-0000-000000000000}"/>
          </ac:spMkLst>
        </pc:spChg>
        <pc:spChg chg="mod">
          <ac:chgData name="Karen Park" userId="a3514ab5-e860-4fc7-a894-03a21b9ccfa1" providerId="ADAL" clId="{8FE69533-A50F-4860-A615-EDA5B715C39B}" dt="2020-07-31T00:15:49.157" v="8" actId="26606"/>
          <ac:spMkLst>
            <pc:docMk/>
            <pc:sldMk cId="758720782" sldId="265"/>
            <ac:spMk id="6" creationId="{00000000-0000-0000-0000-000000000000}"/>
          </ac:spMkLst>
        </pc:spChg>
        <pc:spChg chg="mod">
          <ac:chgData name="Karen Park" userId="a3514ab5-e860-4fc7-a894-03a21b9ccfa1" providerId="ADAL" clId="{8FE69533-A50F-4860-A615-EDA5B715C39B}" dt="2020-07-31T00:15:49.157" v="8" actId="26606"/>
          <ac:spMkLst>
            <pc:docMk/>
            <pc:sldMk cId="758720782" sldId="265"/>
            <ac:spMk id="7" creationId="{00000000-0000-0000-0000-000000000000}"/>
          </ac:spMkLst>
        </pc:spChg>
        <pc:spChg chg="mod">
          <ac:chgData name="Karen Park" userId="a3514ab5-e860-4fc7-a894-03a21b9ccfa1" providerId="ADAL" clId="{8FE69533-A50F-4860-A615-EDA5B715C39B}" dt="2020-07-31T00:15:49.157" v="8" actId="26606"/>
          <ac:spMkLst>
            <pc:docMk/>
            <pc:sldMk cId="758720782" sldId="265"/>
            <ac:spMk id="8" creationId="{00000000-0000-0000-0000-000000000000}"/>
          </ac:spMkLst>
        </pc:spChg>
        <pc:spChg chg="add">
          <ac:chgData name="Karen Park" userId="a3514ab5-e860-4fc7-a894-03a21b9ccfa1" providerId="ADAL" clId="{8FE69533-A50F-4860-A615-EDA5B715C39B}" dt="2020-07-31T00:15:49.157" v="8" actId="26606"/>
          <ac:spMkLst>
            <pc:docMk/>
            <pc:sldMk cId="758720782" sldId="265"/>
            <ac:spMk id="13" creationId="{BAD76F3E-3A97-486B-B402-44400A8B9173}"/>
          </ac:spMkLst>
        </pc:spChg>
        <pc:spChg chg="add">
          <ac:chgData name="Karen Park" userId="a3514ab5-e860-4fc7-a894-03a21b9ccfa1" providerId="ADAL" clId="{8FE69533-A50F-4860-A615-EDA5B715C39B}" dt="2020-07-31T00:15:49.157" v="8" actId="26606"/>
          <ac:spMkLst>
            <pc:docMk/>
            <pc:sldMk cId="758720782" sldId="265"/>
            <ac:spMk id="15" creationId="{391F6B52-91F4-4AEB-B6DB-29FEBCF28C8B}"/>
          </ac:spMkLst>
        </pc:spChg>
        <pc:spChg chg="add">
          <ac:chgData name="Karen Park" userId="a3514ab5-e860-4fc7-a894-03a21b9ccfa1" providerId="ADAL" clId="{8FE69533-A50F-4860-A615-EDA5B715C39B}" dt="2020-07-31T00:15:49.157" v="8" actId="26606"/>
          <ac:spMkLst>
            <pc:docMk/>
            <pc:sldMk cId="758720782" sldId="265"/>
            <ac:spMk id="17" creationId="{2CD6F061-7C53-44F4-9794-953DB70A451B}"/>
          </ac:spMkLst>
        </pc:spChg>
      </pc:sldChg>
      <pc:sldChg chg="addSp delSp modSp mod ord setBg modClrScheme chgLayout">
        <pc:chgData name="Karen Park" userId="a3514ab5-e860-4fc7-a894-03a21b9ccfa1" providerId="ADAL" clId="{8FE69533-A50F-4860-A615-EDA5B715C39B}" dt="2020-08-02T22:18:10.489" v="9205" actId="20577"/>
        <pc:sldMkLst>
          <pc:docMk/>
          <pc:sldMk cId="2235903927" sldId="266"/>
        </pc:sldMkLst>
        <pc:spChg chg="add mod ord">
          <ac:chgData name="Karen Park" userId="a3514ab5-e860-4fc7-a894-03a21b9ccfa1" providerId="ADAL" clId="{8FE69533-A50F-4860-A615-EDA5B715C39B}" dt="2020-08-02T22:18:10.489" v="9205" actId="20577"/>
          <ac:spMkLst>
            <pc:docMk/>
            <pc:sldMk cId="2235903927" sldId="266"/>
            <ac:spMk id="2" creationId="{80F02F66-0606-4FC2-BBD7-BC58EB54259E}"/>
          </ac:spMkLst>
        </pc:spChg>
        <pc:spChg chg="mod ord">
          <ac:chgData name="Karen Park" userId="a3514ab5-e860-4fc7-a894-03a21b9ccfa1" providerId="ADAL" clId="{8FE69533-A50F-4860-A615-EDA5B715C39B}" dt="2020-07-31T20:44:49.158" v="4149" actId="26606"/>
          <ac:spMkLst>
            <pc:docMk/>
            <pc:sldMk cId="2235903927" sldId="266"/>
            <ac:spMk id="4" creationId="{00000000-0000-0000-0000-000000000000}"/>
          </ac:spMkLst>
        </pc:spChg>
        <pc:spChg chg="mod ord">
          <ac:chgData name="Karen Park" userId="a3514ab5-e860-4fc7-a894-03a21b9ccfa1" providerId="ADAL" clId="{8FE69533-A50F-4860-A615-EDA5B715C39B}" dt="2020-07-31T20:44:49.158" v="4149" actId="26606"/>
          <ac:spMkLst>
            <pc:docMk/>
            <pc:sldMk cId="2235903927" sldId="266"/>
            <ac:spMk id="5" creationId="{00000000-0000-0000-0000-000000000000}"/>
          </ac:spMkLst>
        </pc:spChg>
        <pc:spChg chg="mod ord">
          <ac:chgData name="Karen Park" userId="a3514ab5-e860-4fc7-a894-03a21b9ccfa1" providerId="ADAL" clId="{8FE69533-A50F-4860-A615-EDA5B715C39B}" dt="2020-07-31T20:46:03.094" v="4155" actId="26606"/>
          <ac:spMkLst>
            <pc:docMk/>
            <pc:sldMk cId="2235903927" sldId="266"/>
            <ac:spMk id="6" creationId="{00000000-0000-0000-0000-000000000000}"/>
          </ac:spMkLst>
        </pc:spChg>
        <pc:spChg chg="mod ord">
          <ac:chgData name="Karen Park" userId="a3514ab5-e860-4fc7-a894-03a21b9ccfa1" providerId="ADAL" clId="{8FE69533-A50F-4860-A615-EDA5B715C39B}" dt="2020-07-31T20:48:07.046" v="4173"/>
          <ac:spMkLst>
            <pc:docMk/>
            <pc:sldMk cId="2235903927" sldId="266"/>
            <ac:spMk id="7" creationId="{00000000-0000-0000-0000-000000000000}"/>
          </ac:spMkLst>
        </pc:spChg>
        <pc:spChg chg="add del">
          <ac:chgData name="Karen Park" userId="a3514ab5-e860-4fc7-a894-03a21b9ccfa1" providerId="ADAL" clId="{8FE69533-A50F-4860-A615-EDA5B715C39B}" dt="2020-07-31T20:46:03.094" v="4155" actId="26606"/>
          <ac:spMkLst>
            <pc:docMk/>
            <pc:sldMk cId="2235903927" sldId="266"/>
            <ac:spMk id="12" creationId="{827B839B-9ADE-406B-8590-F1CAEDED45A1}"/>
          </ac:spMkLst>
        </pc:spChg>
        <pc:spChg chg="add del">
          <ac:chgData name="Karen Park" userId="a3514ab5-e860-4fc7-a894-03a21b9ccfa1" providerId="ADAL" clId="{8FE69533-A50F-4860-A615-EDA5B715C39B}" dt="2020-07-31T20:46:03.094" v="4155" actId="26606"/>
          <ac:spMkLst>
            <pc:docMk/>
            <pc:sldMk cId="2235903927" sldId="266"/>
            <ac:spMk id="14" creationId="{CFE45BF0-46DB-408C-B5F7-7B11716805D4}"/>
          </ac:spMkLst>
        </pc:spChg>
        <pc:spChg chg="add del">
          <ac:chgData name="Karen Park" userId="a3514ab5-e860-4fc7-a894-03a21b9ccfa1" providerId="ADAL" clId="{8FE69533-A50F-4860-A615-EDA5B715C39B}" dt="2020-07-31T20:46:03.094" v="4155" actId="26606"/>
          <ac:spMkLst>
            <pc:docMk/>
            <pc:sldMk cId="2235903927" sldId="266"/>
            <ac:spMk id="16" creationId="{2AEBC8F2-97B1-41B4-93F1-2D289E197FBA}"/>
          </ac:spMkLst>
        </pc:spChg>
        <pc:spChg chg="add del">
          <ac:chgData name="Karen Park" userId="a3514ab5-e860-4fc7-a894-03a21b9ccfa1" providerId="ADAL" clId="{8FE69533-A50F-4860-A615-EDA5B715C39B}" dt="2020-07-31T20:46:03.094" v="4155" actId="26606"/>
          <ac:spMkLst>
            <pc:docMk/>
            <pc:sldMk cId="2235903927" sldId="266"/>
            <ac:spMk id="18" creationId="{472E3A19-F5D5-48FC-BB9C-48C2F68F598B}"/>
          </ac:spMkLst>
        </pc:spChg>
        <pc:spChg chg="add del">
          <ac:chgData name="Karen Park" userId="a3514ab5-e860-4fc7-a894-03a21b9ccfa1" providerId="ADAL" clId="{8FE69533-A50F-4860-A615-EDA5B715C39B}" dt="2020-07-31T20:46:03.094" v="4155" actId="26606"/>
          <ac:spMkLst>
            <pc:docMk/>
            <pc:sldMk cId="2235903927" sldId="266"/>
            <ac:spMk id="20" creationId="{7A62E32F-BB65-43A8-8EB5-92346890E549}"/>
          </ac:spMkLst>
        </pc:spChg>
        <pc:spChg chg="add del">
          <ac:chgData name="Karen Park" userId="a3514ab5-e860-4fc7-a894-03a21b9ccfa1" providerId="ADAL" clId="{8FE69533-A50F-4860-A615-EDA5B715C39B}" dt="2020-07-31T20:46:03.094" v="4155" actId="26606"/>
          <ac:spMkLst>
            <pc:docMk/>
            <pc:sldMk cId="2235903927" sldId="266"/>
            <ac:spMk id="22" creationId="{14E91B64-9FCC-451E-AFB4-A827D6329367}"/>
          </ac:spMkLst>
        </pc:spChg>
        <pc:spChg chg="add">
          <ac:chgData name="Karen Park" userId="a3514ab5-e860-4fc7-a894-03a21b9ccfa1" providerId="ADAL" clId="{8FE69533-A50F-4860-A615-EDA5B715C39B}" dt="2020-07-31T20:46:03.094" v="4155" actId="26606"/>
          <ac:spMkLst>
            <pc:docMk/>
            <pc:sldMk cId="2235903927" sldId="266"/>
            <ac:spMk id="27" creationId="{C2F4CBFA-B385-4B16-B63B-29D40EBF7357}"/>
          </ac:spMkLst>
        </pc:spChg>
        <pc:grpChg chg="add">
          <ac:chgData name="Karen Park" userId="a3514ab5-e860-4fc7-a894-03a21b9ccfa1" providerId="ADAL" clId="{8FE69533-A50F-4860-A615-EDA5B715C39B}" dt="2020-07-31T20:46:03.094" v="4155" actId="26606"/>
          <ac:grpSpMkLst>
            <pc:docMk/>
            <pc:sldMk cId="2235903927" sldId="266"/>
            <ac:grpSpMk id="29" creationId="{F698CE04-5039-4B4D-B676-5DDF9467EA20}"/>
          </ac:grpSpMkLst>
        </pc:grpChg>
      </pc:sldChg>
      <pc:sldChg chg="addSp delSp modSp mod setBg modClrScheme chgLayout">
        <pc:chgData name="Karen Park" userId="a3514ab5-e860-4fc7-a894-03a21b9ccfa1" providerId="ADAL" clId="{8FE69533-A50F-4860-A615-EDA5B715C39B}" dt="2020-08-02T22:28:53.884" v="9663" actId="26606"/>
        <pc:sldMkLst>
          <pc:docMk/>
          <pc:sldMk cId="2697967758" sldId="267"/>
        </pc:sldMkLst>
        <pc:spChg chg="add del mod ord">
          <ac:chgData name="Karen Park" userId="a3514ab5-e860-4fc7-a894-03a21b9ccfa1" providerId="ADAL" clId="{8FE69533-A50F-4860-A615-EDA5B715C39B}" dt="2020-08-02T22:27:43.036" v="9660" actId="700"/>
          <ac:spMkLst>
            <pc:docMk/>
            <pc:sldMk cId="2697967758" sldId="267"/>
            <ac:spMk id="2" creationId="{ED3DC1E9-37B0-4DF7-8B09-B396966074DE}"/>
          </ac:spMkLst>
        </pc:spChg>
        <pc:spChg chg="mod ord">
          <ac:chgData name="Karen Park" userId="a3514ab5-e860-4fc7-a894-03a21b9ccfa1" providerId="ADAL" clId="{8FE69533-A50F-4860-A615-EDA5B715C39B}" dt="2020-08-02T22:28:53.884" v="9663" actId="26606"/>
          <ac:spMkLst>
            <pc:docMk/>
            <pc:sldMk cId="2697967758" sldId="267"/>
            <ac:spMk id="3" creationId="{00000000-0000-0000-0000-000000000000}"/>
          </ac:spMkLst>
        </pc:spChg>
        <pc:spChg chg="mod ord">
          <ac:chgData name="Karen Park" userId="a3514ab5-e860-4fc7-a894-03a21b9ccfa1" providerId="ADAL" clId="{8FE69533-A50F-4860-A615-EDA5B715C39B}" dt="2020-08-02T22:28:53.884" v="9663" actId="26606"/>
          <ac:spMkLst>
            <pc:docMk/>
            <pc:sldMk cId="2697967758" sldId="267"/>
            <ac:spMk id="4" creationId="{00000000-0000-0000-0000-000000000000}"/>
          </ac:spMkLst>
        </pc:spChg>
        <pc:spChg chg="mod ord">
          <ac:chgData name="Karen Park" userId="a3514ab5-e860-4fc7-a894-03a21b9ccfa1" providerId="ADAL" clId="{8FE69533-A50F-4860-A615-EDA5B715C39B}" dt="2020-08-02T22:28:53.884" v="9663" actId="26606"/>
          <ac:spMkLst>
            <pc:docMk/>
            <pc:sldMk cId="2697967758" sldId="267"/>
            <ac:spMk id="5" creationId="{00000000-0000-0000-0000-000000000000}"/>
          </ac:spMkLst>
        </pc:spChg>
        <pc:spChg chg="mod ord">
          <ac:chgData name="Karen Park" userId="a3514ab5-e860-4fc7-a894-03a21b9ccfa1" providerId="ADAL" clId="{8FE69533-A50F-4860-A615-EDA5B715C39B}" dt="2020-08-02T22:28:53.884" v="9663" actId="26606"/>
          <ac:spMkLst>
            <pc:docMk/>
            <pc:sldMk cId="2697967758" sldId="267"/>
            <ac:spMk id="6" creationId="{00000000-0000-0000-0000-000000000000}"/>
          </ac:spMkLst>
        </pc:spChg>
        <pc:spChg chg="del mod ord">
          <ac:chgData name="Karen Park" userId="a3514ab5-e860-4fc7-a894-03a21b9ccfa1" providerId="ADAL" clId="{8FE69533-A50F-4860-A615-EDA5B715C39B}" dt="2020-08-02T22:27:57.912" v="9662" actId="26606"/>
          <ac:spMkLst>
            <pc:docMk/>
            <pc:sldMk cId="2697967758" sldId="267"/>
            <ac:spMk id="7" creationId="{00000000-0000-0000-0000-000000000000}"/>
          </ac:spMkLst>
        </pc:spChg>
        <pc:spChg chg="add del">
          <ac:chgData name="Karen Park" userId="a3514ab5-e860-4fc7-a894-03a21b9ccfa1" providerId="ADAL" clId="{8FE69533-A50F-4860-A615-EDA5B715C39B}" dt="2020-08-02T22:28:53.884" v="9663" actId="26606"/>
          <ac:spMkLst>
            <pc:docMk/>
            <pc:sldMk cId="2697967758" sldId="267"/>
            <ac:spMk id="13" creationId="{B34F5AD2-EDBD-4BBD-A55C-EAFFD0C7097A}"/>
          </ac:spMkLst>
        </pc:spChg>
        <pc:spChg chg="add del">
          <ac:chgData name="Karen Park" userId="a3514ab5-e860-4fc7-a894-03a21b9ccfa1" providerId="ADAL" clId="{8FE69533-A50F-4860-A615-EDA5B715C39B}" dt="2020-08-02T22:28:53.884" v="9663" actId="26606"/>
          <ac:spMkLst>
            <pc:docMk/>
            <pc:sldMk cId="2697967758" sldId="267"/>
            <ac:spMk id="15" creationId="{C3896A03-3945-419A-B66B-4EE266EDD152}"/>
          </ac:spMkLst>
        </pc:spChg>
        <pc:spChg chg="add">
          <ac:chgData name="Karen Park" userId="a3514ab5-e860-4fc7-a894-03a21b9ccfa1" providerId="ADAL" clId="{8FE69533-A50F-4860-A615-EDA5B715C39B}" dt="2020-08-02T22:28:53.884" v="9663" actId="26606"/>
          <ac:spMkLst>
            <pc:docMk/>
            <pc:sldMk cId="2697967758" sldId="267"/>
            <ac:spMk id="20" creationId="{6C4028FD-8BAA-4A19-BFDE-594D991B7552}"/>
          </ac:spMkLst>
        </pc:spChg>
        <pc:graphicFrameChg chg="add mod modGraphic">
          <ac:chgData name="Karen Park" userId="a3514ab5-e860-4fc7-a894-03a21b9ccfa1" providerId="ADAL" clId="{8FE69533-A50F-4860-A615-EDA5B715C39B}" dt="2020-08-02T22:28:53.884" v="9663" actId="26606"/>
          <ac:graphicFrameMkLst>
            <pc:docMk/>
            <pc:sldMk cId="2697967758" sldId="267"/>
            <ac:graphicFrameMk id="9" creationId="{E2C02E22-87A5-477A-A0CA-E249917CBC6D}"/>
          </ac:graphicFrameMkLst>
        </pc:graphicFrameChg>
      </pc:sldChg>
      <pc:sldChg chg="addSp modSp mod setBg modNotesTx">
        <pc:chgData name="Karen Park" userId="a3514ab5-e860-4fc7-a894-03a21b9ccfa1" providerId="ADAL" clId="{8FE69533-A50F-4860-A615-EDA5B715C39B}" dt="2020-08-02T22:42:30.709" v="11403" actId="26606"/>
        <pc:sldMkLst>
          <pc:docMk/>
          <pc:sldMk cId="3137660300" sldId="268"/>
        </pc:sldMkLst>
        <pc:spChg chg="mod ord">
          <ac:chgData name="Karen Park" userId="a3514ab5-e860-4fc7-a894-03a21b9ccfa1" providerId="ADAL" clId="{8FE69533-A50F-4860-A615-EDA5B715C39B}" dt="2020-08-02T22:42:30.709" v="11403" actId="26606"/>
          <ac:spMkLst>
            <pc:docMk/>
            <pc:sldMk cId="3137660300" sldId="268"/>
            <ac:spMk id="2" creationId="{00000000-0000-0000-0000-000000000000}"/>
          </ac:spMkLst>
        </pc:spChg>
        <pc:spChg chg="mod">
          <ac:chgData name="Karen Park" userId="a3514ab5-e860-4fc7-a894-03a21b9ccfa1" providerId="ADAL" clId="{8FE69533-A50F-4860-A615-EDA5B715C39B}" dt="2020-08-02T22:42:30.709" v="11403" actId="26606"/>
          <ac:spMkLst>
            <pc:docMk/>
            <pc:sldMk cId="3137660300" sldId="268"/>
            <ac:spMk id="3" creationId="{00000000-0000-0000-0000-000000000000}"/>
          </ac:spMkLst>
        </pc:spChg>
        <pc:spChg chg="mod">
          <ac:chgData name="Karen Park" userId="a3514ab5-e860-4fc7-a894-03a21b9ccfa1" providerId="ADAL" clId="{8FE69533-A50F-4860-A615-EDA5B715C39B}" dt="2020-08-02T22:42:30.709" v="11403" actId="26606"/>
          <ac:spMkLst>
            <pc:docMk/>
            <pc:sldMk cId="3137660300" sldId="268"/>
            <ac:spMk id="4" creationId="{00000000-0000-0000-0000-000000000000}"/>
          </ac:spMkLst>
        </pc:spChg>
        <pc:spChg chg="mod">
          <ac:chgData name="Karen Park" userId="a3514ab5-e860-4fc7-a894-03a21b9ccfa1" providerId="ADAL" clId="{8FE69533-A50F-4860-A615-EDA5B715C39B}" dt="2020-08-02T22:42:30.709" v="11403" actId="26606"/>
          <ac:spMkLst>
            <pc:docMk/>
            <pc:sldMk cId="3137660300" sldId="268"/>
            <ac:spMk id="5" creationId="{00000000-0000-0000-0000-000000000000}"/>
          </ac:spMkLst>
        </pc:spChg>
        <pc:spChg chg="mod">
          <ac:chgData name="Karen Park" userId="a3514ab5-e860-4fc7-a894-03a21b9ccfa1" providerId="ADAL" clId="{8FE69533-A50F-4860-A615-EDA5B715C39B}" dt="2020-08-02T22:42:30.709" v="11403" actId="26606"/>
          <ac:spMkLst>
            <pc:docMk/>
            <pc:sldMk cId="3137660300" sldId="268"/>
            <ac:spMk id="6" creationId="{00000000-0000-0000-0000-000000000000}"/>
          </ac:spMkLst>
        </pc:spChg>
        <pc:spChg chg="add">
          <ac:chgData name="Karen Park" userId="a3514ab5-e860-4fc7-a894-03a21b9ccfa1" providerId="ADAL" clId="{8FE69533-A50F-4860-A615-EDA5B715C39B}" dt="2020-08-02T22:42:30.709" v="11403" actId="26606"/>
          <ac:spMkLst>
            <pc:docMk/>
            <pc:sldMk cId="3137660300" sldId="268"/>
            <ac:spMk id="11" creationId="{004A8AE1-9605-41DC-920F-A4B8E8F2391D}"/>
          </ac:spMkLst>
        </pc:spChg>
        <pc:spChg chg="add">
          <ac:chgData name="Karen Park" userId="a3514ab5-e860-4fc7-a894-03a21b9ccfa1" providerId="ADAL" clId="{8FE69533-A50F-4860-A615-EDA5B715C39B}" dt="2020-08-02T22:42:30.709" v="11403" actId="26606"/>
          <ac:spMkLst>
            <pc:docMk/>
            <pc:sldMk cId="3137660300" sldId="268"/>
            <ac:spMk id="13" creationId="{5B7778FC-632E-4DCA-A7CB-0D7731CCF970}"/>
          </ac:spMkLst>
        </pc:spChg>
        <pc:spChg chg="add">
          <ac:chgData name="Karen Park" userId="a3514ab5-e860-4fc7-a894-03a21b9ccfa1" providerId="ADAL" clId="{8FE69533-A50F-4860-A615-EDA5B715C39B}" dt="2020-08-02T22:42:30.709" v="11403" actId="26606"/>
          <ac:spMkLst>
            <pc:docMk/>
            <pc:sldMk cId="3137660300" sldId="268"/>
            <ac:spMk id="15" creationId="{B10BB131-AC8E-4A8E-A5D1-36260F720C3B}"/>
          </ac:spMkLst>
        </pc:spChg>
        <pc:spChg chg="add">
          <ac:chgData name="Karen Park" userId="a3514ab5-e860-4fc7-a894-03a21b9ccfa1" providerId="ADAL" clId="{8FE69533-A50F-4860-A615-EDA5B715C39B}" dt="2020-08-02T22:42:30.709" v="11403" actId="26606"/>
          <ac:spMkLst>
            <pc:docMk/>
            <pc:sldMk cId="3137660300" sldId="268"/>
            <ac:spMk id="17" creationId="{FA23A907-97FB-4A8F-880A-DD77401C4296}"/>
          </ac:spMkLst>
        </pc:spChg>
      </pc:sldChg>
      <pc:sldChg chg="addSp modSp mod ord setBg">
        <pc:chgData name="Karen Park" userId="a3514ab5-e860-4fc7-a894-03a21b9ccfa1" providerId="ADAL" clId="{8FE69533-A50F-4860-A615-EDA5B715C39B}" dt="2020-08-02T22:43:25.842" v="11435" actId="20577"/>
        <pc:sldMkLst>
          <pc:docMk/>
          <pc:sldMk cId="3593268364" sldId="269"/>
        </pc:sldMkLst>
        <pc:spChg chg="mod">
          <ac:chgData name="Karen Park" userId="a3514ab5-e860-4fc7-a894-03a21b9ccfa1" providerId="ADAL" clId="{8FE69533-A50F-4860-A615-EDA5B715C39B}" dt="2020-07-31T20:35:48.685" v="3652" actId="26606"/>
          <ac:spMkLst>
            <pc:docMk/>
            <pc:sldMk cId="3593268364" sldId="269"/>
            <ac:spMk id="4" creationId="{00000000-0000-0000-0000-000000000000}"/>
          </ac:spMkLst>
        </pc:spChg>
        <pc:spChg chg="mod">
          <ac:chgData name="Karen Park" userId="a3514ab5-e860-4fc7-a894-03a21b9ccfa1" providerId="ADAL" clId="{8FE69533-A50F-4860-A615-EDA5B715C39B}" dt="2020-07-31T20:35:48.685" v="3652" actId="26606"/>
          <ac:spMkLst>
            <pc:docMk/>
            <pc:sldMk cId="3593268364" sldId="269"/>
            <ac:spMk id="5" creationId="{00000000-0000-0000-0000-000000000000}"/>
          </ac:spMkLst>
        </pc:spChg>
        <pc:spChg chg="mod">
          <ac:chgData name="Karen Park" userId="a3514ab5-e860-4fc7-a894-03a21b9ccfa1" providerId="ADAL" clId="{8FE69533-A50F-4860-A615-EDA5B715C39B}" dt="2020-07-31T20:35:48.685" v="3652" actId="26606"/>
          <ac:spMkLst>
            <pc:docMk/>
            <pc:sldMk cId="3593268364" sldId="269"/>
            <ac:spMk id="6" creationId="{00000000-0000-0000-0000-000000000000}"/>
          </ac:spMkLst>
        </pc:spChg>
        <pc:spChg chg="mod">
          <ac:chgData name="Karen Park" userId="a3514ab5-e860-4fc7-a894-03a21b9ccfa1" providerId="ADAL" clId="{8FE69533-A50F-4860-A615-EDA5B715C39B}" dt="2020-08-02T22:43:25.842" v="11435" actId="20577"/>
          <ac:spMkLst>
            <pc:docMk/>
            <pc:sldMk cId="3593268364" sldId="269"/>
            <ac:spMk id="7" creationId="{00000000-0000-0000-0000-000000000000}"/>
          </ac:spMkLst>
        </pc:spChg>
        <pc:spChg chg="mod">
          <ac:chgData name="Karen Park" userId="a3514ab5-e860-4fc7-a894-03a21b9ccfa1" providerId="ADAL" clId="{8FE69533-A50F-4860-A615-EDA5B715C39B}" dt="2020-07-31T20:35:48.685" v="3652" actId="26606"/>
          <ac:spMkLst>
            <pc:docMk/>
            <pc:sldMk cId="3593268364" sldId="269"/>
            <ac:spMk id="8" creationId="{00000000-0000-0000-0000-000000000000}"/>
          </ac:spMkLst>
        </pc:spChg>
        <pc:spChg chg="add">
          <ac:chgData name="Karen Park" userId="a3514ab5-e860-4fc7-a894-03a21b9ccfa1" providerId="ADAL" clId="{8FE69533-A50F-4860-A615-EDA5B715C39B}" dt="2020-07-31T20:35:48.685" v="3652" actId="26606"/>
          <ac:spMkLst>
            <pc:docMk/>
            <pc:sldMk cId="3593268364" sldId="269"/>
            <ac:spMk id="13" creationId="{BAD76F3E-3A97-486B-B402-44400A8B9173}"/>
          </ac:spMkLst>
        </pc:spChg>
        <pc:spChg chg="add">
          <ac:chgData name="Karen Park" userId="a3514ab5-e860-4fc7-a894-03a21b9ccfa1" providerId="ADAL" clId="{8FE69533-A50F-4860-A615-EDA5B715C39B}" dt="2020-07-31T20:35:48.685" v="3652" actId="26606"/>
          <ac:spMkLst>
            <pc:docMk/>
            <pc:sldMk cId="3593268364" sldId="269"/>
            <ac:spMk id="15" creationId="{391F6B52-91F4-4AEB-B6DB-29FEBCF28C8B}"/>
          </ac:spMkLst>
        </pc:spChg>
        <pc:spChg chg="add">
          <ac:chgData name="Karen Park" userId="a3514ab5-e860-4fc7-a894-03a21b9ccfa1" providerId="ADAL" clId="{8FE69533-A50F-4860-A615-EDA5B715C39B}" dt="2020-07-31T20:35:48.685" v="3652" actId="26606"/>
          <ac:spMkLst>
            <pc:docMk/>
            <pc:sldMk cId="3593268364" sldId="269"/>
            <ac:spMk id="17" creationId="{2CD6F061-7C53-44F4-9794-953DB70A451B}"/>
          </ac:spMkLst>
        </pc:spChg>
      </pc:sldChg>
      <pc:sldChg chg="addSp delSp modSp mod setBg">
        <pc:chgData name="Karen Park" userId="a3514ab5-e860-4fc7-a894-03a21b9ccfa1" providerId="ADAL" clId="{8FE69533-A50F-4860-A615-EDA5B715C39B}" dt="2020-08-02T22:12:59.468" v="8804" actId="12100"/>
        <pc:sldMkLst>
          <pc:docMk/>
          <pc:sldMk cId="3924415190" sldId="270"/>
        </pc:sldMkLst>
        <pc:spChg chg="mod">
          <ac:chgData name="Karen Park" userId="a3514ab5-e860-4fc7-a894-03a21b9ccfa1" providerId="ADAL" clId="{8FE69533-A50F-4860-A615-EDA5B715C39B}" dt="2020-07-31T00:15:34.841" v="6" actId="26606"/>
          <ac:spMkLst>
            <pc:docMk/>
            <pc:sldMk cId="3924415190" sldId="270"/>
            <ac:spMk id="2" creationId="{00000000-0000-0000-0000-000000000000}"/>
          </ac:spMkLst>
        </pc:spChg>
        <pc:spChg chg="add del">
          <ac:chgData name="Karen Park" userId="a3514ab5-e860-4fc7-a894-03a21b9ccfa1" providerId="ADAL" clId="{8FE69533-A50F-4860-A615-EDA5B715C39B}" dt="2020-07-31T00:15:34.841" v="6" actId="26606"/>
          <ac:spMkLst>
            <pc:docMk/>
            <pc:sldMk cId="3924415190" sldId="270"/>
            <ac:spMk id="3" creationId="{00000000-0000-0000-0000-000000000000}"/>
          </ac:spMkLst>
        </pc:spChg>
        <pc:spChg chg="mod">
          <ac:chgData name="Karen Park" userId="a3514ab5-e860-4fc7-a894-03a21b9ccfa1" providerId="ADAL" clId="{8FE69533-A50F-4860-A615-EDA5B715C39B}" dt="2020-07-31T00:15:34.841" v="6" actId="26606"/>
          <ac:spMkLst>
            <pc:docMk/>
            <pc:sldMk cId="3924415190" sldId="270"/>
            <ac:spMk id="4" creationId="{00000000-0000-0000-0000-000000000000}"/>
          </ac:spMkLst>
        </pc:spChg>
        <pc:spChg chg="mod">
          <ac:chgData name="Karen Park" userId="a3514ab5-e860-4fc7-a894-03a21b9ccfa1" providerId="ADAL" clId="{8FE69533-A50F-4860-A615-EDA5B715C39B}" dt="2020-07-31T00:15:34.841" v="6" actId="26606"/>
          <ac:spMkLst>
            <pc:docMk/>
            <pc:sldMk cId="3924415190" sldId="270"/>
            <ac:spMk id="5" creationId="{00000000-0000-0000-0000-000000000000}"/>
          </ac:spMkLst>
        </pc:spChg>
        <pc:spChg chg="mod ord">
          <ac:chgData name="Karen Park" userId="a3514ab5-e860-4fc7-a894-03a21b9ccfa1" providerId="ADAL" clId="{8FE69533-A50F-4860-A615-EDA5B715C39B}" dt="2020-07-31T00:15:34.841" v="6" actId="26606"/>
          <ac:spMkLst>
            <pc:docMk/>
            <pc:sldMk cId="3924415190" sldId="270"/>
            <ac:spMk id="6" creationId="{00000000-0000-0000-0000-000000000000}"/>
          </ac:spMkLst>
        </pc:spChg>
        <pc:spChg chg="add del">
          <ac:chgData name="Karen Park" userId="a3514ab5-e860-4fc7-a894-03a21b9ccfa1" providerId="ADAL" clId="{8FE69533-A50F-4860-A615-EDA5B715C39B}" dt="2020-07-31T00:15:27.373" v="1" actId="26606"/>
          <ac:spMkLst>
            <pc:docMk/>
            <pc:sldMk cId="3924415190" sldId="270"/>
            <ac:spMk id="12" creationId="{D55CD764-972B-4CA5-A885-53E55C63E174}"/>
          </ac:spMkLst>
        </pc:spChg>
        <pc:spChg chg="add del">
          <ac:chgData name="Karen Park" userId="a3514ab5-e860-4fc7-a894-03a21b9ccfa1" providerId="ADAL" clId="{8FE69533-A50F-4860-A615-EDA5B715C39B}" dt="2020-07-31T00:15:32.634" v="3" actId="26606"/>
          <ac:spMkLst>
            <pc:docMk/>
            <pc:sldMk cId="3924415190" sldId="270"/>
            <ac:spMk id="13" creationId="{72B886CF-D3D5-4CDE-A0D0-35994223D8D7}"/>
          </ac:spMkLst>
        </pc:spChg>
        <pc:spChg chg="add del">
          <ac:chgData name="Karen Park" userId="a3514ab5-e860-4fc7-a894-03a21b9ccfa1" providerId="ADAL" clId="{8FE69533-A50F-4860-A615-EDA5B715C39B}" dt="2020-07-31T00:15:27.373" v="1" actId="26606"/>
          <ac:spMkLst>
            <pc:docMk/>
            <pc:sldMk cId="3924415190" sldId="270"/>
            <ac:spMk id="14" creationId="{34165AB3-7006-4430-BCE3-25476BE13322}"/>
          </ac:spMkLst>
        </pc:spChg>
        <pc:spChg chg="add del">
          <ac:chgData name="Karen Park" userId="a3514ab5-e860-4fc7-a894-03a21b9ccfa1" providerId="ADAL" clId="{8FE69533-A50F-4860-A615-EDA5B715C39B}" dt="2020-07-31T00:15:32.634" v="3" actId="26606"/>
          <ac:spMkLst>
            <pc:docMk/>
            <pc:sldMk cId="3924415190" sldId="270"/>
            <ac:spMk id="15" creationId="{07B6A030-BACC-4EA6-AD60-80E08BBB3253}"/>
          </ac:spMkLst>
        </pc:spChg>
        <pc:spChg chg="add del">
          <ac:chgData name="Karen Park" userId="a3514ab5-e860-4fc7-a894-03a21b9ccfa1" providerId="ADAL" clId="{8FE69533-A50F-4860-A615-EDA5B715C39B}" dt="2020-07-31T00:15:27.373" v="1" actId="26606"/>
          <ac:spMkLst>
            <pc:docMk/>
            <pc:sldMk cId="3924415190" sldId="270"/>
            <ac:spMk id="38" creationId="{E3E51905-F374-4E1A-97CF-B741584B74D5}"/>
          </ac:spMkLst>
        </pc:spChg>
        <pc:spChg chg="add del">
          <ac:chgData name="Karen Park" userId="a3514ab5-e860-4fc7-a894-03a21b9ccfa1" providerId="ADAL" clId="{8FE69533-A50F-4860-A615-EDA5B715C39B}" dt="2020-07-31T00:15:32.634" v="3" actId="26606"/>
          <ac:spMkLst>
            <pc:docMk/>
            <pc:sldMk cId="3924415190" sldId="270"/>
            <ac:spMk id="40" creationId="{3ED4DDBF-257C-4116-AECA-9F2940B66D6F}"/>
          </ac:spMkLst>
        </pc:spChg>
        <pc:spChg chg="add del">
          <ac:chgData name="Karen Park" userId="a3514ab5-e860-4fc7-a894-03a21b9ccfa1" providerId="ADAL" clId="{8FE69533-A50F-4860-A615-EDA5B715C39B}" dt="2020-07-31T00:15:32.634" v="3" actId="26606"/>
          <ac:spMkLst>
            <pc:docMk/>
            <pc:sldMk cId="3924415190" sldId="270"/>
            <ac:spMk id="41" creationId="{00000000-0000-0000-0000-000000000000}"/>
          </ac:spMkLst>
        </pc:spChg>
        <pc:spChg chg="add del">
          <ac:chgData name="Karen Park" userId="a3514ab5-e860-4fc7-a894-03a21b9ccfa1" providerId="ADAL" clId="{8FE69533-A50F-4860-A615-EDA5B715C39B}" dt="2020-07-31T00:15:34.764" v="5" actId="26606"/>
          <ac:spMkLst>
            <pc:docMk/>
            <pc:sldMk cId="3924415190" sldId="270"/>
            <ac:spMk id="43" creationId="{3A5B4632-C963-4296-86F0-79AA9EA5AE98}"/>
          </ac:spMkLst>
        </pc:spChg>
        <pc:spChg chg="add">
          <ac:chgData name="Karen Park" userId="a3514ab5-e860-4fc7-a894-03a21b9ccfa1" providerId="ADAL" clId="{8FE69533-A50F-4860-A615-EDA5B715C39B}" dt="2020-07-31T00:15:34.841" v="6" actId="26606"/>
          <ac:spMkLst>
            <pc:docMk/>
            <pc:sldMk cId="3924415190" sldId="270"/>
            <ac:spMk id="46" creationId="{D55CD764-972B-4CA5-A885-53E55C63E174}"/>
          </ac:spMkLst>
        </pc:spChg>
        <pc:spChg chg="add">
          <ac:chgData name="Karen Park" userId="a3514ab5-e860-4fc7-a894-03a21b9ccfa1" providerId="ADAL" clId="{8FE69533-A50F-4860-A615-EDA5B715C39B}" dt="2020-07-31T00:15:34.841" v="6" actId="26606"/>
          <ac:spMkLst>
            <pc:docMk/>
            <pc:sldMk cId="3924415190" sldId="270"/>
            <ac:spMk id="47" creationId="{34165AB3-7006-4430-BCE3-25476BE13322}"/>
          </ac:spMkLst>
        </pc:spChg>
        <pc:spChg chg="add">
          <ac:chgData name="Karen Park" userId="a3514ab5-e860-4fc7-a894-03a21b9ccfa1" providerId="ADAL" clId="{8FE69533-A50F-4860-A615-EDA5B715C39B}" dt="2020-07-31T00:15:34.841" v="6" actId="26606"/>
          <ac:spMkLst>
            <pc:docMk/>
            <pc:sldMk cId="3924415190" sldId="270"/>
            <ac:spMk id="49" creationId="{E3E51905-F374-4E1A-97CF-B741584B74D5}"/>
          </ac:spMkLst>
        </pc:spChg>
        <pc:grpChg chg="add del">
          <ac:chgData name="Karen Park" userId="a3514ab5-e860-4fc7-a894-03a21b9ccfa1" providerId="ADAL" clId="{8FE69533-A50F-4860-A615-EDA5B715C39B}" dt="2020-07-31T00:15:27.373" v="1" actId="26606"/>
          <ac:grpSpMkLst>
            <pc:docMk/>
            <pc:sldMk cId="3924415190" sldId="270"/>
            <ac:grpSpMk id="16" creationId="{22725F33-435F-480E-996D-205671CDC409}"/>
          </ac:grpSpMkLst>
        </pc:grpChg>
        <pc:grpChg chg="add">
          <ac:chgData name="Karen Park" userId="a3514ab5-e860-4fc7-a894-03a21b9ccfa1" providerId="ADAL" clId="{8FE69533-A50F-4860-A615-EDA5B715C39B}" dt="2020-07-31T00:15:34.841" v="6" actId="26606"/>
          <ac:grpSpMkLst>
            <pc:docMk/>
            <pc:sldMk cId="3924415190" sldId="270"/>
            <ac:grpSpMk id="48" creationId="{22725F33-435F-480E-996D-205671CDC409}"/>
          </ac:grpSpMkLst>
        </pc:grpChg>
        <pc:graphicFrameChg chg="add del">
          <ac:chgData name="Karen Park" userId="a3514ab5-e860-4fc7-a894-03a21b9ccfa1" providerId="ADAL" clId="{8FE69533-A50F-4860-A615-EDA5B715C39B}" dt="2020-07-31T00:15:27.373" v="1" actId="26606"/>
          <ac:graphicFrameMkLst>
            <pc:docMk/>
            <pc:sldMk cId="3924415190" sldId="270"/>
            <ac:graphicFrameMk id="8" creationId="{D10D2414-3E65-4E6F-BB59-D17FAAAE393C}"/>
          </ac:graphicFrameMkLst>
        </pc:graphicFrameChg>
        <pc:graphicFrameChg chg="add del">
          <ac:chgData name="Karen Park" userId="a3514ab5-e860-4fc7-a894-03a21b9ccfa1" providerId="ADAL" clId="{8FE69533-A50F-4860-A615-EDA5B715C39B}" dt="2020-07-31T00:15:34.764" v="5" actId="26606"/>
          <ac:graphicFrameMkLst>
            <pc:docMk/>
            <pc:sldMk cId="3924415190" sldId="270"/>
            <ac:graphicFrameMk id="44" creationId="{2DAD4317-BDD4-4431-AC58-39C045115502}"/>
          </ac:graphicFrameMkLst>
        </pc:graphicFrameChg>
        <pc:graphicFrameChg chg="add mod">
          <ac:chgData name="Karen Park" userId="a3514ab5-e860-4fc7-a894-03a21b9ccfa1" providerId="ADAL" clId="{8FE69533-A50F-4860-A615-EDA5B715C39B}" dt="2020-08-02T22:12:59.468" v="8804" actId="12100"/>
          <ac:graphicFrameMkLst>
            <pc:docMk/>
            <pc:sldMk cId="3924415190" sldId="270"/>
            <ac:graphicFrameMk id="50" creationId="{D10D2414-3E65-4E6F-BB59-D17FAAAE393C}"/>
          </ac:graphicFrameMkLst>
        </pc:graphicFrameChg>
        <pc:picChg chg="add del">
          <ac:chgData name="Karen Park" userId="a3514ab5-e860-4fc7-a894-03a21b9ccfa1" providerId="ADAL" clId="{8FE69533-A50F-4860-A615-EDA5B715C39B}" dt="2020-07-31T00:15:32.634" v="3" actId="26606"/>
          <ac:picMkLst>
            <pc:docMk/>
            <pc:sldMk cId="3924415190" sldId="270"/>
            <ac:picMk id="10" creationId="{59F1911C-03A1-4C49-99E7-36B2530B01F1}"/>
          </ac:picMkLst>
        </pc:picChg>
      </pc:sldChg>
      <pc:sldChg chg="addSp delSp modSp new mod ord setBg modNotesTx">
        <pc:chgData name="Karen Park" userId="a3514ab5-e860-4fc7-a894-03a21b9ccfa1" providerId="ADAL" clId="{8FE69533-A50F-4860-A615-EDA5B715C39B}" dt="2020-07-31T20:18:07.083" v="2054" actId="20577"/>
        <pc:sldMkLst>
          <pc:docMk/>
          <pc:sldMk cId="3981947762" sldId="271"/>
        </pc:sldMkLst>
        <pc:spChg chg="mod">
          <ac:chgData name="Karen Park" userId="a3514ab5-e860-4fc7-a894-03a21b9ccfa1" providerId="ADAL" clId="{8FE69533-A50F-4860-A615-EDA5B715C39B}" dt="2020-07-31T20:12:29.617" v="1857" actId="26606"/>
          <ac:spMkLst>
            <pc:docMk/>
            <pc:sldMk cId="3981947762" sldId="271"/>
            <ac:spMk id="2" creationId="{C339F9D6-51FE-4937-820A-20321988812B}"/>
          </ac:spMkLst>
        </pc:spChg>
        <pc:spChg chg="add del mod">
          <ac:chgData name="Karen Park" userId="a3514ab5-e860-4fc7-a894-03a21b9ccfa1" providerId="ADAL" clId="{8FE69533-A50F-4860-A615-EDA5B715C39B}" dt="2020-07-31T20:12:29.617" v="1857" actId="26606"/>
          <ac:spMkLst>
            <pc:docMk/>
            <pc:sldMk cId="3981947762" sldId="271"/>
            <ac:spMk id="3" creationId="{2996CDF0-E109-4D52-9A61-B5DADE0FDD07}"/>
          </ac:spMkLst>
        </pc:spChg>
        <pc:spChg chg="mod">
          <ac:chgData name="Karen Park" userId="a3514ab5-e860-4fc7-a894-03a21b9ccfa1" providerId="ADAL" clId="{8FE69533-A50F-4860-A615-EDA5B715C39B}" dt="2020-07-31T20:12:29.617" v="1857" actId="26606"/>
          <ac:spMkLst>
            <pc:docMk/>
            <pc:sldMk cId="3981947762" sldId="271"/>
            <ac:spMk id="4" creationId="{269106C9-0304-4123-9747-F27D34E15502}"/>
          </ac:spMkLst>
        </pc:spChg>
        <pc:spChg chg="mod">
          <ac:chgData name="Karen Park" userId="a3514ab5-e860-4fc7-a894-03a21b9ccfa1" providerId="ADAL" clId="{8FE69533-A50F-4860-A615-EDA5B715C39B}" dt="2020-07-31T20:12:29.617" v="1857" actId="26606"/>
          <ac:spMkLst>
            <pc:docMk/>
            <pc:sldMk cId="3981947762" sldId="271"/>
            <ac:spMk id="5" creationId="{DEF1A2A3-3C57-4399-9A6A-F0044A552511}"/>
          </ac:spMkLst>
        </pc:spChg>
        <pc:spChg chg="mod">
          <ac:chgData name="Karen Park" userId="a3514ab5-e860-4fc7-a894-03a21b9ccfa1" providerId="ADAL" clId="{8FE69533-A50F-4860-A615-EDA5B715C39B}" dt="2020-07-31T20:12:29.617" v="1857" actId="26606"/>
          <ac:spMkLst>
            <pc:docMk/>
            <pc:sldMk cId="3981947762" sldId="271"/>
            <ac:spMk id="6" creationId="{32896169-812A-43C8-8D67-FDBB0BCF6FCD}"/>
          </ac:spMkLst>
        </pc:spChg>
        <pc:spChg chg="add del">
          <ac:chgData name="Karen Park" userId="a3514ab5-e860-4fc7-a894-03a21b9ccfa1" providerId="ADAL" clId="{8FE69533-A50F-4860-A615-EDA5B715C39B}" dt="2020-07-31T20:12:28.004" v="1854" actId="26606"/>
          <ac:spMkLst>
            <pc:docMk/>
            <pc:sldMk cId="3981947762" sldId="271"/>
            <ac:spMk id="12" creationId="{53B021B3-DE93-4AB7-8A18-CF5F1CED88B8}"/>
          </ac:spMkLst>
        </pc:spChg>
        <pc:spChg chg="add del">
          <ac:chgData name="Karen Park" userId="a3514ab5-e860-4fc7-a894-03a21b9ccfa1" providerId="ADAL" clId="{8FE69533-A50F-4860-A615-EDA5B715C39B}" dt="2020-07-31T20:12:28.004" v="1854" actId="26606"/>
          <ac:spMkLst>
            <pc:docMk/>
            <pc:sldMk cId="3981947762" sldId="271"/>
            <ac:spMk id="14" creationId="{52D502E5-F6B4-4D58-B4AE-FC466FF15EE8}"/>
          </ac:spMkLst>
        </pc:spChg>
        <pc:spChg chg="add del">
          <ac:chgData name="Karen Park" userId="a3514ab5-e860-4fc7-a894-03a21b9ccfa1" providerId="ADAL" clId="{8FE69533-A50F-4860-A615-EDA5B715C39B}" dt="2020-07-31T20:12:28.004" v="1854" actId="26606"/>
          <ac:spMkLst>
            <pc:docMk/>
            <pc:sldMk cId="3981947762" sldId="271"/>
            <ac:spMk id="16" creationId="{9DECDBF4-02B6-4BB4-B65B-B8107AD6A9E8}"/>
          </ac:spMkLst>
        </pc:spChg>
        <pc:spChg chg="add del">
          <ac:chgData name="Karen Park" userId="a3514ab5-e860-4fc7-a894-03a21b9ccfa1" providerId="ADAL" clId="{8FE69533-A50F-4860-A615-EDA5B715C39B}" dt="2020-07-31T20:12:29.556" v="1856" actId="26606"/>
          <ac:spMkLst>
            <pc:docMk/>
            <pc:sldMk cId="3981947762" sldId="271"/>
            <ac:spMk id="18" creationId="{7301F447-EEF7-48F5-AF73-7566EE7F64AD}"/>
          </ac:spMkLst>
        </pc:spChg>
        <pc:spChg chg="add del">
          <ac:chgData name="Karen Park" userId="a3514ab5-e860-4fc7-a894-03a21b9ccfa1" providerId="ADAL" clId="{8FE69533-A50F-4860-A615-EDA5B715C39B}" dt="2020-07-31T20:12:29.556" v="1856" actId="26606"/>
          <ac:spMkLst>
            <pc:docMk/>
            <pc:sldMk cId="3981947762" sldId="271"/>
            <ac:spMk id="19" creationId="{F7117410-A2A4-4085-9ADC-46744551DBDE}"/>
          </ac:spMkLst>
        </pc:spChg>
        <pc:spChg chg="add del">
          <ac:chgData name="Karen Park" userId="a3514ab5-e860-4fc7-a894-03a21b9ccfa1" providerId="ADAL" clId="{8FE69533-A50F-4860-A615-EDA5B715C39B}" dt="2020-07-31T20:12:29.556" v="1856" actId="26606"/>
          <ac:spMkLst>
            <pc:docMk/>
            <pc:sldMk cId="3981947762" sldId="271"/>
            <ac:spMk id="20" creationId="{99F74EB5-E547-4FB4-95F5-BCC788F3C4A0}"/>
          </ac:spMkLst>
        </pc:spChg>
        <pc:spChg chg="add">
          <ac:chgData name="Karen Park" userId="a3514ab5-e860-4fc7-a894-03a21b9ccfa1" providerId="ADAL" clId="{8FE69533-A50F-4860-A615-EDA5B715C39B}" dt="2020-07-31T20:12:29.617" v="1857" actId="26606"/>
          <ac:spMkLst>
            <pc:docMk/>
            <pc:sldMk cId="3981947762" sldId="271"/>
            <ac:spMk id="23" creationId="{53B021B3-DE93-4AB7-8A18-CF5F1CED88B8}"/>
          </ac:spMkLst>
        </pc:spChg>
        <pc:spChg chg="add">
          <ac:chgData name="Karen Park" userId="a3514ab5-e860-4fc7-a894-03a21b9ccfa1" providerId="ADAL" clId="{8FE69533-A50F-4860-A615-EDA5B715C39B}" dt="2020-07-31T20:12:29.617" v="1857" actId="26606"/>
          <ac:spMkLst>
            <pc:docMk/>
            <pc:sldMk cId="3981947762" sldId="271"/>
            <ac:spMk id="24" creationId="{52D502E5-F6B4-4D58-B4AE-FC466FF15EE8}"/>
          </ac:spMkLst>
        </pc:spChg>
        <pc:spChg chg="add">
          <ac:chgData name="Karen Park" userId="a3514ab5-e860-4fc7-a894-03a21b9ccfa1" providerId="ADAL" clId="{8FE69533-A50F-4860-A615-EDA5B715C39B}" dt="2020-07-31T20:12:29.617" v="1857" actId="26606"/>
          <ac:spMkLst>
            <pc:docMk/>
            <pc:sldMk cId="3981947762" sldId="271"/>
            <ac:spMk id="25" creationId="{9DECDBF4-02B6-4BB4-B65B-B8107AD6A9E8}"/>
          </ac:spMkLst>
        </pc:spChg>
        <pc:graphicFrameChg chg="add del">
          <ac:chgData name="Karen Park" userId="a3514ab5-e860-4fc7-a894-03a21b9ccfa1" providerId="ADAL" clId="{8FE69533-A50F-4860-A615-EDA5B715C39B}" dt="2020-07-31T20:12:28.004" v="1854" actId="26606"/>
          <ac:graphicFrameMkLst>
            <pc:docMk/>
            <pc:sldMk cId="3981947762" sldId="271"/>
            <ac:graphicFrameMk id="8" creationId="{56CBA089-F467-4871-B5F0-BFDA223AD49E}"/>
          </ac:graphicFrameMkLst>
        </pc:graphicFrameChg>
        <pc:graphicFrameChg chg="add del">
          <ac:chgData name="Karen Park" userId="a3514ab5-e860-4fc7-a894-03a21b9ccfa1" providerId="ADAL" clId="{8FE69533-A50F-4860-A615-EDA5B715C39B}" dt="2020-07-31T20:12:29.556" v="1856" actId="26606"/>
          <ac:graphicFrameMkLst>
            <pc:docMk/>
            <pc:sldMk cId="3981947762" sldId="271"/>
            <ac:graphicFrameMk id="21" creationId="{B1D0A43D-F641-4B34-A97B-163CEEAF9964}"/>
          </ac:graphicFrameMkLst>
        </pc:graphicFrameChg>
        <pc:graphicFrameChg chg="add mod">
          <ac:chgData name="Karen Park" userId="a3514ab5-e860-4fc7-a894-03a21b9ccfa1" providerId="ADAL" clId="{8FE69533-A50F-4860-A615-EDA5B715C39B}" dt="2020-07-31T20:12:43.669" v="1859" actId="20577"/>
          <ac:graphicFrameMkLst>
            <pc:docMk/>
            <pc:sldMk cId="3981947762" sldId="271"/>
            <ac:graphicFrameMk id="26" creationId="{56CBA089-F467-4871-B5F0-BFDA223AD49E}"/>
          </ac:graphicFrameMkLst>
        </pc:graphicFrameChg>
      </pc:sldChg>
      <pc:sldChg chg="addSp delSp modSp new mod setBg modNotesTx">
        <pc:chgData name="Karen Park" userId="a3514ab5-e860-4fc7-a894-03a21b9ccfa1" providerId="ADAL" clId="{8FE69533-A50F-4860-A615-EDA5B715C39B}" dt="2020-07-31T20:34:26.736" v="3649" actId="20577"/>
        <pc:sldMkLst>
          <pc:docMk/>
          <pc:sldMk cId="1911797335" sldId="272"/>
        </pc:sldMkLst>
        <pc:spChg chg="mod">
          <ac:chgData name="Karen Park" userId="a3514ab5-e860-4fc7-a894-03a21b9ccfa1" providerId="ADAL" clId="{8FE69533-A50F-4860-A615-EDA5B715C39B}" dt="2020-07-31T20:34:15.706" v="3637" actId="26606"/>
          <ac:spMkLst>
            <pc:docMk/>
            <pc:sldMk cId="1911797335" sldId="272"/>
            <ac:spMk id="2" creationId="{78B34353-94A9-42DF-A32E-98DAF5BF5E24}"/>
          </ac:spMkLst>
        </pc:spChg>
        <pc:spChg chg="add del mod">
          <ac:chgData name="Karen Park" userId="a3514ab5-e860-4fc7-a894-03a21b9ccfa1" providerId="ADAL" clId="{8FE69533-A50F-4860-A615-EDA5B715C39B}" dt="2020-07-31T20:34:15.706" v="3637" actId="26606"/>
          <ac:spMkLst>
            <pc:docMk/>
            <pc:sldMk cId="1911797335" sldId="272"/>
            <ac:spMk id="3" creationId="{69C7184A-E521-4A1A-B375-12DA1335FE50}"/>
          </ac:spMkLst>
        </pc:spChg>
        <pc:spChg chg="mod">
          <ac:chgData name="Karen Park" userId="a3514ab5-e860-4fc7-a894-03a21b9ccfa1" providerId="ADAL" clId="{8FE69533-A50F-4860-A615-EDA5B715C39B}" dt="2020-07-31T20:34:15.706" v="3637" actId="26606"/>
          <ac:spMkLst>
            <pc:docMk/>
            <pc:sldMk cId="1911797335" sldId="272"/>
            <ac:spMk id="4" creationId="{2A5C419F-AA06-464D-A4F9-E02551A1A4A6}"/>
          </ac:spMkLst>
        </pc:spChg>
        <pc:spChg chg="mod">
          <ac:chgData name="Karen Park" userId="a3514ab5-e860-4fc7-a894-03a21b9ccfa1" providerId="ADAL" clId="{8FE69533-A50F-4860-A615-EDA5B715C39B}" dt="2020-07-31T20:34:15.706" v="3637" actId="26606"/>
          <ac:spMkLst>
            <pc:docMk/>
            <pc:sldMk cId="1911797335" sldId="272"/>
            <ac:spMk id="5" creationId="{526F289B-836F-4242-926E-3A81945088B4}"/>
          </ac:spMkLst>
        </pc:spChg>
        <pc:spChg chg="mod">
          <ac:chgData name="Karen Park" userId="a3514ab5-e860-4fc7-a894-03a21b9ccfa1" providerId="ADAL" clId="{8FE69533-A50F-4860-A615-EDA5B715C39B}" dt="2020-07-31T20:34:15.706" v="3637" actId="26606"/>
          <ac:spMkLst>
            <pc:docMk/>
            <pc:sldMk cId="1911797335" sldId="272"/>
            <ac:spMk id="6" creationId="{BEEB2441-0108-44C3-957F-122817C86875}"/>
          </ac:spMkLst>
        </pc:spChg>
        <pc:spChg chg="add">
          <ac:chgData name="Karen Park" userId="a3514ab5-e860-4fc7-a894-03a21b9ccfa1" providerId="ADAL" clId="{8FE69533-A50F-4860-A615-EDA5B715C39B}" dt="2020-07-31T20:34:15.706" v="3637" actId="26606"/>
          <ac:spMkLst>
            <pc:docMk/>
            <pc:sldMk cId="1911797335" sldId="272"/>
            <ac:spMk id="11" creationId="{DAF1966E-FD40-4A4A-B61B-C4DF7FA05F06}"/>
          </ac:spMkLst>
        </pc:spChg>
        <pc:spChg chg="add del">
          <ac:chgData name="Karen Park" userId="a3514ab5-e860-4fc7-a894-03a21b9ccfa1" providerId="ADAL" clId="{8FE69533-A50F-4860-A615-EDA5B715C39B}" dt="2020-07-31T20:34:12.546" v="3634" actId="26606"/>
          <ac:spMkLst>
            <pc:docMk/>
            <pc:sldMk cId="1911797335" sldId="272"/>
            <ac:spMk id="12" creationId="{955A2079-FA98-4876-80F0-72364A7D2EA4}"/>
          </ac:spMkLst>
        </pc:spChg>
        <pc:spChg chg="add">
          <ac:chgData name="Karen Park" userId="a3514ab5-e860-4fc7-a894-03a21b9ccfa1" providerId="ADAL" clId="{8FE69533-A50F-4860-A615-EDA5B715C39B}" dt="2020-07-31T20:34:15.706" v="3637" actId="26606"/>
          <ac:spMkLst>
            <pc:docMk/>
            <pc:sldMk cId="1911797335" sldId="272"/>
            <ac:spMk id="13" creationId="{047BFA19-D45E-416B-A404-7AF2F3F27017}"/>
          </ac:spMkLst>
        </pc:spChg>
        <pc:spChg chg="add del">
          <ac:chgData name="Karen Park" userId="a3514ab5-e860-4fc7-a894-03a21b9ccfa1" providerId="ADAL" clId="{8FE69533-A50F-4860-A615-EDA5B715C39B}" dt="2020-07-31T20:34:15.687" v="3636" actId="26606"/>
          <ac:spMkLst>
            <pc:docMk/>
            <pc:sldMk cId="1911797335" sldId="272"/>
            <ac:spMk id="14" creationId="{B819A166-7571-4003-A6B8-B62034C3ED30}"/>
          </ac:spMkLst>
        </pc:spChg>
        <pc:spChg chg="add">
          <ac:chgData name="Karen Park" userId="a3514ab5-e860-4fc7-a894-03a21b9ccfa1" providerId="ADAL" clId="{8FE69533-A50F-4860-A615-EDA5B715C39B}" dt="2020-07-31T20:34:15.706" v="3637" actId="26606"/>
          <ac:spMkLst>
            <pc:docMk/>
            <pc:sldMk cId="1911797335" sldId="272"/>
            <ac:spMk id="17" creationId="{074B4F7D-14B2-478B-8BF5-01E4E0C5D263}"/>
          </ac:spMkLst>
        </pc:spChg>
        <pc:spChg chg="add">
          <ac:chgData name="Karen Park" userId="a3514ab5-e860-4fc7-a894-03a21b9ccfa1" providerId="ADAL" clId="{8FE69533-A50F-4860-A615-EDA5B715C39B}" dt="2020-07-31T20:34:15.706" v="3637" actId="26606"/>
          <ac:spMkLst>
            <pc:docMk/>
            <pc:sldMk cId="1911797335" sldId="272"/>
            <ac:spMk id="18" creationId="{8E0105E7-23DB-4CF2-8258-FF47C7620F6E}"/>
          </ac:spMkLst>
        </pc:spChg>
        <pc:spChg chg="add mod">
          <ac:chgData name="Karen Park" userId="a3514ab5-e860-4fc7-a894-03a21b9ccfa1" providerId="ADAL" clId="{8FE69533-A50F-4860-A615-EDA5B715C39B}" dt="2020-07-31T20:34:26.736" v="3649" actId="20577"/>
          <ac:spMkLst>
            <pc:docMk/>
            <pc:sldMk cId="1911797335" sldId="272"/>
            <ac:spMk id="19" creationId="{69C7184A-E521-4A1A-B375-12DA1335FE50}"/>
          </ac:spMkLst>
        </pc:spChg>
        <pc:graphicFrameChg chg="add del">
          <ac:chgData name="Karen Park" userId="a3514ab5-e860-4fc7-a894-03a21b9ccfa1" providerId="ADAL" clId="{8FE69533-A50F-4860-A615-EDA5B715C39B}" dt="2020-07-31T20:34:12.546" v="3634" actId="26606"/>
          <ac:graphicFrameMkLst>
            <pc:docMk/>
            <pc:sldMk cId="1911797335" sldId="272"/>
            <ac:graphicFrameMk id="8" creationId="{B8FABB50-8340-4A97-A7D3-A9E540D2213D}"/>
          </ac:graphicFrameMkLst>
        </pc:graphicFrameChg>
        <pc:graphicFrameChg chg="add del">
          <ac:chgData name="Karen Park" userId="a3514ab5-e860-4fc7-a894-03a21b9ccfa1" providerId="ADAL" clId="{8FE69533-A50F-4860-A615-EDA5B715C39B}" dt="2020-07-31T20:34:15.687" v="3636" actId="26606"/>
          <ac:graphicFrameMkLst>
            <pc:docMk/>
            <pc:sldMk cId="1911797335" sldId="272"/>
            <ac:graphicFrameMk id="15" creationId="{58C2F6B7-DE45-43C8-842F-9C2C030E99FF}"/>
          </ac:graphicFrameMkLst>
        </pc:graphicFrameChg>
      </pc:sldChg>
      <pc:sldChg chg="addSp delSp modSp new mod setBg modClrScheme chgLayout modNotesTx">
        <pc:chgData name="Karen Park" userId="a3514ab5-e860-4fc7-a894-03a21b9ccfa1" providerId="ADAL" clId="{8FE69533-A50F-4860-A615-EDA5B715C39B}" dt="2020-07-31T20:41:10.995" v="3873" actId="313"/>
        <pc:sldMkLst>
          <pc:docMk/>
          <pc:sldMk cId="3171148047" sldId="273"/>
        </pc:sldMkLst>
        <pc:spChg chg="del mod ord">
          <ac:chgData name="Karen Park" userId="a3514ab5-e860-4fc7-a894-03a21b9ccfa1" providerId="ADAL" clId="{8FE69533-A50F-4860-A615-EDA5B715C39B}" dt="2020-07-31T20:37:23.526" v="3656" actId="700"/>
          <ac:spMkLst>
            <pc:docMk/>
            <pc:sldMk cId="3171148047" sldId="273"/>
            <ac:spMk id="2" creationId="{7BB2E892-277C-4503-914D-FC0884F41CC3}"/>
          </ac:spMkLst>
        </pc:spChg>
        <pc:spChg chg="del mod ord">
          <ac:chgData name="Karen Park" userId="a3514ab5-e860-4fc7-a894-03a21b9ccfa1" providerId="ADAL" clId="{8FE69533-A50F-4860-A615-EDA5B715C39B}" dt="2020-07-31T20:37:23.526" v="3656" actId="700"/>
          <ac:spMkLst>
            <pc:docMk/>
            <pc:sldMk cId="3171148047" sldId="273"/>
            <ac:spMk id="3" creationId="{48FA99DE-4E96-488C-9B95-A8DB0EFED5CB}"/>
          </ac:spMkLst>
        </pc:spChg>
        <pc:spChg chg="mod ord">
          <ac:chgData name="Karen Park" userId="a3514ab5-e860-4fc7-a894-03a21b9ccfa1" providerId="ADAL" clId="{8FE69533-A50F-4860-A615-EDA5B715C39B}" dt="2020-07-31T20:39:14.399" v="3692" actId="26606"/>
          <ac:spMkLst>
            <pc:docMk/>
            <pc:sldMk cId="3171148047" sldId="273"/>
            <ac:spMk id="4" creationId="{B639A101-7500-4068-A891-BD199B840EED}"/>
          </ac:spMkLst>
        </pc:spChg>
        <pc:spChg chg="mod ord">
          <ac:chgData name="Karen Park" userId="a3514ab5-e860-4fc7-a894-03a21b9ccfa1" providerId="ADAL" clId="{8FE69533-A50F-4860-A615-EDA5B715C39B}" dt="2020-07-31T20:39:14.399" v="3692" actId="26606"/>
          <ac:spMkLst>
            <pc:docMk/>
            <pc:sldMk cId="3171148047" sldId="273"/>
            <ac:spMk id="5" creationId="{0FD937D2-097F-4D56-906E-5868C0CD76FD}"/>
          </ac:spMkLst>
        </pc:spChg>
        <pc:spChg chg="mod ord">
          <ac:chgData name="Karen Park" userId="a3514ab5-e860-4fc7-a894-03a21b9ccfa1" providerId="ADAL" clId="{8FE69533-A50F-4860-A615-EDA5B715C39B}" dt="2020-07-31T20:39:14.399" v="3692" actId="26606"/>
          <ac:spMkLst>
            <pc:docMk/>
            <pc:sldMk cId="3171148047" sldId="273"/>
            <ac:spMk id="6" creationId="{39F0D82C-93BC-4573-B6F3-DDFE33FF3062}"/>
          </ac:spMkLst>
        </pc:spChg>
        <pc:spChg chg="add mod ord">
          <ac:chgData name="Karen Park" userId="a3514ab5-e860-4fc7-a894-03a21b9ccfa1" providerId="ADAL" clId="{8FE69533-A50F-4860-A615-EDA5B715C39B}" dt="2020-07-31T20:39:14.399" v="3692" actId="26606"/>
          <ac:spMkLst>
            <pc:docMk/>
            <pc:sldMk cId="3171148047" sldId="273"/>
            <ac:spMk id="7" creationId="{A83389FB-EBC0-4DB5-A312-375A90EA7F49}"/>
          </ac:spMkLst>
        </pc:spChg>
        <pc:spChg chg="add mod ord">
          <ac:chgData name="Karen Park" userId="a3514ab5-e860-4fc7-a894-03a21b9ccfa1" providerId="ADAL" clId="{8FE69533-A50F-4860-A615-EDA5B715C39B}" dt="2020-07-31T20:39:14.399" v="3692" actId="26606"/>
          <ac:spMkLst>
            <pc:docMk/>
            <pc:sldMk cId="3171148047" sldId="273"/>
            <ac:spMk id="8" creationId="{DCDF75F1-EDAE-4616-B542-63E366CFA6E1}"/>
          </ac:spMkLst>
        </pc:spChg>
        <pc:spChg chg="add del">
          <ac:chgData name="Karen Park" userId="a3514ab5-e860-4fc7-a894-03a21b9ccfa1" providerId="ADAL" clId="{8FE69533-A50F-4860-A615-EDA5B715C39B}" dt="2020-07-31T20:39:02.807" v="3684" actId="26606"/>
          <ac:spMkLst>
            <pc:docMk/>
            <pc:sldMk cId="3171148047" sldId="273"/>
            <ac:spMk id="13" creationId="{8D70B121-56F4-4848-B38B-182089D909FA}"/>
          </ac:spMkLst>
        </pc:spChg>
        <pc:spChg chg="add del">
          <ac:chgData name="Karen Park" userId="a3514ab5-e860-4fc7-a894-03a21b9ccfa1" providerId="ADAL" clId="{8FE69533-A50F-4860-A615-EDA5B715C39B}" dt="2020-07-31T20:39:06.815" v="3686" actId="26606"/>
          <ac:spMkLst>
            <pc:docMk/>
            <pc:sldMk cId="3171148047" sldId="273"/>
            <ac:spMk id="17" creationId="{9D800584-727A-48CF-8223-244AD9717CAA}"/>
          </ac:spMkLst>
        </pc:spChg>
        <pc:spChg chg="add del">
          <ac:chgData name="Karen Park" userId="a3514ab5-e860-4fc7-a894-03a21b9ccfa1" providerId="ADAL" clId="{8FE69533-A50F-4860-A615-EDA5B715C39B}" dt="2020-07-31T20:39:06.815" v="3686" actId="26606"/>
          <ac:spMkLst>
            <pc:docMk/>
            <pc:sldMk cId="3171148047" sldId="273"/>
            <ac:spMk id="18" creationId="{7D67C2EE-AFA7-458A-8695-51B546F47323}"/>
          </ac:spMkLst>
        </pc:spChg>
        <pc:spChg chg="add del">
          <ac:chgData name="Karen Park" userId="a3514ab5-e860-4fc7-a894-03a21b9ccfa1" providerId="ADAL" clId="{8FE69533-A50F-4860-A615-EDA5B715C39B}" dt="2020-07-31T20:39:06.815" v="3686" actId="26606"/>
          <ac:spMkLst>
            <pc:docMk/>
            <pc:sldMk cId="3171148047" sldId="273"/>
            <ac:spMk id="40" creationId="{A5271697-90F1-4A23-8EF2-0179F2EAFACB}"/>
          </ac:spMkLst>
        </pc:spChg>
        <pc:spChg chg="add del">
          <ac:chgData name="Karen Park" userId="a3514ab5-e860-4fc7-a894-03a21b9ccfa1" providerId="ADAL" clId="{8FE69533-A50F-4860-A615-EDA5B715C39B}" dt="2020-07-31T20:39:06.815" v="3686" actId="26606"/>
          <ac:spMkLst>
            <pc:docMk/>
            <pc:sldMk cId="3171148047" sldId="273"/>
            <ac:spMk id="41" creationId="{D9F5512A-48E1-4C07-B75E-3CCC517B6804}"/>
          </ac:spMkLst>
        </pc:spChg>
        <pc:spChg chg="add del">
          <ac:chgData name="Karen Park" userId="a3514ab5-e860-4fc7-a894-03a21b9ccfa1" providerId="ADAL" clId="{8FE69533-A50F-4860-A615-EDA5B715C39B}" dt="2020-07-31T20:39:09.999" v="3689" actId="26606"/>
          <ac:spMkLst>
            <pc:docMk/>
            <pc:sldMk cId="3171148047" sldId="273"/>
            <ac:spMk id="43" creationId="{884769FE-1656-422F-86E1-8C1B16C27BE1}"/>
          </ac:spMkLst>
        </pc:spChg>
        <pc:spChg chg="add del">
          <ac:chgData name="Karen Park" userId="a3514ab5-e860-4fc7-a894-03a21b9ccfa1" providerId="ADAL" clId="{8FE69533-A50F-4860-A615-EDA5B715C39B}" dt="2020-07-31T20:39:09.999" v="3689" actId="26606"/>
          <ac:spMkLst>
            <pc:docMk/>
            <pc:sldMk cId="3171148047" sldId="273"/>
            <ac:spMk id="44" creationId="{CB249F6D-244F-494A-98B9-5CC7413C4FB9}"/>
          </ac:spMkLst>
        </pc:spChg>
        <pc:spChg chg="add del">
          <ac:chgData name="Karen Park" userId="a3514ab5-e860-4fc7-a894-03a21b9ccfa1" providerId="ADAL" clId="{8FE69533-A50F-4860-A615-EDA5B715C39B}" dt="2020-07-31T20:39:09.999" v="3689" actId="26606"/>
          <ac:spMkLst>
            <pc:docMk/>
            <pc:sldMk cId="3171148047" sldId="273"/>
            <ac:spMk id="45" creationId="{506C536E-6ECA-4211-AF8C-A2671C484DA7}"/>
          </ac:spMkLst>
        </pc:spChg>
        <pc:spChg chg="add del">
          <ac:chgData name="Karen Park" userId="a3514ab5-e860-4fc7-a894-03a21b9ccfa1" providerId="ADAL" clId="{8FE69533-A50F-4860-A615-EDA5B715C39B}" dt="2020-07-31T20:39:09.999" v="3689" actId="26606"/>
          <ac:spMkLst>
            <pc:docMk/>
            <pc:sldMk cId="3171148047" sldId="273"/>
            <ac:spMk id="46" creationId="{AEAA70EA-2201-4F5D-AF08-58CFF851CCCD}"/>
          </ac:spMkLst>
        </pc:spChg>
        <pc:spChg chg="add del">
          <ac:chgData name="Karen Park" userId="a3514ab5-e860-4fc7-a894-03a21b9ccfa1" providerId="ADAL" clId="{8FE69533-A50F-4860-A615-EDA5B715C39B}" dt="2020-07-31T20:39:14.378" v="3691" actId="26606"/>
          <ac:spMkLst>
            <pc:docMk/>
            <pc:sldMk cId="3171148047" sldId="273"/>
            <ac:spMk id="48" creationId="{64F519EA-836C-4E21-87EE-CE7AB018636F}"/>
          </ac:spMkLst>
        </pc:spChg>
        <pc:spChg chg="add del">
          <ac:chgData name="Karen Park" userId="a3514ab5-e860-4fc7-a894-03a21b9ccfa1" providerId="ADAL" clId="{8FE69533-A50F-4860-A615-EDA5B715C39B}" dt="2020-07-31T20:39:14.378" v="3691" actId="26606"/>
          <ac:spMkLst>
            <pc:docMk/>
            <pc:sldMk cId="3171148047" sldId="273"/>
            <ac:spMk id="49" creationId="{E3E51905-F374-4E1A-97CF-B741584B74D5}"/>
          </ac:spMkLst>
        </pc:spChg>
        <pc:spChg chg="add del">
          <ac:chgData name="Karen Park" userId="a3514ab5-e860-4fc7-a894-03a21b9ccfa1" providerId="ADAL" clId="{8FE69533-A50F-4860-A615-EDA5B715C39B}" dt="2020-07-31T20:39:14.378" v="3691" actId="26606"/>
          <ac:spMkLst>
            <pc:docMk/>
            <pc:sldMk cId="3171148047" sldId="273"/>
            <ac:spMk id="50" creationId="{A210685A-6235-45A7-850D-A6F555466EF7}"/>
          </ac:spMkLst>
        </pc:spChg>
        <pc:spChg chg="add">
          <ac:chgData name="Karen Park" userId="a3514ab5-e860-4fc7-a894-03a21b9ccfa1" providerId="ADAL" clId="{8FE69533-A50F-4860-A615-EDA5B715C39B}" dt="2020-07-31T20:39:14.399" v="3692" actId="26606"/>
          <ac:spMkLst>
            <pc:docMk/>
            <pc:sldMk cId="3171148047" sldId="273"/>
            <ac:spMk id="57" creationId="{E777E57D-6A88-4B5B-A068-2BA7FF4E8CCA}"/>
          </ac:spMkLst>
        </pc:spChg>
        <pc:spChg chg="add">
          <ac:chgData name="Karen Park" userId="a3514ab5-e860-4fc7-a894-03a21b9ccfa1" providerId="ADAL" clId="{8FE69533-A50F-4860-A615-EDA5B715C39B}" dt="2020-07-31T20:39:14.399" v="3692" actId="26606"/>
          <ac:spMkLst>
            <pc:docMk/>
            <pc:sldMk cId="3171148047" sldId="273"/>
            <ac:spMk id="58" creationId="{F7117410-A2A4-4085-9ADC-46744551DBDE}"/>
          </ac:spMkLst>
        </pc:spChg>
        <pc:spChg chg="add">
          <ac:chgData name="Karen Park" userId="a3514ab5-e860-4fc7-a894-03a21b9ccfa1" providerId="ADAL" clId="{8FE69533-A50F-4860-A615-EDA5B715C39B}" dt="2020-07-31T20:39:14.399" v="3692" actId="26606"/>
          <ac:spMkLst>
            <pc:docMk/>
            <pc:sldMk cId="3171148047" sldId="273"/>
            <ac:spMk id="59" creationId="{99F74EB5-E547-4FB4-95F5-BCC788F3C4A0}"/>
          </ac:spMkLst>
        </pc:spChg>
        <pc:grpChg chg="add del">
          <ac:chgData name="Karen Park" userId="a3514ab5-e860-4fc7-a894-03a21b9ccfa1" providerId="ADAL" clId="{8FE69533-A50F-4860-A615-EDA5B715C39B}" dt="2020-07-31T20:39:06.815" v="3686" actId="26606"/>
          <ac:grpSpMkLst>
            <pc:docMk/>
            <pc:sldMk cId="3171148047" sldId="273"/>
            <ac:grpSpMk id="19" creationId="{1221A507-76C4-489F-9F32-ECC44C5DC4F7}"/>
          </ac:grpSpMkLst>
        </pc:grpChg>
        <pc:grpChg chg="add del">
          <ac:chgData name="Karen Park" userId="a3514ab5-e860-4fc7-a894-03a21b9ccfa1" providerId="ADAL" clId="{8FE69533-A50F-4860-A615-EDA5B715C39B}" dt="2020-07-31T20:39:14.378" v="3691" actId="26606"/>
          <ac:grpSpMkLst>
            <pc:docMk/>
            <pc:sldMk cId="3171148047" sldId="273"/>
            <ac:grpSpMk id="51" creationId="{C833A70A-9722-46F0-A5EB-C72F78747079}"/>
          </ac:grpSpMkLst>
        </pc:grpChg>
        <pc:cxnChg chg="add del">
          <ac:chgData name="Karen Park" userId="a3514ab5-e860-4fc7-a894-03a21b9ccfa1" providerId="ADAL" clId="{8FE69533-A50F-4860-A615-EDA5B715C39B}" dt="2020-07-31T20:39:02.807" v="3684" actId="26606"/>
          <ac:cxnSpMkLst>
            <pc:docMk/>
            <pc:sldMk cId="3171148047" sldId="273"/>
            <ac:cxnSpMk id="15" creationId="{2D72A2C9-F3CA-4216-8BAD-FA4C970C3C4E}"/>
          </ac:cxnSpMkLst>
        </pc:cxnChg>
      </pc:sldChg>
      <pc:sldChg chg="addSp delSp modSp new mod setBg">
        <pc:chgData name="Karen Park" userId="a3514ab5-e860-4fc7-a894-03a21b9ccfa1" providerId="ADAL" clId="{8FE69533-A50F-4860-A615-EDA5B715C39B}" dt="2020-08-02T22:36:55.257" v="10636" actId="12100"/>
        <pc:sldMkLst>
          <pc:docMk/>
          <pc:sldMk cId="1309139749" sldId="274"/>
        </pc:sldMkLst>
        <pc:spChg chg="mod">
          <ac:chgData name="Karen Park" userId="a3514ab5-e860-4fc7-a894-03a21b9ccfa1" providerId="ADAL" clId="{8FE69533-A50F-4860-A615-EDA5B715C39B}" dt="2020-07-31T21:04:10.266" v="5408" actId="26606"/>
          <ac:spMkLst>
            <pc:docMk/>
            <pc:sldMk cId="1309139749" sldId="274"/>
            <ac:spMk id="2" creationId="{6B495CA7-1F54-4FBD-9FFA-63BE5D6446A5}"/>
          </ac:spMkLst>
        </pc:spChg>
        <pc:spChg chg="del mod">
          <ac:chgData name="Karen Park" userId="a3514ab5-e860-4fc7-a894-03a21b9ccfa1" providerId="ADAL" clId="{8FE69533-A50F-4860-A615-EDA5B715C39B}" dt="2020-07-31T21:03:34.975" v="5403" actId="26606"/>
          <ac:spMkLst>
            <pc:docMk/>
            <pc:sldMk cId="1309139749" sldId="274"/>
            <ac:spMk id="3" creationId="{AB7D11CC-4152-419C-AD59-3773E3C44393}"/>
          </ac:spMkLst>
        </pc:spChg>
        <pc:spChg chg="mod">
          <ac:chgData name="Karen Park" userId="a3514ab5-e860-4fc7-a894-03a21b9ccfa1" providerId="ADAL" clId="{8FE69533-A50F-4860-A615-EDA5B715C39B}" dt="2020-07-31T21:04:10.266" v="5408" actId="26606"/>
          <ac:spMkLst>
            <pc:docMk/>
            <pc:sldMk cId="1309139749" sldId="274"/>
            <ac:spMk id="4" creationId="{B1BA4282-2748-45D0-8B40-B691A69D085D}"/>
          </ac:spMkLst>
        </pc:spChg>
        <pc:spChg chg="mod">
          <ac:chgData name="Karen Park" userId="a3514ab5-e860-4fc7-a894-03a21b9ccfa1" providerId="ADAL" clId="{8FE69533-A50F-4860-A615-EDA5B715C39B}" dt="2020-07-31T21:04:10.266" v="5408" actId="26606"/>
          <ac:spMkLst>
            <pc:docMk/>
            <pc:sldMk cId="1309139749" sldId="274"/>
            <ac:spMk id="5" creationId="{416470BD-446F-429E-B33C-2C7AC14A9C34}"/>
          </ac:spMkLst>
        </pc:spChg>
        <pc:spChg chg="mod">
          <ac:chgData name="Karen Park" userId="a3514ab5-e860-4fc7-a894-03a21b9ccfa1" providerId="ADAL" clId="{8FE69533-A50F-4860-A615-EDA5B715C39B}" dt="2020-07-31T21:04:10.266" v="5408" actId="26606"/>
          <ac:spMkLst>
            <pc:docMk/>
            <pc:sldMk cId="1309139749" sldId="274"/>
            <ac:spMk id="6" creationId="{B8803235-A0C3-4940-A247-481650901B1A}"/>
          </ac:spMkLst>
        </pc:spChg>
        <pc:spChg chg="add del">
          <ac:chgData name="Karen Park" userId="a3514ab5-e860-4fc7-a894-03a21b9ccfa1" providerId="ADAL" clId="{8FE69533-A50F-4860-A615-EDA5B715C39B}" dt="2020-07-31T21:04:10.266" v="5408" actId="26606"/>
          <ac:spMkLst>
            <pc:docMk/>
            <pc:sldMk cId="1309139749" sldId="274"/>
            <ac:spMk id="12" creationId="{D55CD764-972B-4CA5-A885-53E55C63E174}"/>
          </ac:spMkLst>
        </pc:spChg>
        <pc:spChg chg="add del">
          <ac:chgData name="Karen Park" userId="a3514ab5-e860-4fc7-a894-03a21b9ccfa1" providerId="ADAL" clId="{8FE69533-A50F-4860-A615-EDA5B715C39B}" dt="2020-07-31T21:04:10.266" v="5408" actId="26606"/>
          <ac:spMkLst>
            <pc:docMk/>
            <pc:sldMk cId="1309139749" sldId="274"/>
            <ac:spMk id="14" creationId="{34165AB3-7006-4430-BCE3-25476BE13322}"/>
          </ac:spMkLst>
        </pc:spChg>
        <pc:spChg chg="add del">
          <ac:chgData name="Karen Park" userId="a3514ab5-e860-4fc7-a894-03a21b9ccfa1" providerId="ADAL" clId="{8FE69533-A50F-4860-A615-EDA5B715C39B}" dt="2020-07-31T21:04:10.266" v="5408" actId="26606"/>
          <ac:spMkLst>
            <pc:docMk/>
            <pc:sldMk cId="1309139749" sldId="274"/>
            <ac:spMk id="38" creationId="{E3E51905-F374-4E1A-97CF-B741584B74D5}"/>
          </ac:spMkLst>
        </pc:spChg>
        <pc:spChg chg="add del">
          <ac:chgData name="Karen Park" userId="a3514ab5-e860-4fc7-a894-03a21b9ccfa1" providerId="ADAL" clId="{8FE69533-A50F-4860-A615-EDA5B715C39B}" dt="2020-07-31T21:03:56.472" v="5405" actId="26606"/>
          <ac:spMkLst>
            <pc:docMk/>
            <pc:sldMk cId="1309139749" sldId="274"/>
            <ac:spMk id="43" creationId="{7DA1F35B-C8F7-4A5A-9339-7DA4D785B300}"/>
          </ac:spMkLst>
        </pc:spChg>
        <pc:spChg chg="add del">
          <ac:chgData name="Karen Park" userId="a3514ab5-e860-4fc7-a894-03a21b9ccfa1" providerId="ADAL" clId="{8FE69533-A50F-4860-A615-EDA5B715C39B}" dt="2020-07-31T21:04:09.765" v="5407" actId="26606"/>
          <ac:spMkLst>
            <pc:docMk/>
            <pc:sldMk cId="1309139749" sldId="274"/>
            <ac:spMk id="44" creationId="{640E93D9-F13F-4097-A159-E0A6CEBA8F3B}"/>
          </ac:spMkLst>
        </pc:spChg>
        <pc:spChg chg="add del">
          <ac:chgData name="Karen Park" userId="a3514ab5-e860-4fc7-a894-03a21b9ccfa1" providerId="ADAL" clId="{8FE69533-A50F-4860-A615-EDA5B715C39B}" dt="2020-07-31T21:03:56.472" v="5405" actId="26606"/>
          <ac:spMkLst>
            <pc:docMk/>
            <pc:sldMk cId="1309139749" sldId="274"/>
            <ac:spMk id="45" creationId="{B2D4AD41-40DA-4A81-92F5-B6E3BA1ED82A}"/>
          </ac:spMkLst>
        </pc:spChg>
        <pc:spChg chg="add del">
          <ac:chgData name="Karen Park" userId="a3514ab5-e860-4fc7-a894-03a21b9ccfa1" providerId="ADAL" clId="{8FE69533-A50F-4860-A615-EDA5B715C39B}" dt="2020-07-31T21:04:09.765" v="5407" actId="26606"/>
          <ac:spMkLst>
            <pc:docMk/>
            <pc:sldMk cId="1309139749" sldId="274"/>
            <ac:spMk id="46" creationId="{BA3D150B-ADB5-401D-8304-C7845A109595}"/>
          </ac:spMkLst>
        </pc:spChg>
        <pc:spChg chg="add del">
          <ac:chgData name="Karen Park" userId="a3514ab5-e860-4fc7-a894-03a21b9ccfa1" providerId="ADAL" clId="{8FE69533-A50F-4860-A615-EDA5B715C39B}" dt="2020-07-31T21:04:09.765" v="5407" actId="26606"/>
          <ac:spMkLst>
            <pc:docMk/>
            <pc:sldMk cId="1309139749" sldId="274"/>
            <ac:spMk id="48" creationId="{ACD3AB31-A71C-4414-BA05-CF667CBA34D2}"/>
          </ac:spMkLst>
        </pc:spChg>
        <pc:spChg chg="add">
          <ac:chgData name="Karen Park" userId="a3514ab5-e860-4fc7-a894-03a21b9ccfa1" providerId="ADAL" clId="{8FE69533-A50F-4860-A615-EDA5B715C39B}" dt="2020-07-31T21:04:10.266" v="5408" actId="26606"/>
          <ac:spMkLst>
            <pc:docMk/>
            <pc:sldMk cId="1309139749" sldId="274"/>
            <ac:spMk id="50" creationId="{7DA1F35B-C8F7-4A5A-9339-7DA4D785B300}"/>
          </ac:spMkLst>
        </pc:spChg>
        <pc:spChg chg="add">
          <ac:chgData name="Karen Park" userId="a3514ab5-e860-4fc7-a894-03a21b9ccfa1" providerId="ADAL" clId="{8FE69533-A50F-4860-A615-EDA5B715C39B}" dt="2020-07-31T21:04:10.266" v="5408" actId="26606"/>
          <ac:spMkLst>
            <pc:docMk/>
            <pc:sldMk cId="1309139749" sldId="274"/>
            <ac:spMk id="51" creationId="{B2D4AD41-40DA-4A81-92F5-B6E3BA1ED82A}"/>
          </ac:spMkLst>
        </pc:spChg>
        <pc:grpChg chg="add del">
          <ac:chgData name="Karen Park" userId="a3514ab5-e860-4fc7-a894-03a21b9ccfa1" providerId="ADAL" clId="{8FE69533-A50F-4860-A615-EDA5B715C39B}" dt="2020-07-31T21:04:10.266" v="5408" actId="26606"/>
          <ac:grpSpMkLst>
            <pc:docMk/>
            <pc:sldMk cId="1309139749" sldId="274"/>
            <ac:grpSpMk id="16" creationId="{22725F33-435F-480E-996D-205671CDC409}"/>
          </ac:grpSpMkLst>
        </pc:grpChg>
        <pc:graphicFrameChg chg="add mod modGraphic">
          <ac:chgData name="Karen Park" userId="a3514ab5-e860-4fc7-a894-03a21b9ccfa1" providerId="ADAL" clId="{8FE69533-A50F-4860-A615-EDA5B715C39B}" dt="2020-08-02T22:36:55.257" v="10636" actId="12100"/>
          <ac:graphicFrameMkLst>
            <pc:docMk/>
            <pc:sldMk cId="1309139749" sldId="274"/>
            <ac:graphicFrameMk id="8" creationId="{A2F53029-AA4C-4B14-82BF-D1019D9FA81F}"/>
          </ac:graphicFrameMkLst>
        </pc:graphicFrameChg>
        <pc:picChg chg="add del">
          <ac:chgData name="Karen Park" userId="a3514ab5-e860-4fc7-a894-03a21b9ccfa1" providerId="ADAL" clId="{8FE69533-A50F-4860-A615-EDA5B715C39B}" dt="2020-07-31T21:04:09.765" v="5407" actId="26606"/>
          <ac:picMkLst>
            <pc:docMk/>
            <pc:sldMk cId="1309139749" sldId="274"/>
            <ac:picMk id="40" creationId="{3C136301-EF34-42B3-A79C-6FBE399DBE88}"/>
          </ac:picMkLst>
        </pc:picChg>
      </pc:sldChg>
      <pc:sldChg chg="addSp delSp modSp new mod setBg modNotesTx">
        <pc:chgData name="Karen Park" userId="a3514ab5-e860-4fc7-a894-03a21b9ccfa1" providerId="ADAL" clId="{8FE69533-A50F-4860-A615-EDA5B715C39B}" dt="2020-07-31T21:26:38.518" v="7632" actId="20577"/>
        <pc:sldMkLst>
          <pc:docMk/>
          <pc:sldMk cId="2444097464" sldId="275"/>
        </pc:sldMkLst>
        <pc:spChg chg="mod">
          <ac:chgData name="Karen Park" userId="a3514ab5-e860-4fc7-a894-03a21b9ccfa1" providerId="ADAL" clId="{8FE69533-A50F-4860-A615-EDA5B715C39B}" dt="2020-07-31T21:22:07.898" v="6927" actId="14100"/>
          <ac:spMkLst>
            <pc:docMk/>
            <pc:sldMk cId="2444097464" sldId="275"/>
            <ac:spMk id="2" creationId="{BFFFF2B2-A882-461C-B977-75B61486302E}"/>
          </ac:spMkLst>
        </pc:spChg>
        <pc:spChg chg="add del mod">
          <ac:chgData name="Karen Park" userId="a3514ab5-e860-4fc7-a894-03a21b9ccfa1" providerId="ADAL" clId="{8FE69533-A50F-4860-A615-EDA5B715C39B}" dt="2020-07-31T21:21:09.490" v="6912" actId="26606"/>
          <ac:spMkLst>
            <pc:docMk/>
            <pc:sldMk cId="2444097464" sldId="275"/>
            <ac:spMk id="3" creationId="{1DC6AFC3-B363-4A95-9D46-860C034455B5}"/>
          </ac:spMkLst>
        </pc:spChg>
        <pc:spChg chg="mod">
          <ac:chgData name="Karen Park" userId="a3514ab5-e860-4fc7-a894-03a21b9ccfa1" providerId="ADAL" clId="{8FE69533-A50F-4860-A615-EDA5B715C39B}" dt="2020-07-31T21:21:09.490" v="6912" actId="26606"/>
          <ac:spMkLst>
            <pc:docMk/>
            <pc:sldMk cId="2444097464" sldId="275"/>
            <ac:spMk id="4" creationId="{99BF51F3-DE12-48F8-87F1-A03ED59FEE62}"/>
          </ac:spMkLst>
        </pc:spChg>
        <pc:spChg chg="mod">
          <ac:chgData name="Karen Park" userId="a3514ab5-e860-4fc7-a894-03a21b9ccfa1" providerId="ADAL" clId="{8FE69533-A50F-4860-A615-EDA5B715C39B}" dt="2020-07-31T21:21:09.490" v="6912" actId="26606"/>
          <ac:spMkLst>
            <pc:docMk/>
            <pc:sldMk cId="2444097464" sldId="275"/>
            <ac:spMk id="5" creationId="{1AA89707-B1AE-4BE7-833E-F942F119D245}"/>
          </ac:spMkLst>
        </pc:spChg>
        <pc:spChg chg="mod">
          <ac:chgData name="Karen Park" userId="a3514ab5-e860-4fc7-a894-03a21b9ccfa1" providerId="ADAL" clId="{8FE69533-A50F-4860-A615-EDA5B715C39B}" dt="2020-07-31T21:21:09.490" v="6912" actId="26606"/>
          <ac:spMkLst>
            <pc:docMk/>
            <pc:sldMk cId="2444097464" sldId="275"/>
            <ac:spMk id="6" creationId="{C9D24826-BB28-4457-B4C9-30F36FB62206}"/>
          </ac:spMkLst>
        </pc:spChg>
        <pc:spChg chg="add">
          <ac:chgData name="Karen Park" userId="a3514ab5-e860-4fc7-a894-03a21b9ccfa1" providerId="ADAL" clId="{8FE69533-A50F-4860-A615-EDA5B715C39B}" dt="2020-07-31T21:21:09.490" v="6912" actId="26606"/>
          <ac:spMkLst>
            <pc:docMk/>
            <pc:sldMk cId="2444097464" sldId="275"/>
            <ac:spMk id="10" creationId="{2F56F8EA-3356-4455-9899-320874F6E465}"/>
          </ac:spMkLst>
        </pc:spChg>
        <pc:spChg chg="add del">
          <ac:chgData name="Karen Park" userId="a3514ab5-e860-4fc7-a894-03a21b9ccfa1" providerId="ADAL" clId="{8FE69533-A50F-4860-A615-EDA5B715C39B}" dt="2020-07-31T21:19:36.852" v="6903" actId="26606"/>
          <ac:spMkLst>
            <pc:docMk/>
            <pc:sldMk cId="2444097464" sldId="275"/>
            <ac:spMk id="12" creationId="{7DA1F35B-C8F7-4A5A-9339-7DA4D785B300}"/>
          </ac:spMkLst>
        </pc:spChg>
        <pc:spChg chg="add del">
          <ac:chgData name="Karen Park" userId="a3514ab5-e860-4fc7-a894-03a21b9ccfa1" providerId="ADAL" clId="{8FE69533-A50F-4860-A615-EDA5B715C39B}" dt="2020-07-31T21:20:10.792" v="6907" actId="26606"/>
          <ac:spMkLst>
            <pc:docMk/>
            <pc:sldMk cId="2444097464" sldId="275"/>
            <ac:spMk id="13" creationId="{7025EFD5-738C-41B9-87FE-0C00E211BD8B}"/>
          </ac:spMkLst>
        </pc:spChg>
        <pc:spChg chg="add del">
          <ac:chgData name="Karen Park" userId="a3514ab5-e860-4fc7-a894-03a21b9ccfa1" providerId="ADAL" clId="{8FE69533-A50F-4860-A615-EDA5B715C39B}" dt="2020-07-31T21:19:36.852" v="6903" actId="26606"/>
          <ac:spMkLst>
            <pc:docMk/>
            <pc:sldMk cId="2444097464" sldId="275"/>
            <ac:spMk id="14" creationId="{B2D4AD41-40DA-4A81-92F5-B6E3BA1ED82A}"/>
          </ac:spMkLst>
        </pc:spChg>
        <pc:spChg chg="add del">
          <ac:chgData name="Karen Park" userId="a3514ab5-e860-4fc7-a894-03a21b9ccfa1" providerId="ADAL" clId="{8FE69533-A50F-4860-A615-EDA5B715C39B}" dt="2020-07-31T21:20:10.792" v="6907" actId="26606"/>
          <ac:spMkLst>
            <pc:docMk/>
            <pc:sldMk cId="2444097464" sldId="275"/>
            <ac:spMk id="15" creationId="{835EF3DD-7D43-4A27-8967-A92FD8CC9365}"/>
          </ac:spMkLst>
        </pc:spChg>
        <pc:spChg chg="add del">
          <ac:chgData name="Karen Park" userId="a3514ab5-e860-4fc7-a894-03a21b9ccfa1" providerId="ADAL" clId="{8FE69533-A50F-4860-A615-EDA5B715C39B}" dt="2020-07-31T21:20:10.065" v="6906" actId="26606"/>
          <ac:spMkLst>
            <pc:docMk/>
            <pc:sldMk cId="2444097464" sldId="275"/>
            <ac:spMk id="21" creationId="{B50AB553-2A96-4A92-96F2-93548E096954}"/>
          </ac:spMkLst>
        </pc:spChg>
        <pc:graphicFrameChg chg="add del">
          <ac:chgData name="Karen Park" userId="a3514ab5-e860-4fc7-a894-03a21b9ccfa1" providerId="ADAL" clId="{8FE69533-A50F-4860-A615-EDA5B715C39B}" dt="2020-07-31T21:19:36.852" v="6903" actId="26606"/>
          <ac:graphicFrameMkLst>
            <pc:docMk/>
            <pc:sldMk cId="2444097464" sldId="275"/>
            <ac:graphicFrameMk id="8" creationId="{8407E45F-E70B-49A5-94A9-A0BA9873991B}"/>
          </ac:graphicFrameMkLst>
        </pc:graphicFrameChg>
        <pc:graphicFrameChg chg="add mod">
          <ac:chgData name="Karen Park" userId="a3514ab5-e860-4fc7-a894-03a21b9ccfa1" providerId="ADAL" clId="{8FE69533-A50F-4860-A615-EDA5B715C39B}" dt="2020-07-31T21:22:20.003" v="6929" actId="12100"/>
          <ac:graphicFrameMkLst>
            <pc:docMk/>
            <pc:sldMk cId="2444097464" sldId="275"/>
            <ac:graphicFrameMk id="11" creationId="{FEBB5BA8-F87A-4904-8FC0-7E2BD7E02D57}"/>
          </ac:graphicFrameMkLst>
        </pc:graphicFrameChg>
        <pc:graphicFrameChg chg="add del mod modGraphic">
          <ac:chgData name="Karen Park" userId="a3514ab5-e860-4fc7-a894-03a21b9ccfa1" providerId="ADAL" clId="{8FE69533-A50F-4860-A615-EDA5B715C39B}" dt="2020-07-31T21:20:10.792" v="6907" actId="26606"/>
          <ac:graphicFrameMkLst>
            <pc:docMk/>
            <pc:sldMk cId="2444097464" sldId="275"/>
            <ac:graphicFrameMk id="16" creationId="{8D17849E-F86F-45A0-BB91-21CF63ECBCFE}"/>
          </ac:graphicFrameMkLst>
        </pc:graphicFrameChg>
        <pc:picChg chg="add del mod">
          <ac:chgData name="Karen Park" userId="a3514ab5-e860-4fc7-a894-03a21b9ccfa1" providerId="ADAL" clId="{8FE69533-A50F-4860-A615-EDA5B715C39B}" dt="2020-07-31T21:20:10.792" v="6907" actId="26606"/>
          <ac:picMkLst>
            <pc:docMk/>
            <pc:sldMk cId="2444097464" sldId="275"/>
            <ac:picMk id="9" creationId="{2653E564-2549-490A-888B-1AE8AA508100}"/>
          </ac:picMkLst>
        </pc:picChg>
      </pc:sldChg>
      <pc:sldChg chg="addSp delSp modSp new mod ord setBg">
        <pc:chgData name="Karen Park" userId="a3514ab5-e860-4fc7-a894-03a21b9ccfa1" providerId="ADAL" clId="{8FE69533-A50F-4860-A615-EDA5B715C39B}" dt="2020-08-02T22:40:19.421" v="10973" actId="1076"/>
        <pc:sldMkLst>
          <pc:docMk/>
          <pc:sldMk cId="2673651671" sldId="276"/>
        </pc:sldMkLst>
        <pc:spChg chg="mod">
          <ac:chgData name="Karen Park" userId="a3514ab5-e860-4fc7-a894-03a21b9ccfa1" providerId="ADAL" clId="{8FE69533-A50F-4860-A615-EDA5B715C39B}" dt="2020-07-31T21:38:47.953" v="8624" actId="26606"/>
          <ac:spMkLst>
            <pc:docMk/>
            <pc:sldMk cId="2673651671" sldId="276"/>
            <ac:spMk id="2" creationId="{377687D8-9739-47F2-B34F-C966E5A05020}"/>
          </ac:spMkLst>
        </pc:spChg>
        <pc:spChg chg="del mod">
          <ac:chgData name="Karen Park" userId="a3514ab5-e860-4fc7-a894-03a21b9ccfa1" providerId="ADAL" clId="{8FE69533-A50F-4860-A615-EDA5B715C39B}" dt="2020-07-31T21:38:47.953" v="8624" actId="26606"/>
          <ac:spMkLst>
            <pc:docMk/>
            <pc:sldMk cId="2673651671" sldId="276"/>
            <ac:spMk id="3" creationId="{D58CF53D-846C-4C6E-8710-3A1FD59810E2}"/>
          </ac:spMkLst>
        </pc:spChg>
        <pc:spChg chg="mod">
          <ac:chgData name="Karen Park" userId="a3514ab5-e860-4fc7-a894-03a21b9ccfa1" providerId="ADAL" clId="{8FE69533-A50F-4860-A615-EDA5B715C39B}" dt="2020-07-31T21:38:47.953" v="8624" actId="26606"/>
          <ac:spMkLst>
            <pc:docMk/>
            <pc:sldMk cId="2673651671" sldId="276"/>
            <ac:spMk id="4" creationId="{7FB3F0E9-415F-4A13-9D77-6F848B1BADB8}"/>
          </ac:spMkLst>
        </pc:spChg>
        <pc:spChg chg="mod">
          <ac:chgData name="Karen Park" userId="a3514ab5-e860-4fc7-a894-03a21b9ccfa1" providerId="ADAL" clId="{8FE69533-A50F-4860-A615-EDA5B715C39B}" dt="2020-07-31T21:38:47.953" v="8624" actId="26606"/>
          <ac:spMkLst>
            <pc:docMk/>
            <pc:sldMk cId="2673651671" sldId="276"/>
            <ac:spMk id="5" creationId="{63A4D271-CB27-4F6B-994C-D03E449F06F3}"/>
          </ac:spMkLst>
        </pc:spChg>
        <pc:spChg chg="mod">
          <ac:chgData name="Karen Park" userId="a3514ab5-e860-4fc7-a894-03a21b9ccfa1" providerId="ADAL" clId="{8FE69533-A50F-4860-A615-EDA5B715C39B}" dt="2020-07-31T21:38:47.953" v="8624" actId="26606"/>
          <ac:spMkLst>
            <pc:docMk/>
            <pc:sldMk cId="2673651671" sldId="276"/>
            <ac:spMk id="6" creationId="{F5D70904-9B22-4356-B56D-8A310E16E8D1}"/>
          </ac:spMkLst>
        </pc:spChg>
        <pc:spChg chg="add">
          <ac:chgData name="Karen Park" userId="a3514ab5-e860-4fc7-a894-03a21b9ccfa1" providerId="ADAL" clId="{8FE69533-A50F-4860-A615-EDA5B715C39B}" dt="2020-07-31T21:38:47.953" v="8624" actId="26606"/>
          <ac:spMkLst>
            <pc:docMk/>
            <pc:sldMk cId="2673651671" sldId="276"/>
            <ac:spMk id="12" creationId="{07E773EB-1EC1-4E49-9DE2-E6F460497242}"/>
          </ac:spMkLst>
        </pc:spChg>
        <pc:graphicFrameChg chg="add mod">
          <ac:chgData name="Karen Park" userId="a3514ab5-e860-4fc7-a894-03a21b9ccfa1" providerId="ADAL" clId="{8FE69533-A50F-4860-A615-EDA5B715C39B}" dt="2020-08-02T22:40:19.421" v="10973" actId="1076"/>
          <ac:graphicFrameMkLst>
            <pc:docMk/>
            <pc:sldMk cId="2673651671" sldId="276"/>
            <ac:graphicFrameMk id="8" creationId="{F5482B79-4AF7-4E74-8F06-7AEF730A83C4}"/>
          </ac:graphicFrameMkLst>
        </pc:graphicFrameChg>
      </pc:sldChg>
      <pc:sldChg chg="modSp new del mod">
        <pc:chgData name="Karen Park" userId="a3514ab5-e860-4fc7-a894-03a21b9ccfa1" providerId="ADAL" clId="{8FE69533-A50F-4860-A615-EDA5B715C39B}" dt="2020-08-02T22:53:18.571" v="12039" actId="2696"/>
        <pc:sldMkLst>
          <pc:docMk/>
          <pc:sldMk cId="4068446265" sldId="277"/>
        </pc:sldMkLst>
        <pc:spChg chg="mod">
          <ac:chgData name="Karen Park" userId="a3514ab5-e860-4fc7-a894-03a21b9ccfa1" providerId="ADAL" clId="{8FE69533-A50F-4860-A615-EDA5B715C39B}" dt="2020-07-31T21:39:32.843" v="8666" actId="20577"/>
          <ac:spMkLst>
            <pc:docMk/>
            <pc:sldMk cId="4068446265" sldId="277"/>
            <ac:spMk id="2" creationId="{E71FE9D7-ACF8-4727-A0E6-F7321D391FC4}"/>
          </ac:spMkLst>
        </pc:spChg>
      </pc:sldChg>
      <pc:sldChg chg="addSp delSp modSp new mod modClrScheme chgLayout modNotesTx">
        <pc:chgData name="Karen Park" userId="a3514ab5-e860-4fc7-a894-03a21b9ccfa1" providerId="ADAL" clId="{8FE69533-A50F-4860-A615-EDA5B715C39B}" dt="2020-08-02T22:52:29.161" v="12038" actId="20577"/>
        <pc:sldMkLst>
          <pc:docMk/>
          <pc:sldMk cId="2467873565" sldId="278"/>
        </pc:sldMkLst>
        <pc:spChg chg="del mod ord">
          <ac:chgData name="Karen Park" userId="a3514ab5-e860-4fc7-a894-03a21b9ccfa1" providerId="ADAL" clId="{8FE69533-A50F-4860-A615-EDA5B715C39B}" dt="2020-08-02T21:32:28.804" v="8691" actId="700"/>
          <ac:spMkLst>
            <pc:docMk/>
            <pc:sldMk cId="2467873565" sldId="278"/>
            <ac:spMk id="2" creationId="{CFB34616-266C-4027-B5BB-406DE79ECC25}"/>
          </ac:spMkLst>
        </pc:spChg>
        <pc:spChg chg="del mod ord">
          <ac:chgData name="Karen Park" userId="a3514ab5-e860-4fc7-a894-03a21b9ccfa1" providerId="ADAL" clId="{8FE69533-A50F-4860-A615-EDA5B715C39B}" dt="2020-08-02T21:32:28.804" v="8691" actId="700"/>
          <ac:spMkLst>
            <pc:docMk/>
            <pc:sldMk cId="2467873565" sldId="278"/>
            <ac:spMk id="3" creationId="{F7C56C8D-0D87-4364-A720-50AE58826D98}"/>
          </ac:spMkLst>
        </pc:spChg>
        <pc:spChg chg="mod ord">
          <ac:chgData name="Karen Park" userId="a3514ab5-e860-4fc7-a894-03a21b9ccfa1" providerId="ADAL" clId="{8FE69533-A50F-4860-A615-EDA5B715C39B}" dt="2020-08-02T22:43:31.633" v="11436" actId="700"/>
          <ac:spMkLst>
            <pc:docMk/>
            <pc:sldMk cId="2467873565" sldId="278"/>
            <ac:spMk id="4" creationId="{94E406B5-10F6-48DC-9D4D-234C1795F496}"/>
          </ac:spMkLst>
        </pc:spChg>
        <pc:spChg chg="mod ord">
          <ac:chgData name="Karen Park" userId="a3514ab5-e860-4fc7-a894-03a21b9ccfa1" providerId="ADAL" clId="{8FE69533-A50F-4860-A615-EDA5B715C39B}" dt="2020-08-02T22:43:31.633" v="11436" actId="700"/>
          <ac:spMkLst>
            <pc:docMk/>
            <pc:sldMk cId="2467873565" sldId="278"/>
            <ac:spMk id="5" creationId="{BA5F2739-C81B-4286-A595-8A9F91E1DF8A}"/>
          </ac:spMkLst>
        </pc:spChg>
        <pc:spChg chg="mod ord">
          <ac:chgData name="Karen Park" userId="a3514ab5-e860-4fc7-a894-03a21b9ccfa1" providerId="ADAL" clId="{8FE69533-A50F-4860-A615-EDA5B715C39B}" dt="2020-08-02T22:43:31.633" v="11436" actId="700"/>
          <ac:spMkLst>
            <pc:docMk/>
            <pc:sldMk cId="2467873565" sldId="278"/>
            <ac:spMk id="6" creationId="{ED79BE15-4C80-4017-A6D9-4700259D5299}"/>
          </ac:spMkLst>
        </pc:spChg>
        <pc:spChg chg="add del mod ord">
          <ac:chgData name="Karen Park" userId="a3514ab5-e860-4fc7-a894-03a21b9ccfa1" providerId="ADAL" clId="{8FE69533-A50F-4860-A615-EDA5B715C39B}" dt="2020-08-02T22:43:31.633" v="11436" actId="700"/>
          <ac:spMkLst>
            <pc:docMk/>
            <pc:sldMk cId="2467873565" sldId="278"/>
            <ac:spMk id="7" creationId="{67C7DCFE-EAC9-4823-934B-AFB22DD7959F}"/>
          </ac:spMkLst>
        </pc:spChg>
        <pc:spChg chg="add del mod ord">
          <ac:chgData name="Karen Park" userId="a3514ab5-e860-4fc7-a894-03a21b9ccfa1" providerId="ADAL" clId="{8FE69533-A50F-4860-A615-EDA5B715C39B}" dt="2020-08-02T22:43:31.633" v="11436" actId="700"/>
          <ac:spMkLst>
            <pc:docMk/>
            <pc:sldMk cId="2467873565" sldId="278"/>
            <ac:spMk id="8" creationId="{DF5A5821-E444-4C06-BD19-A12437F7BAA1}"/>
          </ac:spMkLst>
        </pc:spChg>
        <pc:spChg chg="add del mod ord">
          <ac:chgData name="Karen Park" userId="a3514ab5-e860-4fc7-a894-03a21b9ccfa1" providerId="ADAL" clId="{8FE69533-A50F-4860-A615-EDA5B715C39B}" dt="2020-08-02T22:43:31.633" v="11436" actId="700"/>
          <ac:spMkLst>
            <pc:docMk/>
            <pc:sldMk cId="2467873565" sldId="278"/>
            <ac:spMk id="9" creationId="{BD8E82EC-DEDF-4147-AACB-D7AD7035D874}"/>
          </ac:spMkLst>
        </pc:spChg>
        <pc:spChg chg="add mod ord">
          <ac:chgData name="Karen Park" userId="a3514ab5-e860-4fc7-a894-03a21b9ccfa1" providerId="ADAL" clId="{8FE69533-A50F-4860-A615-EDA5B715C39B}" dt="2020-08-02T22:50:35.121" v="11867" actId="20577"/>
          <ac:spMkLst>
            <pc:docMk/>
            <pc:sldMk cId="2467873565" sldId="278"/>
            <ac:spMk id="10" creationId="{AEB9CC83-B387-451E-A4B6-8B03CA41B342}"/>
          </ac:spMkLst>
        </pc:spChg>
        <pc:spChg chg="add mod ord">
          <ac:chgData name="Karen Park" userId="a3514ab5-e860-4fc7-a894-03a21b9ccfa1" providerId="ADAL" clId="{8FE69533-A50F-4860-A615-EDA5B715C39B}" dt="2020-08-02T22:51:44.412" v="12032" actId="313"/>
          <ac:spMkLst>
            <pc:docMk/>
            <pc:sldMk cId="2467873565" sldId="278"/>
            <ac:spMk id="11" creationId="{97C32911-D85F-483D-97E0-4AED9F4D6609}"/>
          </ac:spMkLst>
        </pc:spChg>
      </pc:sldChg>
      <pc:sldChg chg="addSp delSp modSp new mod setBg chgLayout modNotesTx">
        <pc:chgData name="Karen Park" userId="a3514ab5-e860-4fc7-a894-03a21b9ccfa1" providerId="ADAL" clId="{8FE69533-A50F-4860-A615-EDA5B715C39B}" dt="2020-08-02T22:29:18.633" v="9665" actId="26606"/>
        <pc:sldMkLst>
          <pc:docMk/>
          <pc:sldMk cId="3080076128" sldId="279"/>
        </pc:sldMkLst>
        <pc:spChg chg="del">
          <ac:chgData name="Karen Park" userId="a3514ab5-e860-4fc7-a894-03a21b9ccfa1" providerId="ADAL" clId="{8FE69533-A50F-4860-A615-EDA5B715C39B}" dt="2020-08-02T22:18:51.548" v="9207" actId="700"/>
          <ac:spMkLst>
            <pc:docMk/>
            <pc:sldMk cId="3080076128" sldId="279"/>
            <ac:spMk id="2" creationId="{7D6B06B3-19FB-4192-B3A4-9A25DD686B40}"/>
          </ac:spMkLst>
        </pc:spChg>
        <pc:spChg chg="del">
          <ac:chgData name="Karen Park" userId="a3514ab5-e860-4fc7-a894-03a21b9ccfa1" providerId="ADAL" clId="{8FE69533-A50F-4860-A615-EDA5B715C39B}" dt="2020-08-02T22:18:51.548" v="9207" actId="700"/>
          <ac:spMkLst>
            <pc:docMk/>
            <pc:sldMk cId="3080076128" sldId="279"/>
            <ac:spMk id="3" creationId="{F7F26ABC-6E84-4291-8F65-643D9B6CFAAD}"/>
          </ac:spMkLst>
        </pc:spChg>
        <pc:spChg chg="mod ord">
          <ac:chgData name="Karen Park" userId="a3514ab5-e860-4fc7-a894-03a21b9ccfa1" providerId="ADAL" clId="{8FE69533-A50F-4860-A615-EDA5B715C39B}" dt="2020-08-02T22:29:08.981" v="9664" actId="26606"/>
          <ac:spMkLst>
            <pc:docMk/>
            <pc:sldMk cId="3080076128" sldId="279"/>
            <ac:spMk id="4" creationId="{B258A971-651B-40E3-BB48-108EC39259EF}"/>
          </ac:spMkLst>
        </pc:spChg>
        <pc:spChg chg="mod ord">
          <ac:chgData name="Karen Park" userId="a3514ab5-e860-4fc7-a894-03a21b9ccfa1" providerId="ADAL" clId="{8FE69533-A50F-4860-A615-EDA5B715C39B}" dt="2020-08-02T22:29:08.981" v="9664" actId="26606"/>
          <ac:spMkLst>
            <pc:docMk/>
            <pc:sldMk cId="3080076128" sldId="279"/>
            <ac:spMk id="5" creationId="{CF8808AF-5D00-4EA3-9789-BCD8C59C2DEF}"/>
          </ac:spMkLst>
        </pc:spChg>
        <pc:spChg chg="mod ord">
          <ac:chgData name="Karen Park" userId="a3514ab5-e860-4fc7-a894-03a21b9ccfa1" providerId="ADAL" clId="{8FE69533-A50F-4860-A615-EDA5B715C39B}" dt="2020-08-02T22:29:08.981" v="9664" actId="26606"/>
          <ac:spMkLst>
            <pc:docMk/>
            <pc:sldMk cId="3080076128" sldId="279"/>
            <ac:spMk id="6" creationId="{82A38419-A2C2-477F-8408-87A8419962DF}"/>
          </ac:spMkLst>
        </pc:spChg>
        <pc:spChg chg="add mod ord">
          <ac:chgData name="Karen Park" userId="a3514ab5-e860-4fc7-a894-03a21b9ccfa1" providerId="ADAL" clId="{8FE69533-A50F-4860-A615-EDA5B715C39B}" dt="2020-08-02T22:29:18.633" v="9665" actId="26606"/>
          <ac:spMkLst>
            <pc:docMk/>
            <pc:sldMk cId="3080076128" sldId="279"/>
            <ac:spMk id="7" creationId="{1A37D4C2-45B6-4DD3-9D62-D966B901F586}"/>
          </ac:spMkLst>
        </pc:spChg>
        <pc:spChg chg="add del mod ord">
          <ac:chgData name="Karen Park" userId="a3514ab5-e860-4fc7-a894-03a21b9ccfa1" providerId="ADAL" clId="{8FE69533-A50F-4860-A615-EDA5B715C39B}" dt="2020-08-02T22:29:08.981" v="9664" actId="26606"/>
          <ac:spMkLst>
            <pc:docMk/>
            <pc:sldMk cId="3080076128" sldId="279"/>
            <ac:spMk id="8" creationId="{E4A56EA0-D5FD-43C7-8CFD-0E50F1B64AC1}"/>
          </ac:spMkLst>
        </pc:spChg>
        <pc:spChg chg="add del">
          <ac:chgData name="Karen Park" userId="a3514ab5-e860-4fc7-a894-03a21b9ccfa1" providerId="ADAL" clId="{8FE69533-A50F-4860-A615-EDA5B715C39B}" dt="2020-08-02T22:29:18.633" v="9665" actId="26606"/>
          <ac:spMkLst>
            <pc:docMk/>
            <pc:sldMk cId="3080076128" sldId="279"/>
            <ac:spMk id="11" creationId="{F0F47199-4BA7-4321-AD8B-750D19B9D3FE}"/>
          </ac:spMkLst>
        </pc:spChg>
        <pc:spChg chg="add del">
          <ac:chgData name="Karen Park" userId="a3514ab5-e860-4fc7-a894-03a21b9ccfa1" providerId="ADAL" clId="{8FE69533-A50F-4860-A615-EDA5B715C39B}" dt="2020-08-02T22:21:05.115" v="9470" actId="26606"/>
          <ac:spMkLst>
            <pc:docMk/>
            <pc:sldMk cId="3080076128" sldId="279"/>
            <ac:spMk id="14" creationId="{D55CD764-972B-4CA5-A885-53E55C63E174}"/>
          </ac:spMkLst>
        </pc:spChg>
        <pc:spChg chg="add del">
          <ac:chgData name="Karen Park" userId="a3514ab5-e860-4fc7-a894-03a21b9ccfa1" providerId="ADAL" clId="{8FE69533-A50F-4860-A615-EDA5B715C39B}" dt="2020-08-02T22:21:05.115" v="9470" actId="26606"/>
          <ac:spMkLst>
            <pc:docMk/>
            <pc:sldMk cId="3080076128" sldId="279"/>
            <ac:spMk id="16" creationId="{34165AB3-7006-4430-BCE3-25476BE13322}"/>
          </ac:spMkLst>
        </pc:spChg>
        <pc:spChg chg="add">
          <ac:chgData name="Karen Park" userId="a3514ab5-e860-4fc7-a894-03a21b9ccfa1" providerId="ADAL" clId="{8FE69533-A50F-4860-A615-EDA5B715C39B}" dt="2020-08-02T22:29:18.633" v="9665" actId="26606"/>
          <ac:spMkLst>
            <pc:docMk/>
            <pc:sldMk cId="3080076128" sldId="279"/>
            <ac:spMk id="17" creationId="{6C4028FD-8BAA-4A19-BFDE-594D991B7552}"/>
          </ac:spMkLst>
        </pc:spChg>
        <pc:spChg chg="add del">
          <ac:chgData name="Karen Park" userId="a3514ab5-e860-4fc7-a894-03a21b9ccfa1" providerId="ADAL" clId="{8FE69533-A50F-4860-A615-EDA5B715C39B}" dt="2020-08-02T22:21:05.115" v="9470" actId="26606"/>
          <ac:spMkLst>
            <pc:docMk/>
            <pc:sldMk cId="3080076128" sldId="279"/>
            <ac:spMk id="40" creationId="{E3E51905-F374-4E1A-97CF-B741584B74D5}"/>
          </ac:spMkLst>
        </pc:spChg>
        <pc:grpChg chg="add del">
          <ac:chgData name="Karen Park" userId="a3514ab5-e860-4fc7-a894-03a21b9ccfa1" providerId="ADAL" clId="{8FE69533-A50F-4860-A615-EDA5B715C39B}" dt="2020-08-02T22:21:05.115" v="9470" actId="26606"/>
          <ac:grpSpMkLst>
            <pc:docMk/>
            <pc:sldMk cId="3080076128" sldId="279"/>
            <ac:grpSpMk id="18" creationId="{22725F33-435F-480E-996D-205671CDC409}"/>
          </ac:grpSpMkLst>
        </pc:grpChg>
        <pc:graphicFrameChg chg="add del">
          <ac:chgData name="Karen Park" userId="a3514ab5-e860-4fc7-a894-03a21b9ccfa1" providerId="ADAL" clId="{8FE69533-A50F-4860-A615-EDA5B715C39B}" dt="2020-08-02T22:21:05.115" v="9470" actId="26606"/>
          <ac:graphicFrameMkLst>
            <pc:docMk/>
            <pc:sldMk cId="3080076128" sldId="279"/>
            <ac:graphicFrameMk id="10" creationId="{213A26DC-3C22-4BDC-8011-C369AB30CD9D}"/>
          </ac:graphicFrameMkLst>
        </pc:graphicFrameChg>
        <pc:graphicFrameChg chg="add mod modGraphic">
          <ac:chgData name="Karen Park" userId="a3514ab5-e860-4fc7-a894-03a21b9ccfa1" providerId="ADAL" clId="{8FE69533-A50F-4860-A615-EDA5B715C39B}" dt="2020-08-02T22:29:18.633" v="9665" actId="26606"/>
          <ac:graphicFrameMkLst>
            <pc:docMk/>
            <pc:sldMk cId="3080076128" sldId="279"/>
            <ac:graphicFrameMk id="12" creationId="{1DD58CF4-7D4C-4130-82AB-4F574D288D65}"/>
          </ac:graphicFrameMkLst>
        </pc:graphicFrameChg>
      </pc:sldChg>
      <pc:sldChg chg="addSp delSp modSp new mod setBg modClrScheme chgLayout">
        <pc:chgData name="Karen Park" userId="a3514ab5-e860-4fc7-a894-03a21b9ccfa1" providerId="ADAL" clId="{8FE69533-A50F-4860-A615-EDA5B715C39B}" dt="2020-08-02T22:27:28.667" v="9659" actId="20577"/>
        <pc:sldMkLst>
          <pc:docMk/>
          <pc:sldMk cId="1139558136" sldId="280"/>
        </pc:sldMkLst>
        <pc:spChg chg="del mod ord">
          <ac:chgData name="Karen Park" userId="a3514ab5-e860-4fc7-a894-03a21b9ccfa1" providerId="ADAL" clId="{8FE69533-A50F-4860-A615-EDA5B715C39B}" dt="2020-08-02T22:25:59.927" v="9629" actId="700"/>
          <ac:spMkLst>
            <pc:docMk/>
            <pc:sldMk cId="1139558136" sldId="280"/>
            <ac:spMk id="2" creationId="{8C41D9E1-83D6-409C-A490-71FDAD973B21}"/>
          </ac:spMkLst>
        </pc:spChg>
        <pc:spChg chg="del mod ord">
          <ac:chgData name="Karen Park" userId="a3514ab5-e860-4fc7-a894-03a21b9ccfa1" providerId="ADAL" clId="{8FE69533-A50F-4860-A615-EDA5B715C39B}" dt="2020-08-02T22:25:59.927" v="9629" actId="700"/>
          <ac:spMkLst>
            <pc:docMk/>
            <pc:sldMk cId="1139558136" sldId="280"/>
            <ac:spMk id="3" creationId="{0A753C96-A7D7-4A56-85A7-79BC5314F1AF}"/>
          </ac:spMkLst>
        </pc:spChg>
        <pc:spChg chg="del">
          <ac:chgData name="Karen Park" userId="a3514ab5-e860-4fc7-a894-03a21b9ccfa1" providerId="ADAL" clId="{8FE69533-A50F-4860-A615-EDA5B715C39B}" dt="2020-08-02T22:25:59.927" v="9629" actId="700"/>
          <ac:spMkLst>
            <pc:docMk/>
            <pc:sldMk cId="1139558136" sldId="280"/>
            <ac:spMk id="4" creationId="{55E834F4-79D9-4C03-AD98-4DB9B795CFFA}"/>
          </ac:spMkLst>
        </pc:spChg>
        <pc:spChg chg="mod ord">
          <ac:chgData name="Karen Park" userId="a3514ab5-e860-4fc7-a894-03a21b9ccfa1" providerId="ADAL" clId="{8FE69533-A50F-4860-A615-EDA5B715C39B}" dt="2020-08-02T22:27:24.569" v="9658" actId="26606"/>
          <ac:spMkLst>
            <pc:docMk/>
            <pc:sldMk cId="1139558136" sldId="280"/>
            <ac:spMk id="5" creationId="{049DC912-B44B-410A-A778-DC8B2C7E1EFE}"/>
          </ac:spMkLst>
        </pc:spChg>
        <pc:spChg chg="mod ord">
          <ac:chgData name="Karen Park" userId="a3514ab5-e860-4fc7-a894-03a21b9ccfa1" providerId="ADAL" clId="{8FE69533-A50F-4860-A615-EDA5B715C39B}" dt="2020-08-02T22:27:24.569" v="9658" actId="26606"/>
          <ac:spMkLst>
            <pc:docMk/>
            <pc:sldMk cId="1139558136" sldId="280"/>
            <ac:spMk id="6" creationId="{D082279E-366B-48C7-BEE9-532792BEB032}"/>
          </ac:spMkLst>
        </pc:spChg>
        <pc:spChg chg="mod ord">
          <ac:chgData name="Karen Park" userId="a3514ab5-e860-4fc7-a894-03a21b9ccfa1" providerId="ADAL" clId="{8FE69533-A50F-4860-A615-EDA5B715C39B}" dt="2020-08-02T22:27:24.569" v="9658" actId="26606"/>
          <ac:spMkLst>
            <pc:docMk/>
            <pc:sldMk cId="1139558136" sldId="280"/>
            <ac:spMk id="7" creationId="{6488E904-E44A-4FB5-848C-BA6E6034C8D8}"/>
          </ac:spMkLst>
        </pc:spChg>
        <pc:spChg chg="add mod ord">
          <ac:chgData name="Karen Park" userId="a3514ab5-e860-4fc7-a894-03a21b9ccfa1" providerId="ADAL" clId="{8FE69533-A50F-4860-A615-EDA5B715C39B}" dt="2020-08-02T22:27:28.667" v="9659" actId="20577"/>
          <ac:spMkLst>
            <pc:docMk/>
            <pc:sldMk cId="1139558136" sldId="280"/>
            <ac:spMk id="8" creationId="{7F65D788-DCB5-478C-A037-03CC46A6AF19}"/>
          </ac:spMkLst>
        </pc:spChg>
        <pc:spChg chg="add mod ord">
          <ac:chgData name="Karen Park" userId="a3514ab5-e860-4fc7-a894-03a21b9ccfa1" providerId="ADAL" clId="{8FE69533-A50F-4860-A615-EDA5B715C39B}" dt="2020-08-02T22:27:24.569" v="9658" actId="26606"/>
          <ac:spMkLst>
            <pc:docMk/>
            <pc:sldMk cId="1139558136" sldId="280"/>
            <ac:spMk id="9" creationId="{8F715E5F-5053-424C-97FB-56D9FD857BA1}"/>
          </ac:spMkLst>
        </pc:spChg>
        <pc:spChg chg="add">
          <ac:chgData name="Karen Park" userId="a3514ab5-e860-4fc7-a894-03a21b9ccfa1" providerId="ADAL" clId="{8FE69533-A50F-4860-A615-EDA5B715C39B}" dt="2020-08-02T22:27:24.569" v="9658" actId="26606"/>
          <ac:spMkLst>
            <pc:docMk/>
            <pc:sldMk cId="1139558136" sldId="280"/>
            <ac:spMk id="14" creationId="{907EF6B7-1338-4443-8C46-6A318D952DFD}"/>
          </ac:spMkLst>
        </pc:spChg>
        <pc:spChg chg="add">
          <ac:chgData name="Karen Park" userId="a3514ab5-e860-4fc7-a894-03a21b9ccfa1" providerId="ADAL" clId="{8FE69533-A50F-4860-A615-EDA5B715C39B}" dt="2020-08-02T22:27:24.569" v="9658" actId="26606"/>
          <ac:spMkLst>
            <pc:docMk/>
            <pc:sldMk cId="1139558136" sldId="280"/>
            <ac:spMk id="16" creationId="{DAAE4CDD-124C-4DCF-9584-B6033B545DD5}"/>
          </ac:spMkLst>
        </pc:spChg>
        <pc:spChg chg="add">
          <ac:chgData name="Karen Park" userId="a3514ab5-e860-4fc7-a894-03a21b9ccfa1" providerId="ADAL" clId="{8FE69533-A50F-4860-A615-EDA5B715C39B}" dt="2020-08-02T22:27:24.569" v="9658" actId="26606"/>
          <ac:spMkLst>
            <pc:docMk/>
            <pc:sldMk cId="1139558136" sldId="280"/>
            <ac:spMk id="18" creationId="{081E4A58-353D-44AE-B2FC-2A74E2E400F7}"/>
          </ac:spMkLst>
        </pc:spChg>
      </pc:sldChg>
      <pc:sldChg chg="modSp add mod ord">
        <pc:chgData name="Karen Park" userId="a3514ab5-e860-4fc7-a894-03a21b9ccfa1" providerId="ADAL" clId="{8FE69533-A50F-4860-A615-EDA5B715C39B}" dt="2020-08-02T22:31:13.934" v="9849" actId="20577"/>
        <pc:sldMkLst>
          <pc:docMk/>
          <pc:sldMk cId="3613195397" sldId="281"/>
        </pc:sldMkLst>
        <pc:spChg chg="mod">
          <ac:chgData name="Karen Park" userId="a3514ab5-e860-4fc7-a894-03a21b9ccfa1" providerId="ADAL" clId="{8FE69533-A50F-4860-A615-EDA5B715C39B}" dt="2020-08-02T22:30:05.236" v="9681" actId="20577"/>
          <ac:spMkLst>
            <pc:docMk/>
            <pc:sldMk cId="3613195397" sldId="281"/>
            <ac:spMk id="6" creationId="{00000000-0000-0000-0000-000000000000}"/>
          </ac:spMkLst>
        </pc:spChg>
        <pc:graphicFrameChg chg="mod">
          <ac:chgData name="Karen Park" userId="a3514ab5-e860-4fc7-a894-03a21b9ccfa1" providerId="ADAL" clId="{8FE69533-A50F-4860-A615-EDA5B715C39B}" dt="2020-08-02T22:31:13.934" v="9849" actId="20577"/>
          <ac:graphicFrameMkLst>
            <pc:docMk/>
            <pc:sldMk cId="3613195397" sldId="281"/>
            <ac:graphicFrameMk id="9" creationId="{E2C02E22-87A5-477A-A0CA-E249917CBC6D}"/>
          </ac:graphicFrameMkLst>
        </pc:graphicFrameChg>
      </pc:sldChg>
      <pc:sldChg chg="addSp modSp new mod setBg modNotesTx">
        <pc:chgData name="Karen Park" userId="a3514ab5-e860-4fc7-a894-03a21b9ccfa1" providerId="ADAL" clId="{8FE69533-A50F-4860-A615-EDA5B715C39B}" dt="2020-08-02T23:30:08.476" v="14243" actId="404"/>
        <pc:sldMkLst>
          <pc:docMk/>
          <pc:sldMk cId="1120635313" sldId="282"/>
        </pc:sldMkLst>
        <pc:spChg chg="mod">
          <ac:chgData name="Karen Park" userId="a3514ab5-e860-4fc7-a894-03a21b9ccfa1" providerId="ADAL" clId="{8FE69533-A50F-4860-A615-EDA5B715C39B}" dt="2020-08-02T22:58:40.599" v="12498" actId="26606"/>
          <ac:spMkLst>
            <pc:docMk/>
            <pc:sldMk cId="1120635313" sldId="282"/>
            <ac:spMk id="2" creationId="{5F81CB93-A8EC-4E0D-9F8C-81A9EB7E4312}"/>
          </ac:spMkLst>
        </pc:spChg>
        <pc:spChg chg="mod">
          <ac:chgData name="Karen Park" userId="a3514ab5-e860-4fc7-a894-03a21b9ccfa1" providerId="ADAL" clId="{8FE69533-A50F-4860-A615-EDA5B715C39B}" dt="2020-08-02T23:30:08.476" v="14243" actId="404"/>
          <ac:spMkLst>
            <pc:docMk/>
            <pc:sldMk cId="1120635313" sldId="282"/>
            <ac:spMk id="3" creationId="{DA464D62-ADEA-4AD6-B9F8-371B83657634}"/>
          </ac:spMkLst>
        </pc:spChg>
        <pc:spChg chg="mod">
          <ac:chgData name="Karen Park" userId="a3514ab5-e860-4fc7-a894-03a21b9ccfa1" providerId="ADAL" clId="{8FE69533-A50F-4860-A615-EDA5B715C39B}" dt="2020-08-02T22:58:40.599" v="12498" actId="26606"/>
          <ac:spMkLst>
            <pc:docMk/>
            <pc:sldMk cId="1120635313" sldId="282"/>
            <ac:spMk id="4" creationId="{9DFA4723-5839-45F8-9B70-A6641D1D10C4}"/>
          </ac:spMkLst>
        </pc:spChg>
        <pc:spChg chg="mod">
          <ac:chgData name="Karen Park" userId="a3514ab5-e860-4fc7-a894-03a21b9ccfa1" providerId="ADAL" clId="{8FE69533-A50F-4860-A615-EDA5B715C39B}" dt="2020-08-02T22:58:40.599" v="12498" actId="26606"/>
          <ac:spMkLst>
            <pc:docMk/>
            <pc:sldMk cId="1120635313" sldId="282"/>
            <ac:spMk id="5" creationId="{AE2ED66C-32FD-4F22-B861-336B38352F7A}"/>
          </ac:spMkLst>
        </pc:spChg>
        <pc:spChg chg="mod">
          <ac:chgData name="Karen Park" userId="a3514ab5-e860-4fc7-a894-03a21b9ccfa1" providerId="ADAL" clId="{8FE69533-A50F-4860-A615-EDA5B715C39B}" dt="2020-08-02T22:58:40.599" v="12498" actId="26606"/>
          <ac:spMkLst>
            <pc:docMk/>
            <pc:sldMk cId="1120635313" sldId="282"/>
            <ac:spMk id="6" creationId="{42E30BA4-CE58-4EFE-9277-7B1E7B827587}"/>
          </ac:spMkLst>
        </pc:spChg>
        <pc:spChg chg="add">
          <ac:chgData name="Karen Park" userId="a3514ab5-e860-4fc7-a894-03a21b9ccfa1" providerId="ADAL" clId="{8FE69533-A50F-4860-A615-EDA5B715C39B}" dt="2020-08-02T22:58:40.599" v="12498" actId="26606"/>
          <ac:spMkLst>
            <pc:docMk/>
            <pc:sldMk cId="1120635313" sldId="282"/>
            <ac:spMk id="11" creationId="{B6CDA21F-E7AF-4C75-8395-33F58D5B0E45}"/>
          </ac:spMkLst>
        </pc:spChg>
        <pc:spChg chg="add">
          <ac:chgData name="Karen Park" userId="a3514ab5-e860-4fc7-a894-03a21b9ccfa1" providerId="ADAL" clId="{8FE69533-A50F-4860-A615-EDA5B715C39B}" dt="2020-08-02T22:58:40.599" v="12498" actId="26606"/>
          <ac:spMkLst>
            <pc:docMk/>
            <pc:sldMk cId="1120635313" sldId="282"/>
            <ac:spMk id="18" creationId="{D5B0017B-2ECA-49AF-B397-DC140825DF8D}"/>
          </ac:spMkLst>
        </pc:spChg>
        <pc:grpChg chg="add">
          <ac:chgData name="Karen Park" userId="a3514ab5-e860-4fc7-a894-03a21b9ccfa1" providerId="ADAL" clId="{8FE69533-A50F-4860-A615-EDA5B715C39B}" dt="2020-08-02T22:58:40.599" v="12498" actId="26606"/>
          <ac:grpSpMkLst>
            <pc:docMk/>
            <pc:sldMk cId="1120635313" sldId="282"/>
            <ac:grpSpMk id="13" creationId="{AE1C45F0-260A-458C-96ED-C1F6D2151219}"/>
          </ac:grpSpMkLst>
        </pc:grpChg>
        <pc:cxnChg chg="add">
          <ac:chgData name="Karen Park" userId="a3514ab5-e860-4fc7-a894-03a21b9ccfa1" providerId="ADAL" clId="{8FE69533-A50F-4860-A615-EDA5B715C39B}" dt="2020-08-02T22:58:40.599" v="12498" actId="26606"/>
          <ac:cxnSpMkLst>
            <pc:docMk/>
            <pc:sldMk cId="1120635313" sldId="282"/>
            <ac:cxnSpMk id="20" creationId="{6CF1BAF6-AD41-4082-B212-8A1F9A2E8779}"/>
          </ac:cxnSpMkLst>
        </pc:cxnChg>
      </pc:sldChg>
      <pc:sldChg chg="addSp modSp new mod setBg modNotesTx">
        <pc:chgData name="Karen Park" userId="a3514ab5-e860-4fc7-a894-03a21b9ccfa1" providerId="ADAL" clId="{8FE69533-A50F-4860-A615-EDA5B715C39B}" dt="2020-08-02T23:29:36.148" v="14241" actId="20577"/>
        <pc:sldMkLst>
          <pc:docMk/>
          <pc:sldMk cId="2448504042" sldId="283"/>
        </pc:sldMkLst>
        <pc:spChg chg="mod">
          <ac:chgData name="Karen Park" userId="a3514ab5-e860-4fc7-a894-03a21b9ccfa1" providerId="ADAL" clId="{8FE69533-A50F-4860-A615-EDA5B715C39B}" dt="2020-08-02T23:12:52.357" v="13698" actId="26606"/>
          <ac:spMkLst>
            <pc:docMk/>
            <pc:sldMk cId="2448504042" sldId="283"/>
            <ac:spMk id="2" creationId="{902D3468-90C5-4C0D-8E57-A89A8D65CFEE}"/>
          </ac:spMkLst>
        </pc:spChg>
        <pc:spChg chg="mod">
          <ac:chgData name="Karen Park" userId="a3514ab5-e860-4fc7-a894-03a21b9ccfa1" providerId="ADAL" clId="{8FE69533-A50F-4860-A615-EDA5B715C39B}" dt="2020-08-02T23:29:36.148" v="14241" actId="20577"/>
          <ac:spMkLst>
            <pc:docMk/>
            <pc:sldMk cId="2448504042" sldId="283"/>
            <ac:spMk id="3" creationId="{E2B4C353-38AB-4F58-8CC2-48A2B44E7213}"/>
          </ac:spMkLst>
        </pc:spChg>
        <pc:spChg chg="mod">
          <ac:chgData name="Karen Park" userId="a3514ab5-e860-4fc7-a894-03a21b9ccfa1" providerId="ADAL" clId="{8FE69533-A50F-4860-A615-EDA5B715C39B}" dt="2020-08-02T23:12:52.357" v="13698" actId="26606"/>
          <ac:spMkLst>
            <pc:docMk/>
            <pc:sldMk cId="2448504042" sldId="283"/>
            <ac:spMk id="4" creationId="{5EEAC2B7-1312-4237-862A-555EEE0C4726}"/>
          </ac:spMkLst>
        </pc:spChg>
        <pc:spChg chg="mod">
          <ac:chgData name="Karen Park" userId="a3514ab5-e860-4fc7-a894-03a21b9ccfa1" providerId="ADAL" clId="{8FE69533-A50F-4860-A615-EDA5B715C39B}" dt="2020-08-02T23:12:52.357" v="13698" actId="26606"/>
          <ac:spMkLst>
            <pc:docMk/>
            <pc:sldMk cId="2448504042" sldId="283"/>
            <ac:spMk id="5" creationId="{4493B9D5-FAE5-4908-ABF1-BDC233EB92FD}"/>
          </ac:spMkLst>
        </pc:spChg>
        <pc:spChg chg="mod">
          <ac:chgData name="Karen Park" userId="a3514ab5-e860-4fc7-a894-03a21b9ccfa1" providerId="ADAL" clId="{8FE69533-A50F-4860-A615-EDA5B715C39B}" dt="2020-08-02T23:12:52.357" v="13698" actId="26606"/>
          <ac:spMkLst>
            <pc:docMk/>
            <pc:sldMk cId="2448504042" sldId="283"/>
            <ac:spMk id="6" creationId="{F346BB1A-446F-4903-9EC6-A43D5BF94496}"/>
          </ac:spMkLst>
        </pc:spChg>
        <pc:spChg chg="add">
          <ac:chgData name="Karen Park" userId="a3514ab5-e860-4fc7-a894-03a21b9ccfa1" providerId="ADAL" clId="{8FE69533-A50F-4860-A615-EDA5B715C39B}" dt="2020-08-02T23:12:52.357" v="13698" actId="26606"/>
          <ac:spMkLst>
            <pc:docMk/>
            <pc:sldMk cId="2448504042" sldId="283"/>
            <ac:spMk id="11" creationId="{B6CDA21F-E7AF-4C75-8395-33F58D5B0E45}"/>
          </ac:spMkLst>
        </pc:spChg>
        <pc:spChg chg="add">
          <ac:chgData name="Karen Park" userId="a3514ab5-e860-4fc7-a894-03a21b9ccfa1" providerId="ADAL" clId="{8FE69533-A50F-4860-A615-EDA5B715C39B}" dt="2020-08-02T23:12:52.357" v="13698" actId="26606"/>
          <ac:spMkLst>
            <pc:docMk/>
            <pc:sldMk cId="2448504042" sldId="283"/>
            <ac:spMk id="18" creationId="{D5B0017B-2ECA-49AF-B397-DC140825DF8D}"/>
          </ac:spMkLst>
        </pc:spChg>
        <pc:grpChg chg="add">
          <ac:chgData name="Karen Park" userId="a3514ab5-e860-4fc7-a894-03a21b9ccfa1" providerId="ADAL" clId="{8FE69533-A50F-4860-A615-EDA5B715C39B}" dt="2020-08-02T23:12:52.357" v="13698" actId="26606"/>
          <ac:grpSpMkLst>
            <pc:docMk/>
            <pc:sldMk cId="2448504042" sldId="283"/>
            <ac:grpSpMk id="13" creationId="{AE1C45F0-260A-458C-96ED-C1F6D2151219}"/>
          </ac:grpSpMkLst>
        </pc:grpChg>
        <pc:cxnChg chg="add">
          <ac:chgData name="Karen Park" userId="a3514ab5-e860-4fc7-a894-03a21b9ccfa1" providerId="ADAL" clId="{8FE69533-A50F-4860-A615-EDA5B715C39B}" dt="2020-08-02T23:12:52.357" v="13698" actId="26606"/>
          <ac:cxnSpMkLst>
            <pc:docMk/>
            <pc:sldMk cId="2448504042" sldId="283"/>
            <ac:cxnSpMk id="20" creationId="{6CF1BAF6-AD41-4082-B212-8A1F9A2E8779}"/>
          </ac:cxnSpMkLst>
        </pc:cxnChg>
      </pc:sldChg>
      <pc:sldChg chg="addSp modSp new mod setBg modNotesTx">
        <pc:chgData name="Karen Park" userId="a3514ab5-e860-4fc7-a894-03a21b9ccfa1" providerId="ADAL" clId="{8FE69533-A50F-4860-A615-EDA5B715C39B}" dt="2020-08-02T23:28:44.158" v="14237" actId="20577"/>
        <pc:sldMkLst>
          <pc:docMk/>
          <pc:sldMk cId="2764697716" sldId="284"/>
        </pc:sldMkLst>
        <pc:spChg chg="mod">
          <ac:chgData name="Karen Park" userId="a3514ab5-e860-4fc7-a894-03a21b9ccfa1" providerId="ADAL" clId="{8FE69533-A50F-4860-A615-EDA5B715C39B}" dt="2020-08-02T23:12:58.003" v="13699" actId="26606"/>
          <ac:spMkLst>
            <pc:docMk/>
            <pc:sldMk cId="2764697716" sldId="284"/>
            <ac:spMk id="2" creationId="{2A0C89EF-BF0D-41B5-8A33-3CE4481062AD}"/>
          </ac:spMkLst>
        </pc:spChg>
        <pc:spChg chg="mod">
          <ac:chgData name="Karen Park" userId="a3514ab5-e860-4fc7-a894-03a21b9ccfa1" providerId="ADAL" clId="{8FE69533-A50F-4860-A615-EDA5B715C39B}" dt="2020-08-02T23:28:44.158" v="14237" actId="20577"/>
          <ac:spMkLst>
            <pc:docMk/>
            <pc:sldMk cId="2764697716" sldId="284"/>
            <ac:spMk id="3" creationId="{F185ED31-EC08-4002-85EB-7D242B88804B}"/>
          </ac:spMkLst>
        </pc:spChg>
        <pc:spChg chg="mod">
          <ac:chgData name="Karen Park" userId="a3514ab5-e860-4fc7-a894-03a21b9ccfa1" providerId="ADAL" clId="{8FE69533-A50F-4860-A615-EDA5B715C39B}" dt="2020-08-02T23:12:58.003" v="13699" actId="26606"/>
          <ac:spMkLst>
            <pc:docMk/>
            <pc:sldMk cId="2764697716" sldId="284"/>
            <ac:spMk id="4" creationId="{2DB3F766-F45C-444C-ACE5-0410F524BBB9}"/>
          </ac:spMkLst>
        </pc:spChg>
        <pc:spChg chg="mod">
          <ac:chgData name="Karen Park" userId="a3514ab5-e860-4fc7-a894-03a21b9ccfa1" providerId="ADAL" clId="{8FE69533-A50F-4860-A615-EDA5B715C39B}" dt="2020-08-02T23:12:58.003" v="13699" actId="26606"/>
          <ac:spMkLst>
            <pc:docMk/>
            <pc:sldMk cId="2764697716" sldId="284"/>
            <ac:spMk id="5" creationId="{F97A9B26-6865-44CD-B3C1-76D74C33F556}"/>
          </ac:spMkLst>
        </pc:spChg>
        <pc:spChg chg="mod">
          <ac:chgData name="Karen Park" userId="a3514ab5-e860-4fc7-a894-03a21b9ccfa1" providerId="ADAL" clId="{8FE69533-A50F-4860-A615-EDA5B715C39B}" dt="2020-08-02T23:12:58.003" v="13699" actId="26606"/>
          <ac:spMkLst>
            <pc:docMk/>
            <pc:sldMk cId="2764697716" sldId="284"/>
            <ac:spMk id="6" creationId="{26DF08C2-59FC-4AA4-8029-DF651F0F5A44}"/>
          </ac:spMkLst>
        </pc:spChg>
        <pc:spChg chg="add">
          <ac:chgData name="Karen Park" userId="a3514ab5-e860-4fc7-a894-03a21b9ccfa1" providerId="ADAL" clId="{8FE69533-A50F-4860-A615-EDA5B715C39B}" dt="2020-08-02T23:12:58.003" v="13699" actId="26606"/>
          <ac:spMkLst>
            <pc:docMk/>
            <pc:sldMk cId="2764697716" sldId="284"/>
            <ac:spMk id="11" creationId="{B6CDA21F-E7AF-4C75-8395-33F58D5B0E45}"/>
          </ac:spMkLst>
        </pc:spChg>
        <pc:spChg chg="add">
          <ac:chgData name="Karen Park" userId="a3514ab5-e860-4fc7-a894-03a21b9ccfa1" providerId="ADAL" clId="{8FE69533-A50F-4860-A615-EDA5B715C39B}" dt="2020-08-02T23:12:58.003" v="13699" actId="26606"/>
          <ac:spMkLst>
            <pc:docMk/>
            <pc:sldMk cId="2764697716" sldId="284"/>
            <ac:spMk id="18" creationId="{D5B0017B-2ECA-49AF-B397-DC140825DF8D}"/>
          </ac:spMkLst>
        </pc:spChg>
        <pc:grpChg chg="add">
          <ac:chgData name="Karen Park" userId="a3514ab5-e860-4fc7-a894-03a21b9ccfa1" providerId="ADAL" clId="{8FE69533-A50F-4860-A615-EDA5B715C39B}" dt="2020-08-02T23:12:58.003" v="13699" actId="26606"/>
          <ac:grpSpMkLst>
            <pc:docMk/>
            <pc:sldMk cId="2764697716" sldId="284"/>
            <ac:grpSpMk id="13" creationId="{AE1C45F0-260A-458C-96ED-C1F6D2151219}"/>
          </ac:grpSpMkLst>
        </pc:grpChg>
        <pc:cxnChg chg="add">
          <ac:chgData name="Karen Park" userId="a3514ab5-e860-4fc7-a894-03a21b9ccfa1" providerId="ADAL" clId="{8FE69533-A50F-4860-A615-EDA5B715C39B}" dt="2020-08-02T23:12:58.003" v="13699" actId="26606"/>
          <ac:cxnSpMkLst>
            <pc:docMk/>
            <pc:sldMk cId="2764697716" sldId="284"/>
            <ac:cxnSpMk id="20" creationId="{6CF1BAF6-AD41-4082-B212-8A1F9A2E8779}"/>
          </ac:cxnSpMkLst>
        </pc:cxnChg>
      </pc:sldChg>
      <pc:sldChg chg="addSp delSp modSp new mod modClrScheme chgLayout modNotesTx">
        <pc:chgData name="Karen Park" userId="a3514ab5-e860-4fc7-a894-03a21b9ccfa1" providerId="ADAL" clId="{8FE69533-A50F-4860-A615-EDA5B715C39B}" dt="2020-08-03T17:17:18.611" v="14781" actId="313"/>
        <pc:sldMkLst>
          <pc:docMk/>
          <pc:sldMk cId="304369385" sldId="285"/>
        </pc:sldMkLst>
        <pc:spChg chg="del mod ord">
          <ac:chgData name="Karen Park" userId="a3514ab5-e860-4fc7-a894-03a21b9ccfa1" providerId="ADAL" clId="{8FE69533-A50F-4860-A615-EDA5B715C39B}" dt="2020-08-02T23:13:14.426" v="13701" actId="700"/>
          <ac:spMkLst>
            <pc:docMk/>
            <pc:sldMk cId="304369385" sldId="285"/>
            <ac:spMk id="2" creationId="{C0990B16-9424-4696-865D-194846B82603}"/>
          </ac:spMkLst>
        </pc:spChg>
        <pc:spChg chg="del mod ord">
          <ac:chgData name="Karen Park" userId="a3514ab5-e860-4fc7-a894-03a21b9ccfa1" providerId="ADAL" clId="{8FE69533-A50F-4860-A615-EDA5B715C39B}" dt="2020-08-02T23:13:14.426" v="13701" actId="700"/>
          <ac:spMkLst>
            <pc:docMk/>
            <pc:sldMk cId="304369385" sldId="285"/>
            <ac:spMk id="3" creationId="{482C0976-8255-4C45-B7F2-1C0232AD30C7}"/>
          </ac:spMkLst>
        </pc:spChg>
        <pc:spChg chg="mod ord">
          <ac:chgData name="Karen Park" userId="a3514ab5-e860-4fc7-a894-03a21b9ccfa1" providerId="ADAL" clId="{8FE69533-A50F-4860-A615-EDA5B715C39B}" dt="2020-08-02T23:13:14.426" v="13701" actId="700"/>
          <ac:spMkLst>
            <pc:docMk/>
            <pc:sldMk cId="304369385" sldId="285"/>
            <ac:spMk id="4" creationId="{6FA932DF-B314-48DD-BF39-046B7B266FA7}"/>
          </ac:spMkLst>
        </pc:spChg>
        <pc:spChg chg="mod ord">
          <ac:chgData name="Karen Park" userId="a3514ab5-e860-4fc7-a894-03a21b9ccfa1" providerId="ADAL" clId="{8FE69533-A50F-4860-A615-EDA5B715C39B}" dt="2020-08-02T23:13:14.426" v="13701" actId="700"/>
          <ac:spMkLst>
            <pc:docMk/>
            <pc:sldMk cId="304369385" sldId="285"/>
            <ac:spMk id="5" creationId="{1F168E98-6ACD-4F57-B7D9-75A7A7FE36A0}"/>
          </ac:spMkLst>
        </pc:spChg>
        <pc:spChg chg="mod ord">
          <ac:chgData name="Karen Park" userId="a3514ab5-e860-4fc7-a894-03a21b9ccfa1" providerId="ADAL" clId="{8FE69533-A50F-4860-A615-EDA5B715C39B}" dt="2020-08-02T23:13:14.426" v="13701" actId="700"/>
          <ac:spMkLst>
            <pc:docMk/>
            <pc:sldMk cId="304369385" sldId="285"/>
            <ac:spMk id="6" creationId="{7809DAE7-46C9-449E-948A-B8E9F27099CA}"/>
          </ac:spMkLst>
        </pc:spChg>
        <pc:spChg chg="add mod ord">
          <ac:chgData name="Karen Park" userId="a3514ab5-e860-4fc7-a894-03a21b9ccfa1" providerId="ADAL" clId="{8FE69533-A50F-4860-A615-EDA5B715C39B}" dt="2020-08-02T23:14:22.988" v="13768" actId="403"/>
          <ac:spMkLst>
            <pc:docMk/>
            <pc:sldMk cId="304369385" sldId="285"/>
            <ac:spMk id="7" creationId="{FF4B5FD9-2F08-458D-8A29-32AE4171FCC8}"/>
          </ac:spMkLst>
        </pc:spChg>
        <pc:spChg chg="add del mod ord">
          <ac:chgData name="Karen Park" userId="a3514ab5-e860-4fc7-a894-03a21b9ccfa1" providerId="ADAL" clId="{8FE69533-A50F-4860-A615-EDA5B715C39B}" dt="2020-08-02T23:13:43.702" v="13721" actId="478"/>
          <ac:spMkLst>
            <pc:docMk/>
            <pc:sldMk cId="304369385" sldId="285"/>
            <ac:spMk id="8" creationId="{6684677C-44AB-4EEF-828B-FD8D3F680A8F}"/>
          </ac:spMkLst>
        </pc:spChg>
      </pc:sldChg>
      <pc:sldChg chg="addSp">
        <pc:chgData name="Karen Park" userId="a3514ab5-e860-4fc7-a894-03a21b9ccfa1" providerId="ADAL" clId="{8FE69533-A50F-4860-A615-EDA5B715C39B}" dt="2020-08-02T23:18:22.998" v="14040"/>
        <pc:sldMkLst>
          <pc:docMk/>
          <pc:sldMk cId="722093922" sldId="286"/>
        </pc:sldMkLst>
        <pc:spChg chg="add">
          <ac:chgData name="Karen Park" userId="a3514ab5-e860-4fc7-a894-03a21b9ccfa1" providerId="ADAL" clId="{8FE69533-A50F-4860-A615-EDA5B715C39B}" dt="2020-08-02T23:18:22.998" v="14040"/>
          <ac:spMkLst>
            <pc:docMk/>
            <pc:sldMk cId="722093922" sldId="286"/>
            <ac:spMk id="8" creationId="{7BEC3FB0-370F-4C63-95C4-6C2C84F244A6}"/>
          </ac:spMkLst>
        </pc:spChg>
      </pc:sldChg>
      <pc:sldChg chg="addSp">
        <pc:chgData name="Karen Park" userId="a3514ab5-e860-4fc7-a894-03a21b9ccfa1" providerId="ADAL" clId="{8FE69533-A50F-4860-A615-EDA5B715C39B}" dt="2020-08-02T23:17:30.496" v="14021"/>
        <pc:sldMkLst>
          <pc:docMk/>
          <pc:sldMk cId="1420462519" sldId="286"/>
        </pc:sldMkLst>
        <pc:picChg chg="add">
          <ac:chgData name="Karen Park" userId="a3514ab5-e860-4fc7-a894-03a21b9ccfa1" providerId="ADAL" clId="{8FE69533-A50F-4860-A615-EDA5B715C39B}" dt="2020-08-02T23:17:30.496" v="14021"/>
          <ac:picMkLst>
            <pc:docMk/>
            <pc:sldMk cId="1420462519" sldId="286"/>
            <ac:picMk id="1026" creationId="{05B3F6A5-2203-4FC0-AAF3-03FFB335FD15}"/>
          </ac:picMkLst>
        </pc:picChg>
      </pc:sldChg>
      <pc:sldChg chg="addSp delSp modSp new add del mod">
        <pc:chgData name="Karen Park" userId="a3514ab5-e860-4fc7-a894-03a21b9ccfa1" providerId="ADAL" clId="{8FE69533-A50F-4860-A615-EDA5B715C39B}" dt="2020-08-02T23:24:45.592" v="14159" actId="1076"/>
        <pc:sldMkLst>
          <pc:docMk/>
          <pc:sldMk cId="2000187438" sldId="286"/>
        </pc:sldMkLst>
        <pc:spChg chg="mod">
          <ac:chgData name="Karen Park" userId="a3514ab5-e860-4fc7-a894-03a21b9ccfa1" providerId="ADAL" clId="{8FE69533-A50F-4860-A615-EDA5B715C39B}" dt="2020-08-02T23:16:41.840" v="14011" actId="20577"/>
          <ac:spMkLst>
            <pc:docMk/>
            <pc:sldMk cId="2000187438" sldId="286"/>
            <ac:spMk id="2" creationId="{80355E41-0DC0-422D-9D56-440053C73F35}"/>
          </ac:spMkLst>
        </pc:spChg>
        <pc:spChg chg="del mod">
          <ac:chgData name="Karen Park" userId="a3514ab5-e860-4fc7-a894-03a21b9ccfa1" providerId="ADAL" clId="{8FE69533-A50F-4860-A615-EDA5B715C39B}" dt="2020-08-02T23:21:50.759" v="14068" actId="478"/>
          <ac:spMkLst>
            <pc:docMk/>
            <pc:sldMk cId="2000187438" sldId="286"/>
            <ac:spMk id="3" creationId="{C13ECE5A-59E0-4D20-8147-A560E0639F0A}"/>
          </ac:spMkLst>
        </pc:spChg>
        <pc:spChg chg="del mod">
          <ac:chgData name="Karen Park" userId="a3514ab5-e860-4fc7-a894-03a21b9ccfa1" providerId="ADAL" clId="{8FE69533-A50F-4860-A615-EDA5B715C39B}" dt="2020-08-02T23:18:45.715" v="14048" actId="478"/>
          <ac:spMkLst>
            <pc:docMk/>
            <pc:sldMk cId="2000187438" sldId="286"/>
            <ac:spMk id="8" creationId="{6AD9CE0D-3117-4B53-80B4-6FB4678C9524}"/>
          </ac:spMkLst>
        </pc:spChg>
        <pc:spChg chg="add mod">
          <ac:chgData name="Karen Park" userId="a3514ab5-e860-4fc7-a894-03a21b9ccfa1" providerId="ADAL" clId="{8FE69533-A50F-4860-A615-EDA5B715C39B}" dt="2020-08-02T23:24:33.751" v="14157" actId="1076"/>
          <ac:spMkLst>
            <pc:docMk/>
            <pc:sldMk cId="2000187438" sldId="286"/>
            <ac:spMk id="13" creationId="{C513A84B-C9F5-46A0-A41D-0BEC72060CD6}"/>
          </ac:spMkLst>
        </pc:spChg>
        <pc:spChg chg="add mod">
          <ac:chgData name="Karen Park" userId="a3514ab5-e860-4fc7-a894-03a21b9ccfa1" providerId="ADAL" clId="{8FE69533-A50F-4860-A615-EDA5B715C39B}" dt="2020-08-02T23:24:37.109" v="14158" actId="1076"/>
          <ac:spMkLst>
            <pc:docMk/>
            <pc:sldMk cId="2000187438" sldId="286"/>
            <ac:spMk id="14" creationId="{AF73D523-08D3-467A-B4A9-A9A786C8880A}"/>
          </ac:spMkLst>
        </pc:spChg>
        <pc:spChg chg="add del mod">
          <ac:chgData name="Karen Park" userId="a3514ab5-e860-4fc7-a894-03a21b9ccfa1" providerId="ADAL" clId="{8FE69533-A50F-4860-A615-EDA5B715C39B}" dt="2020-08-02T23:21:53.219" v="14069" actId="478"/>
          <ac:spMkLst>
            <pc:docMk/>
            <pc:sldMk cId="2000187438" sldId="286"/>
            <ac:spMk id="16" creationId="{016F105F-D96E-47F0-BE0F-3C16CA673504}"/>
          </ac:spMkLst>
        </pc:spChg>
        <pc:spChg chg="add mod">
          <ac:chgData name="Karen Park" userId="a3514ab5-e860-4fc7-a894-03a21b9ccfa1" providerId="ADAL" clId="{8FE69533-A50F-4860-A615-EDA5B715C39B}" dt="2020-08-02T23:24:45.592" v="14159" actId="1076"/>
          <ac:spMkLst>
            <pc:docMk/>
            <pc:sldMk cId="2000187438" sldId="286"/>
            <ac:spMk id="17" creationId="{3067D1F6-60A6-498F-9AA6-19B9F3F7E266}"/>
          </ac:spMkLst>
        </pc:spChg>
        <pc:spChg chg="add del mod">
          <ac:chgData name="Karen Park" userId="a3514ab5-e860-4fc7-a894-03a21b9ccfa1" providerId="ADAL" clId="{8FE69533-A50F-4860-A615-EDA5B715C39B}" dt="2020-08-02T23:22:06.201" v="14073" actId="478"/>
          <ac:spMkLst>
            <pc:docMk/>
            <pc:sldMk cId="2000187438" sldId="286"/>
            <ac:spMk id="18" creationId="{CF11CEE6-77C2-4C2A-A184-B784356D6CBA}"/>
          </ac:spMkLst>
        </pc:spChg>
        <pc:picChg chg="add mod">
          <ac:chgData name="Karen Park" userId="a3514ab5-e860-4fc7-a894-03a21b9ccfa1" providerId="ADAL" clId="{8FE69533-A50F-4860-A615-EDA5B715C39B}" dt="2020-08-02T23:18:13.521" v="14039" actId="1076"/>
          <ac:picMkLst>
            <pc:docMk/>
            <pc:sldMk cId="2000187438" sldId="286"/>
            <ac:picMk id="7" creationId="{1391B48E-B164-471F-81FF-9EAC7BF7295C}"/>
          </ac:picMkLst>
        </pc:picChg>
        <pc:picChg chg="add mod">
          <ac:chgData name="Karen Park" userId="a3514ab5-e860-4fc7-a894-03a21b9ccfa1" providerId="ADAL" clId="{8FE69533-A50F-4860-A615-EDA5B715C39B}" dt="2020-08-02T23:19:32.139" v="14054" actId="1076"/>
          <ac:picMkLst>
            <pc:docMk/>
            <pc:sldMk cId="2000187438" sldId="286"/>
            <ac:picMk id="10" creationId="{947E59E3-393D-4363-83F2-CC7AF1C07A37}"/>
          </ac:picMkLst>
        </pc:picChg>
        <pc:picChg chg="add mod">
          <ac:chgData name="Karen Park" userId="a3514ab5-e860-4fc7-a894-03a21b9ccfa1" providerId="ADAL" clId="{8FE69533-A50F-4860-A615-EDA5B715C39B}" dt="2020-08-02T23:20:52.658" v="14059" actId="1076"/>
          <ac:picMkLst>
            <pc:docMk/>
            <pc:sldMk cId="2000187438" sldId="286"/>
            <ac:picMk id="12" creationId="{DB486E87-CD4C-4585-8143-3B16C5A80976}"/>
          </ac:picMkLst>
        </pc:picChg>
        <pc:picChg chg="del mod">
          <ac:chgData name="Karen Park" userId="a3514ab5-e860-4fc7-a894-03a21b9ccfa1" providerId="ADAL" clId="{8FE69533-A50F-4860-A615-EDA5B715C39B}" dt="2020-08-02T23:17:39.615" v="14026" actId="21"/>
          <ac:picMkLst>
            <pc:docMk/>
            <pc:sldMk cId="2000187438" sldId="286"/>
            <ac:picMk id="1026" creationId="{05B3F6A5-2203-4FC0-AAF3-03FFB335FD15}"/>
          </ac:picMkLst>
        </pc:picChg>
      </pc:sldChg>
      <pc:sldChg chg="addSp">
        <pc:chgData name="Karen Park" userId="a3514ab5-e860-4fc7-a894-03a21b9ccfa1" providerId="ADAL" clId="{8FE69533-A50F-4860-A615-EDA5B715C39B}" dt="2020-08-02T23:18:37.267" v="14043"/>
        <pc:sldMkLst>
          <pc:docMk/>
          <pc:sldMk cId="3006851253" sldId="286"/>
        </pc:sldMkLst>
        <pc:spChg chg="add">
          <ac:chgData name="Karen Park" userId="a3514ab5-e860-4fc7-a894-03a21b9ccfa1" providerId="ADAL" clId="{8FE69533-A50F-4860-A615-EDA5B715C39B}" dt="2020-08-02T23:18:37.267" v="14043"/>
          <ac:spMkLst>
            <pc:docMk/>
            <pc:sldMk cId="3006851253" sldId="286"/>
            <ac:spMk id="8" creationId="{6AD9CE0D-3117-4B53-80B4-6FB4678C9524}"/>
          </ac:spMkLst>
        </pc:spChg>
      </pc:sldChg>
      <pc:sldChg chg="addSp delSp modSp add mod setBg delDesignElem">
        <pc:chgData name="Karen Park" userId="a3514ab5-e860-4fc7-a894-03a21b9ccfa1" providerId="ADAL" clId="{8FE69533-A50F-4860-A615-EDA5B715C39B}" dt="2020-08-03T16:09:22.781" v="14278" actId="26606"/>
        <pc:sldMkLst>
          <pc:docMk/>
          <pc:sldMk cId="2224260124" sldId="287"/>
        </pc:sldMkLst>
        <pc:spChg chg="mod">
          <ac:chgData name="Karen Park" userId="a3514ab5-e860-4fc7-a894-03a21b9ccfa1" providerId="ADAL" clId="{8FE69533-A50F-4860-A615-EDA5B715C39B}" dt="2020-08-03T16:08:40.727" v="14274" actId="20577"/>
          <ac:spMkLst>
            <pc:docMk/>
            <pc:sldMk cId="2224260124" sldId="287"/>
            <ac:spMk id="7" creationId="{00000000-0000-0000-0000-000000000000}"/>
          </ac:spMkLst>
        </pc:spChg>
        <pc:spChg chg="add">
          <ac:chgData name="Karen Park" userId="a3514ab5-e860-4fc7-a894-03a21b9ccfa1" providerId="ADAL" clId="{8FE69533-A50F-4860-A615-EDA5B715C39B}" dt="2020-08-03T16:09:22.781" v="14278" actId="26606"/>
          <ac:spMkLst>
            <pc:docMk/>
            <pc:sldMk cId="2224260124" sldId="287"/>
            <ac:spMk id="10" creationId="{BAD76F3E-3A97-486B-B402-44400A8B9173}"/>
          </ac:spMkLst>
        </pc:spChg>
        <pc:spChg chg="add">
          <ac:chgData name="Karen Park" userId="a3514ab5-e860-4fc7-a894-03a21b9ccfa1" providerId="ADAL" clId="{8FE69533-A50F-4860-A615-EDA5B715C39B}" dt="2020-08-03T16:09:22.781" v="14278" actId="26606"/>
          <ac:spMkLst>
            <pc:docMk/>
            <pc:sldMk cId="2224260124" sldId="287"/>
            <ac:spMk id="11" creationId="{391F6B52-91F4-4AEB-B6DB-29FEBCF28C8B}"/>
          </ac:spMkLst>
        </pc:spChg>
        <pc:spChg chg="add">
          <ac:chgData name="Karen Park" userId="a3514ab5-e860-4fc7-a894-03a21b9ccfa1" providerId="ADAL" clId="{8FE69533-A50F-4860-A615-EDA5B715C39B}" dt="2020-08-03T16:09:22.781" v="14278" actId="26606"/>
          <ac:spMkLst>
            <pc:docMk/>
            <pc:sldMk cId="2224260124" sldId="287"/>
            <ac:spMk id="12" creationId="{2CD6F061-7C53-44F4-9794-953DB70A451B}"/>
          </ac:spMkLst>
        </pc:spChg>
        <pc:spChg chg="del">
          <ac:chgData name="Karen Park" userId="a3514ab5-e860-4fc7-a894-03a21b9ccfa1" providerId="ADAL" clId="{8FE69533-A50F-4860-A615-EDA5B715C39B}" dt="2020-08-03T16:08:33.442" v="14262"/>
          <ac:spMkLst>
            <pc:docMk/>
            <pc:sldMk cId="2224260124" sldId="287"/>
            <ac:spMk id="13" creationId="{BAD76F3E-3A97-486B-B402-44400A8B9173}"/>
          </ac:spMkLst>
        </pc:spChg>
        <pc:spChg chg="del">
          <ac:chgData name="Karen Park" userId="a3514ab5-e860-4fc7-a894-03a21b9ccfa1" providerId="ADAL" clId="{8FE69533-A50F-4860-A615-EDA5B715C39B}" dt="2020-08-03T16:08:33.442" v="14262"/>
          <ac:spMkLst>
            <pc:docMk/>
            <pc:sldMk cId="2224260124" sldId="287"/>
            <ac:spMk id="15" creationId="{391F6B52-91F4-4AEB-B6DB-29FEBCF28C8B}"/>
          </ac:spMkLst>
        </pc:spChg>
        <pc:spChg chg="del">
          <ac:chgData name="Karen Park" userId="a3514ab5-e860-4fc7-a894-03a21b9ccfa1" providerId="ADAL" clId="{8FE69533-A50F-4860-A615-EDA5B715C39B}" dt="2020-08-03T16:08:33.442" v="14262"/>
          <ac:spMkLst>
            <pc:docMk/>
            <pc:sldMk cId="2224260124" sldId="287"/>
            <ac:spMk id="17" creationId="{2CD6F061-7C53-44F4-9794-953DB70A451B}"/>
          </ac:spMkLst>
        </pc:spChg>
      </pc:sldChg>
      <pc:sldChg chg="addSp delSp modSp new del mod modClrScheme chgLayout">
        <pc:chgData name="Karen Park" userId="a3514ab5-e860-4fc7-a894-03a21b9ccfa1" providerId="ADAL" clId="{8FE69533-A50F-4860-A615-EDA5B715C39B}" dt="2020-08-03T16:08:31.888" v="14260" actId="2696"/>
        <pc:sldMkLst>
          <pc:docMk/>
          <pc:sldMk cId="3035854607" sldId="287"/>
        </pc:sldMkLst>
        <pc:spChg chg="del mod ord">
          <ac:chgData name="Karen Park" userId="a3514ab5-e860-4fc7-a894-03a21b9ccfa1" providerId="ADAL" clId="{8FE69533-A50F-4860-A615-EDA5B715C39B}" dt="2020-08-03T16:08:07.920" v="14245" actId="700"/>
          <ac:spMkLst>
            <pc:docMk/>
            <pc:sldMk cId="3035854607" sldId="287"/>
            <ac:spMk id="2" creationId="{E5E12D47-D101-4AB2-80B4-37B8B80ECA3B}"/>
          </ac:spMkLst>
        </pc:spChg>
        <pc:spChg chg="del mod ord">
          <ac:chgData name="Karen Park" userId="a3514ab5-e860-4fc7-a894-03a21b9ccfa1" providerId="ADAL" clId="{8FE69533-A50F-4860-A615-EDA5B715C39B}" dt="2020-08-03T16:08:07.920" v="14245" actId="700"/>
          <ac:spMkLst>
            <pc:docMk/>
            <pc:sldMk cId="3035854607" sldId="287"/>
            <ac:spMk id="3" creationId="{E8F68E1F-BA24-4EF7-AFC9-32B463F5A07A}"/>
          </ac:spMkLst>
        </pc:spChg>
        <pc:spChg chg="mod ord">
          <ac:chgData name="Karen Park" userId="a3514ab5-e860-4fc7-a894-03a21b9ccfa1" providerId="ADAL" clId="{8FE69533-A50F-4860-A615-EDA5B715C39B}" dt="2020-08-03T16:08:07.920" v="14245" actId="700"/>
          <ac:spMkLst>
            <pc:docMk/>
            <pc:sldMk cId="3035854607" sldId="287"/>
            <ac:spMk id="4" creationId="{86133B41-84BD-4533-AD72-E9A89F13F9D1}"/>
          </ac:spMkLst>
        </pc:spChg>
        <pc:spChg chg="mod ord">
          <ac:chgData name="Karen Park" userId="a3514ab5-e860-4fc7-a894-03a21b9ccfa1" providerId="ADAL" clId="{8FE69533-A50F-4860-A615-EDA5B715C39B}" dt="2020-08-03T16:08:07.920" v="14245" actId="700"/>
          <ac:spMkLst>
            <pc:docMk/>
            <pc:sldMk cId="3035854607" sldId="287"/>
            <ac:spMk id="5" creationId="{6A6FA7B4-A814-4DD5-86C1-CFE44521FD95}"/>
          </ac:spMkLst>
        </pc:spChg>
        <pc:spChg chg="mod ord">
          <ac:chgData name="Karen Park" userId="a3514ab5-e860-4fc7-a894-03a21b9ccfa1" providerId="ADAL" clId="{8FE69533-A50F-4860-A615-EDA5B715C39B}" dt="2020-08-03T16:08:07.920" v="14245" actId="700"/>
          <ac:spMkLst>
            <pc:docMk/>
            <pc:sldMk cId="3035854607" sldId="287"/>
            <ac:spMk id="6" creationId="{A7AFADF6-5F20-434D-8630-454A71C9D34A}"/>
          </ac:spMkLst>
        </pc:spChg>
        <pc:spChg chg="add mod ord">
          <ac:chgData name="Karen Park" userId="a3514ab5-e860-4fc7-a894-03a21b9ccfa1" providerId="ADAL" clId="{8FE69533-A50F-4860-A615-EDA5B715C39B}" dt="2020-08-03T16:08:11.767" v="14259" actId="20577"/>
          <ac:spMkLst>
            <pc:docMk/>
            <pc:sldMk cId="3035854607" sldId="287"/>
            <ac:spMk id="7" creationId="{6C7C5B94-36DE-47B6-BB17-4728A7537A88}"/>
          </ac:spMkLst>
        </pc:spChg>
        <pc:spChg chg="add mod ord">
          <ac:chgData name="Karen Park" userId="a3514ab5-e860-4fc7-a894-03a21b9ccfa1" providerId="ADAL" clId="{8FE69533-A50F-4860-A615-EDA5B715C39B}" dt="2020-08-03T16:08:07.920" v="14245" actId="700"/>
          <ac:spMkLst>
            <pc:docMk/>
            <pc:sldMk cId="3035854607" sldId="287"/>
            <ac:spMk id="8" creationId="{FAF1A317-5715-4AA2-B985-D6D02B44008D}"/>
          </ac:spMkLst>
        </pc:spChg>
      </pc:sldChg>
      <pc:sldChg chg="addSp delSp modSp new mod setBg modClrScheme chgLayout modNotesTx">
        <pc:chgData name="Karen Park" userId="a3514ab5-e860-4fc7-a894-03a21b9ccfa1" providerId="ADAL" clId="{8FE69533-A50F-4860-A615-EDA5B715C39B}" dt="2020-08-04T18:35:30.924" v="14866"/>
        <pc:sldMkLst>
          <pc:docMk/>
          <pc:sldMk cId="637524863" sldId="288"/>
        </pc:sldMkLst>
        <pc:spChg chg="del mod ord">
          <ac:chgData name="Karen Park" userId="a3514ab5-e860-4fc7-a894-03a21b9ccfa1" providerId="ADAL" clId="{8FE69533-A50F-4860-A615-EDA5B715C39B}" dt="2020-08-03T16:09:30.812" v="14280" actId="700"/>
          <ac:spMkLst>
            <pc:docMk/>
            <pc:sldMk cId="637524863" sldId="288"/>
            <ac:spMk id="2" creationId="{20523EC5-3ED9-474D-839E-69D59D333079}"/>
          </ac:spMkLst>
        </pc:spChg>
        <pc:spChg chg="del mod ord">
          <ac:chgData name="Karen Park" userId="a3514ab5-e860-4fc7-a894-03a21b9ccfa1" providerId="ADAL" clId="{8FE69533-A50F-4860-A615-EDA5B715C39B}" dt="2020-08-03T16:09:30.812" v="14280" actId="700"/>
          <ac:spMkLst>
            <pc:docMk/>
            <pc:sldMk cId="637524863" sldId="288"/>
            <ac:spMk id="3" creationId="{286DE5A2-845C-48B5-AF44-8FDA2B4521AE}"/>
          </ac:spMkLst>
        </pc:spChg>
        <pc:spChg chg="mod ord">
          <ac:chgData name="Karen Park" userId="a3514ab5-e860-4fc7-a894-03a21b9ccfa1" providerId="ADAL" clId="{8FE69533-A50F-4860-A615-EDA5B715C39B}" dt="2020-08-03T16:12:23.350" v="14397" actId="26606"/>
          <ac:spMkLst>
            <pc:docMk/>
            <pc:sldMk cId="637524863" sldId="288"/>
            <ac:spMk id="4" creationId="{E9D79D52-5D32-4E69-BF6E-1894D68FF45D}"/>
          </ac:spMkLst>
        </pc:spChg>
        <pc:spChg chg="mod ord">
          <ac:chgData name="Karen Park" userId="a3514ab5-e860-4fc7-a894-03a21b9ccfa1" providerId="ADAL" clId="{8FE69533-A50F-4860-A615-EDA5B715C39B}" dt="2020-08-03T16:12:23.350" v="14397" actId="26606"/>
          <ac:spMkLst>
            <pc:docMk/>
            <pc:sldMk cId="637524863" sldId="288"/>
            <ac:spMk id="5" creationId="{2D9D5D9C-AD03-4C8D-B2CF-6D783EB015C4}"/>
          </ac:spMkLst>
        </pc:spChg>
        <pc:spChg chg="mod ord">
          <ac:chgData name="Karen Park" userId="a3514ab5-e860-4fc7-a894-03a21b9ccfa1" providerId="ADAL" clId="{8FE69533-A50F-4860-A615-EDA5B715C39B}" dt="2020-08-03T16:12:23.350" v="14397" actId="26606"/>
          <ac:spMkLst>
            <pc:docMk/>
            <pc:sldMk cId="637524863" sldId="288"/>
            <ac:spMk id="6" creationId="{1BF4D5C9-BE70-45C9-BED2-94394ECC6177}"/>
          </ac:spMkLst>
        </pc:spChg>
        <pc:spChg chg="add mod ord">
          <ac:chgData name="Karen Park" userId="a3514ab5-e860-4fc7-a894-03a21b9ccfa1" providerId="ADAL" clId="{8FE69533-A50F-4860-A615-EDA5B715C39B}" dt="2020-08-03T16:12:23.350" v="14397" actId="26606"/>
          <ac:spMkLst>
            <pc:docMk/>
            <pc:sldMk cId="637524863" sldId="288"/>
            <ac:spMk id="7" creationId="{3496F7FA-F02A-4BA0-9E92-2A04C3CEFDD8}"/>
          </ac:spMkLst>
        </pc:spChg>
        <pc:spChg chg="add del mod ord">
          <ac:chgData name="Karen Park" userId="a3514ab5-e860-4fc7-a894-03a21b9ccfa1" providerId="ADAL" clId="{8FE69533-A50F-4860-A615-EDA5B715C39B}" dt="2020-08-03T16:12:23.350" v="14397" actId="26606"/>
          <ac:spMkLst>
            <pc:docMk/>
            <pc:sldMk cId="637524863" sldId="288"/>
            <ac:spMk id="8" creationId="{842395C3-E62C-48D6-AC8C-E2DC4C453BD6}"/>
          </ac:spMkLst>
        </pc:spChg>
        <pc:spChg chg="add">
          <ac:chgData name="Karen Park" userId="a3514ab5-e860-4fc7-a894-03a21b9ccfa1" providerId="ADAL" clId="{8FE69533-A50F-4860-A615-EDA5B715C39B}" dt="2020-08-03T16:12:23.350" v="14397" actId="26606"/>
          <ac:spMkLst>
            <pc:docMk/>
            <pc:sldMk cId="637524863" sldId="288"/>
            <ac:spMk id="14" creationId="{53B021B3-DE93-4AB7-8A18-CF5F1CED88B8}"/>
          </ac:spMkLst>
        </pc:spChg>
        <pc:spChg chg="add">
          <ac:chgData name="Karen Park" userId="a3514ab5-e860-4fc7-a894-03a21b9ccfa1" providerId="ADAL" clId="{8FE69533-A50F-4860-A615-EDA5B715C39B}" dt="2020-08-03T16:12:23.350" v="14397" actId="26606"/>
          <ac:spMkLst>
            <pc:docMk/>
            <pc:sldMk cId="637524863" sldId="288"/>
            <ac:spMk id="16" creationId="{52D502E5-F6B4-4D58-B4AE-FC466FF15EE8}"/>
          </ac:spMkLst>
        </pc:spChg>
        <pc:spChg chg="add">
          <ac:chgData name="Karen Park" userId="a3514ab5-e860-4fc7-a894-03a21b9ccfa1" providerId="ADAL" clId="{8FE69533-A50F-4860-A615-EDA5B715C39B}" dt="2020-08-03T16:12:23.350" v="14397" actId="26606"/>
          <ac:spMkLst>
            <pc:docMk/>
            <pc:sldMk cId="637524863" sldId="288"/>
            <ac:spMk id="18" creationId="{9DECDBF4-02B6-4BB4-B65B-B8107AD6A9E8}"/>
          </ac:spMkLst>
        </pc:spChg>
        <pc:graphicFrameChg chg="add mod">
          <ac:chgData name="Karen Park" userId="a3514ab5-e860-4fc7-a894-03a21b9ccfa1" providerId="ADAL" clId="{8FE69533-A50F-4860-A615-EDA5B715C39B}" dt="2020-08-04T18:35:30.924" v="14866"/>
          <ac:graphicFrameMkLst>
            <pc:docMk/>
            <pc:sldMk cId="637524863" sldId="288"/>
            <ac:graphicFrameMk id="10" creationId="{34E6FAE5-ADE3-4E79-A29F-112494567737}"/>
          </ac:graphicFrameMkLst>
        </pc:graphicFrameChg>
      </pc:sldChg>
      <pc:sldChg chg="delSp add del setBg delDesignElem">
        <pc:chgData name="Karen Park" userId="a3514ab5-e860-4fc7-a894-03a21b9ccfa1" providerId="ADAL" clId="{8FE69533-A50F-4860-A615-EDA5B715C39B}" dt="2020-08-03T16:09:08.302" v="14277" actId="47"/>
        <pc:sldMkLst>
          <pc:docMk/>
          <pc:sldMk cId="2627617540" sldId="288"/>
        </pc:sldMkLst>
        <pc:spChg chg="del">
          <ac:chgData name="Karen Park" userId="a3514ab5-e860-4fc7-a894-03a21b9ccfa1" providerId="ADAL" clId="{8FE69533-A50F-4860-A615-EDA5B715C39B}" dt="2020-08-03T16:08:59.660" v="14276"/>
          <ac:spMkLst>
            <pc:docMk/>
            <pc:sldMk cId="2627617540" sldId="288"/>
            <ac:spMk id="13" creationId="{BAD76F3E-3A97-486B-B402-44400A8B9173}"/>
          </ac:spMkLst>
        </pc:spChg>
        <pc:spChg chg="del">
          <ac:chgData name="Karen Park" userId="a3514ab5-e860-4fc7-a894-03a21b9ccfa1" providerId="ADAL" clId="{8FE69533-A50F-4860-A615-EDA5B715C39B}" dt="2020-08-03T16:08:59.660" v="14276"/>
          <ac:spMkLst>
            <pc:docMk/>
            <pc:sldMk cId="2627617540" sldId="288"/>
            <ac:spMk id="15" creationId="{391F6B52-91F4-4AEB-B6DB-29FEBCF28C8B}"/>
          </ac:spMkLst>
        </pc:spChg>
        <pc:spChg chg="del">
          <ac:chgData name="Karen Park" userId="a3514ab5-e860-4fc7-a894-03a21b9ccfa1" providerId="ADAL" clId="{8FE69533-A50F-4860-A615-EDA5B715C39B}" dt="2020-08-03T16:08:59.660" v="14276"/>
          <ac:spMkLst>
            <pc:docMk/>
            <pc:sldMk cId="2627617540" sldId="288"/>
            <ac:spMk id="17" creationId="{2CD6F061-7C53-44F4-9794-953DB70A451B}"/>
          </ac:spMkLst>
        </pc:spChg>
      </pc:sldChg>
      <pc:sldChg chg="addSp">
        <pc:chgData name="Karen Park" userId="a3514ab5-e860-4fc7-a894-03a21b9ccfa1" providerId="ADAL" clId="{8FE69533-A50F-4860-A615-EDA5B715C39B}" dt="2020-08-03T17:48:42.617" v="14784"/>
        <pc:sldMkLst>
          <pc:docMk/>
          <pc:sldMk cId="2033876834" sldId="289"/>
        </pc:sldMkLst>
        <pc:spChg chg="add">
          <ac:chgData name="Karen Park" userId="a3514ab5-e860-4fc7-a894-03a21b9ccfa1" providerId="ADAL" clId="{8FE69533-A50F-4860-A615-EDA5B715C39B}" dt="2020-08-03T17:48:42.617" v="14784"/>
          <ac:spMkLst>
            <pc:docMk/>
            <pc:sldMk cId="2033876834" sldId="289"/>
            <ac:spMk id="2" creationId="{25293B04-6CCD-41BC-BF10-39E8A773E614}"/>
          </ac:spMkLst>
        </pc:spChg>
      </pc:sldChg>
      <pc:sldChg chg="delSp modSp new add del mod modClrScheme chgLayout">
        <pc:chgData name="Karen Park" userId="a3514ab5-e860-4fc7-a894-03a21b9ccfa1" providerId="ADAL" clId="{8FE69533-A50F-4860-A615-EDA5B715C39B}" dt="2020-08-03T17:50:11.205" v="14812" actId="20577"/>
        <pc:sldMkLst>
          <pc:docMk/>
          <pc:sldMk cId="3652450547" sldId="289"/>
        </pc:sldMkLst>
        <pc:spChg chg="mod">
          <ac:chgData name="Karen Park" userId="a3514ab5-e860-4fc7-a894-03a21b9ccfa1" providerId="ADAL" clId="{8FE69533-A50F-4860-A615-EDA5B715C39B}" dt="2020-08-03T17:49:27.953" v="14797" actId="20577"/>
          <ac:spMkLst>
            <pc:docMk/>
            <pc:sldMk cId="3652450547" sldId="289"/>
            <ac:spMk id="2" creationId="{25293B04-6CCD-41BC-BF10-39E8A773E614}"/>
          </ac:spMkLst>
        </pc:spChg>
        <pc:spChg chg="del">
          <ac:chgData name="Karen Park" userId="a3514ab5-e860-4fc7-a894-03a21b9ccfa1" providerId="ADAL" clId="{8FE69533-A50F-4860-A615-EDA5B715C39B}" dt="2020-08-03T17:48:41.429" v="14783" actId="700"/>
          <ac:spMkLst>
            <pc:docMk/>
            <pc:sldMk cId="3652450547" sldId="289"/>
            <ac:spMk id="2" creationId="{72210FD7-0D97-4A55-BE2B-9DB1CB2089C7}"/>
          </ac:spMkLst>
        </pc:spChg>
        <pc:spChg chg="del">
          <ac:chgData name="Karen Park" userId="a3514ab5-e860-4fc7-a894-03a21b9ccfa1" providerId="ADAL" clId="{8FE69533-A50F-4860-A615-EDA5B715C39B}" dt="2020-08-03T17:48:41.429" v="14783" actId="700"/>
          <ac:spMkLst>
            <pc:docMk/>
            <pc:sldMk cId="3652450547" sldId="289"/>
            <ac:spMk id="3" creationId="{8FB5867F-0D5D-4930-89DC-051541E621D2}"/>
          </ac:spMkLst>
        </pc:spChg>
        <pc:spChg chg="mod ord">
          <ac:chgData name="Karen Park" userId="a3514ab5-e860-4fc7-a894-03a21b9ccfa1" providerId="ADAL" clId="{8FE69533-A50F-4860-A615-EDA5B715C39B}" dt="2020-08-03T17:48:41.429" v="14783" actId="700"/>
          <ac:spMkLst>
            <pc:docMk/>
            <pc:sldMk cId="3652450547" sldId="289"/>
            <ac:spMk id="4" creationId="{505090AB-A49B-48FF-80C8-CAA2624185F2}"/>
          </ac:spMkLst>
        </pc:spChg>
        <pc:spChg chg="mod ord">
          <ac:chgData name="Karen Park" userId="a3514ab5-e860-4fc7-a894-03a21b9ccfa1" providerId="ADAL" clId="{8FE69533-A50F-4860-A615-EDA5B715C39B}" dt="2020-08-03T17:48:41.429" v="14783" actId="700"/>
          <ac:spMkLst>
            <pc:docMk/>
            <pc:sldMk cId="3652450547" sldId="289"/>
            <ac:spMk id="5" creationId="{A779CF23-C5CB-40E5-859B-920320E6CE84}"/>
          </ac:spMkLst>
        </pc:spChg>
        <pc:spChg chg="mod ord">
          <ac:chgData name="Karen Park" userId="a3514ab5-e860-4fc7-a894-03a21b9ccfa1" providerId="ADAL" clId="{8FE69533-A50F-4860-A615-EDA5B715C39B}" dt="2020-08-03T17:48:41.429" v="14783" actId="700"/>
          <ac:spMkLst>
            <pc:docMk/>
            <pc:sldMk cId="3652450547" sldId="289"/>
            <ac:spMk id="6" creationId="{74554978-7AD4-4C50-91C6-002796FB9D04}"/>
          </ac:spMkLst>
        </pc:spChg>
        <pc:graphicFrameChg chg="mod modGraphic">
          <ac:chgData name="Karen Park" userId="a3514ab5-e860-4fc7-a894-03a21b9ccfa1" providerId="ADAL" clId="{8FE69533-A50F-4860-A615-EDA5B715C39B}" dt="2020-08-03T17:50:11.205" v="14812" actId="20577"/>
          <ac:graphicFrameMkLst>
            <pc:docMk/>
            <pc:sldMk cId="3652450547" sldId="289"/>
            <ac:graphicFrameMk id="7" creationId="{9B7FF4A0-BE90-4D78-8518-5B42E10E714A}"/>
          </ac:graphicFrameMkLst>
        </pc:graphicFrameChg>
      </pc:sldChg>
      <pc:sldChg chg="addSp delSp modSp add del mod addCm delCm">
        <pc:chgData name="Karen Park" userId="a3514ab5-e860-4fc7-a894-03a21b9ccfa1" providerId="ADAL" clId="{8FE69533-A50F-4860-A615-EDA5B715C39B}" dt="2020-08-03T17:54:17.124" v="14833" actId="1076"/>
        <pc:sldMkLst>
          <pc:docMk/>
          <pc:sldMk cId="747292549" sldId="290"/>
        </pc:sldMkLst>
        <pc:spChg chg="add del mod">
          <ac:chgData name="Karen Park" userId="a3514ab5-e860-4fc7-a894-03a21b9ccfa1" providerId="ADAL" clId="{8FE69533-A50F-4860-A615-EDA5B715C39B}" dt="2020-08-03T17:52:35.432" v="14817"/>
          <ac:spMkLst>
            <pc:docMk/>
            <pc:sldMk cId="747292549" sldId="290"/>
            <ac:spMk id="7" creationId="{44F83444-2BB2-4F66-88CB-FDF19CCE97EB}"/>
          </ac:spMkLst>
        </pc:spChg>
        <pc:spChg chg="add mod">
          <ac:chgData name="Karen Park" userId="a3514ab5-e860-4fc7-a894-03a21b9ccfa1" providerId="ADAL" clId="{8FE69533-A50F-4860-A615-EDA5B715C39B}" dt="2020-08-03T17:52:53.314" v="14819" actId="767"/>
          <ac:spMkLst>
            <pc:docMk/>
            <pc:sldMk cId="747292549" sldId="290"/>
            <ac:spMk id="8" creationId="{18F61B54-DA5B-4155-9BC2-12951F85312D}"/>
          </ac:spMkLst>
        </pc:spChg>
        <pc:picChg chg="mod">
          <ac:chgData name="Karen Park" userId="a3514ab5-e860-4fc7-a894-03a21b9ccfa1" providerId="ADAL" clId="{8FE69533-A50F-4860-A615-EDA5B715C39B}" dt="2020-08-03T17:54:17.124" v="14833" actId="1076"/>
          <ac:picMkLst>
            <pc:docMk/>
            <pc:sldMk cId="747292549" sldId="290"/>
            <ac:picMk id="2050" creationId="{0BB1B315-6259-4965-8124-DFEAD10F2327}"/>
          </ac:picMkLst>
        </pc:picChg>
      </pc:sldChg>
      <pc:sldChg chg="addSp">
        <pc:chgData name="Karen Park" userId="a3514ab5-e860-4fc7-a894-03a21b9ccfa1" providerId="ADAL" clId="{8FE69533-A50F-4860-A615-EDA5B715C39B}" dt="2020-08-03T17:53:42.694" v="14820"/>
        <pc:sldMkLst>
          <pc:docMk/>
          <pc:sldMk cId="978406279" sldId="290"/>
        </pc:sldMkLst>
        <pc:picChg chg="add">
          <ac:chgData name="Karen Park" userId="a3514ab5-e860-4fc7-a894-03a21b9ccfa1" providerId="ADAL" clId="{8FE69533-A50F-4860-A615-EDA5B715C39B}" dt="2020-08-03T17:53:42.694" v="14820"/>
          <ac:picMkLst>
            <pc:docMk/>
            <pc:sldMk cId="978406279" sldId="290"/>
            <ac:picMk id="2050" creationId="{0BB1B315-6259-4965-8124-DFEAD10F2327}"/>
          </ac:picMkLst>
        </pc:picChg>
      </pc:sldChg>
      <pc:sldChg chg="addSp delSp modSp new mod modClrScheme chgLayout">
        <pc:chgData name="Karen Park" userId="a3514ab5-e860-4fc7-a894-03a21b9ccfa1" providerId="ADAL" clId="{8FE69533-A50F-4860-A615-EDA5B715C39B}" dt="2020-08-03T17:59:23.123" v="14865" actId="1076"/>
        <pc:sldMkLst>
          <pc:docMk/>
          <pc:sldMk cId="387353747" sldId="291"/>
        </pc:sldMkLst>
        <pc:spChg chg="del mod ord">
          <ac:chgData name="Karen Park" userId="a3514ab5-e860-4fc7-a894-03a21b9ccfa1" providerId="ADAL" clId="{8FE69533-A50F-4860-A615-EDA5B715C39B}" dt="2020-08-03T17:56:12.101" v="14835" actId="700"/>
          <ac:spMkLst>
            <pc:docMk/>
            <pc:sldMk cId="387353747" sldId="291"/>
            <ac:spMk id="2" creationId="{8966C77E-DA30-430A-B886-A976F7285ADC}"/>
          </ac:spMkLst>
        </pc:spChg>
        <pc:spChg chg="mod ord">
          <ac:chgData name="Karen Park" userId="a3514ab5-e860-4fc7-a894-03a21b9ccfa1" providerId="ADAL" clId="{8FE69533-A50F-4860-A615-EDA5B715C39B}" dt="2020-08-03T17:57:27.598" v="14843" actId="700"/>
          <ac:spMkLst>
            <pc:docMk/>
            <pc:sldMk cId="387353747" sldId="291"/>
            <ac:spMk id="3" creationId="{37E44618-B9ED-48C3-AE72-3625F148A53C}"/>
          </ac:spMkLst>
        </pc:spChg>
        <pc:spChg chg="mod ord">
          <ac:chgData name="Karen Park" userId="a3514ab5-e860-4fc7-a894-03a21b9ccfa1" providerId="ADAL" clId="{8FE69533-A50F-4860-A615-EDA5B715C39B}" dt="2020-08-03T17:57:27.598" v="14843" actId="700"/>
          <ac:spMkLst>
            <pc:docMk/>
            <pc:sldMk cId="387353747" sldId="291"/>
            <ac:spMk id="4" creationId="{9DF528F8-7E22-46B7-90E5-CEB7A143B162}"/>
          </ac:spMkLst>
        </pc:spChg>
        <pc:spChg chg="mod ord">
          <ac:chgData name="Karen Park" userId="a3514ab5-e860-4fc7-a894-03a21b9ccfa1" providerId="ADAL" clId="{8FE69533-A50F-4860-A615-EDA5B715C39B}" dt="2020-08-03T17:57:27.598" v="14843" actId="700"/>
          <ac:spMkLst>
            <pc:docMk/>
            <pc:sldMk cId="387353747" sldId="291"/>
            <ac:spMk id="5" creationId="{E1F89E81-A690-423C-9CBF-A8D8BAB3B6AE}"/>
          </ac:spMkLst>
        </pc:spChg>
        <pc:spChg chg="add del mod ord">
          <ac:chgData name="Karen Park" userId="a3514ab5-e860-4fc7-a894-03a21b9ccfa1" providerId="ADAL" clId="{8FE69533-A50F-4860-A615-EDA5B715C39B}" dt="2020-08-03T17:56:48.271" v="14836" actId="478"/>
          <ac:spMkLst>
            <pc:docMk/>
            <pc:sldMk cId="387353747" sldId="291"/>
            <ac:spMk id="6" creationId="{13E4AF5C-051F-4818-B449-5FBD1DAFA175}"/>
          </ac:spMkLst>
        </pc:spChg>
        <pc:spChg chg="add mod ord">
          <ac:chgData name="Karen Park" userId="a3514ab5-e860-4fc7-a894-03a21b9ccfa1" providerId="ADAL" clId="{8FE69533-A50F-4860-A615-EDA5B715C39B}" dt="2020-08-03T17:59:18.939" v="14863" actId="1076"/>
          <ac:spMkLst>
            <pc:docMk/>
            <pc:sldMk cId="387353747" sldId="291"/>
            <ac:spMk id="7" creationId="{968F5414-8FBE-4C74-A16F-07D79986BEC4}"/>
          </ac:spMkLst>
        </pc:spChg>
        <pc:spChg chg="add del mod ord">
          <ac:chgData name="Karen Park" userId="a3514ab5-e860-4fc7-a894-03a21b9ccfa1" providerId="ADAL" clId="{8FE69533-A50F-4860-A615-EDA5B715C39B}" dt="2020-08-03T17:57:30.372" v="14844" actId="478"/>
          <ac:spMkLst>
            <pc:docMk/>
            <pc:sldMk cId="387353747" sldId="291"/>
            <ac:spMk id="10" creationId="{435863E4-A1E1-4E36-949D-A949AD7911F0}"/>
          </ac:spMkLst>
        </pc:spChg>
        <pc:picChg chg="add mod">
          <ac:chgData name="Karen Park" userId="a3514ab5-e860-4fc7-a894-03a21b9ccfa1" providerId="ADAL" clId="{8FE69533-A50F-4860-A615-EDA5B715C39B}" dt="2020-08-03T17:59:23.123" v="14865" actId="1076"/>
          <ac:picMkLst>
            <pc:docMk/>
            <pc:sldMk cId="387353747" sldId="291"/>
            <ac:picMk id="9" creationId="{00147DDD-7F3A-49A1-83E3-D1E4F6DA6C15}"/>
          </ac:picMkLst>
        </pc:picChg>
      </pc:sldChg>
    </pc:docChg>
  </pc:docChgLst>
  <pc:docChgLst>
    <pc:chgData name="Bearden, Debi" userId="S::beardend@spu.edu::21b3b20b-c108-4128-805e-13b703c5f287" providerId="AD" clId="Web-{D573D71E-B5A2-83D9-2C14-AF973692A787}"/>
    <pc:docChg chg="addSld modSld">
      <pc:chgData name="Bearden, Debi" userId="S::beardend@spu.edu::21b3b20b-c108-4128-805e-13b703c5f287" providerId="AD" clId="Web-{D573D71E-B5A2-83D9-2C14-AF973692A787}" dt="2020-08-03T17:52:27.404" v="2280" actId="1076"/>
      <pc:docMkLst>
        <pc:docMk/>
      </pc:docMkLst>
      <pc:sldChg chg="modNotes">
        <pc:chgData name="Bearden, Debi" userId="S::beardend@spu.edu::21b3b20b-c108-4128-805e-13b703c5f287" providerId="AD" clId="Web-{D573D71E-B5A2-83D9-2C14-AF973692A787}" dt="2020-08-03T17:31:59.961" v="1434"/>
        <pc:sldMkLst>
          <pc:docMk/>
          <pc:sldMk cId="1132499311" sldId="261"/>
        </pc:sldMkLst>
      </pc:sldChg>
      <pc:sldChg chg="modNotes">
        <pc:chgData name="Bearden, Debi" userId="S::beardend@spu.edu::21b3b20b-c108-4128-805e-13b703c5f287" providerId="AD" clId="Web-{D573D71E-B5A2-83D9-2C14-AF973692A787}" dt="2020-08-03T17:16:59.786" v="300"/>
        <pc:sldMkLst>
          <pc:docMk/>
          <pc:sldMk cId="3004072042" sldId="263"/>
        </pc:sldMkLst>
      </pc:sldChg>
      <pc:sldChg chg="modNotes">
        <pc:chgData name="Bearden, Debi" userId="S::beardend@spu.edu::21b3b20b-c108-4128-805e-13b703c5f287" providerId="AD" clId="Web-{D573D71E-B5A2-83D9-2C14-AF973692A787}" dt="2020-08-03T17:39:33.236" v="2133"/>
        <pc:sldMkLst>
          <pc:docMk/>
          <pc:sldMk cId="2361553296" sldId="264"/>
        </pc:sldMkLst>
      </pc:sldChg>
      <pc:sldChg chg="modNotes">
        <pc:chgData name="Bearden, Debi" userId="S::beardend@spu.edu::21b3b20b-c108-4128-805e-13b703c5f287" providerId="AD" clId="Web-{D573D71E-B5A2-83D9-2C14-AF973692A787}" dt="2020-08-03T17:20:17.625" v="667"/>
        <pc:sldMkLst>
          <pc:docMk/>
          <pc:sldMk cId="3981947762" sldId="271"/>
        </pc:sldMkLst>
      </pc:sldChg>
      <pc:sldChg chg="modSp modNotes">
        <pc:chgData name="Bearden, Debi" userId="S::beardend@spu.edu::21b3b20b-c108-4128-805e-13b703c5f287" providerId="AD" clId="Web-{D573D71E-B5A2-83D9-2C14-AF973692A787}" dt="2020-08-03T17:42:40.793" v="2182"/>
        <pc:sldMkLst>
          <pc:docMk/>
          <pc:sldMk cId="1911797335" sldId="272"/>
        </pc:sldMkLst>
        <pc:spChg chg="mod">
          <ac:chgData name="Bearden, Debi" userId="S::beardend@spu.edu::21b3b20b-c108-4128-805e-13b703c5f287" providerId="AD" clId="Web-{D573D71E-B5A2-83D9-2C14-AF973692A787}" dt="2020-08-03T14:40:11.597" v="193" actId="20577"/>
          <ac:spMkLst>
            <pc:docMk/>
            <pc:sldMk cId="1911797335" sldId="272"/>
            <ac:spMk id="19" creationId="{69C7184A-E521-4A1A-B375-12DA1335FE50}"/>
          </ac:spMkLst>
        </pc:spChg>
      </pc:sldChg>
      <pc:sldChg chg="addSp delSp modSp">
        <pc:chgData name="Bearden, Debi" userId="S::beardend@spu.edu::21b3b20b-c108-4128-805e-13b703c5f287" providerId="AD" clId="Web-{D573D71E-B5A2-83D9-2C14-AF973692A787}" dt="2020-08-03T15:17:43.614" v="227" actId="20577"/>
        <pc:sldMkLst>
          <pc:docMk/>
          <pc:sldMk cId="2000187438" sldId="286"/>
        </pc:sldMkLst>
        <pc:spChg chg="mod">
          <ac:chgData name="Bearden, Debi" userId="S::beardend@spu.edu::21b3b20b-c108-4128-805e-13b703c5f287" providerId="AD" clId="Web-{D573D71E-B5A2-83D9-2C14-AF973692A787}" dt="2020-08-03T15:17:43.614" v="227" actId="20577"/>
          <ac:spMkLst>
            <pc:docMk/>
            <pc:sldMk cId="2000187438" sldId="286"/>
            <ac:spMk id="13" creationId="{C513A84B-C9F5-46A0-A41D-0BEC72060CD6}"/>
          </ac:spMkLst>
        </pc:spChg>
        <pc:picChg chg="add del mod modCrop">
          <ac:chgData name="Bearden, Debi" userId="S::beardend@spu.edu::21b3b20b-c108-4128-805e-13b703c5f287" providerId="AD" clId="Web-{D573D71E-B5A2-83D9-2C14-AF973692A787}" dt="2020-08-03T15:15:54.373" v="216"/>
          <ac:picMkLst>
            <pc:docMk/>
            <pc:sldMk cId="2000187438" sldId="286"/>
            <ac:picMk id="3" creationId="{C21F3C83-BDBB-41CF-A454-F1B365F119ED}"/>
          </ac:picMkLst>
        </pc:picChg>
        <pc:picChg chg="add mod modCrop">
          <ac:chgData name="Bearden, Debi" userId="S::beardend@spu.edu::21b3b20b-c108-4128-805e-13b703c5f287" providerId="AD" clId="Web-{D573D71E-B5A2-83D9-2C14-AF973692A787}" dt="2020-08-03T15:17:22.206" v="224" actId="1076"/>
          <ac:picMkLst>
            <pc:docMk/>
            <pc:sldMk cId="2000187438" sldId="286"/>
            <ac:picMk id="8" creationId="{C7D9F213-CCA4-4694-90BD-17A0E8B02722}"/>
          </ac:picMkLst>
        </pc:picChg>
        <pc:picChg chg="del mod modCrop">
          <ac:chgData name="Bearden, Debi" userId="S::beardend@spu.edu::21b3b20b-c108-4128-805e-13b703c5f287" providerId="AD" clId="Web-{D573D71E-B5A2-83D9-2C14-AF973692A787}" dt="2020-08-03T15:14:08.071" v="207"/>
          <ac:picMkLst>
            <pc:docMk/>
            <pc:sldMk cId="2000187438" sldId="286"/>
            <ac:picMk id="12" creationId="{DB486E87-CD4C-4585-8143-3B16C5A80976}"/>
          </ac:picMkLst>
        </pc:picChg>
      </pc:sldChg>
      <pc:sldChg chg="modNotes">
        <pc:chgData name="Bearden, Debi" userId="S::beardend@spu.edu::21b3b20b-c108-4128-805e-13b703c5f287" providerId="AD" clId="Web-{D573D71E-B5A2-83D9-2C14-AF973692A787}" dt="2020-08-03T17:48:20.625" v="2241"/>
        <pc:sldMkLst>
          <pc:docMk/>
          <pc:sldMk cId="637524863" sldId="288"/>
        </pc:sldMkLst>
      </pc:sldChg>
      <pc:sldChg chg="addSp delSp modSp new">
        <pc:chgData name="Bearden, Debi" userId="S::beardend@spu.edu::21b3b20b-c108-4128-805e-13b703c5f287" providerId="AD" clId="Web-{D573D71E-B5A2-83D9-2C14-AF973692A787}" dt="2020-08-03T17:52:27.404" v="2280" actId="1076"/>
        <pc:sldMkLst>
          <pc:docMk/>
          <pc:sldMk cId="747292549" sldId="290"/>
        </pc:sldMkLst>
        <pc:spChg chg="mod">
          <ac:chgData name="Bearden, Debi" userId="S::beardend@spu.edu::21b3b20b-c108-4128-805e-13b703c5f287" providerId="AD" clId="Web-{D573D71E-B5A2-83D9-2C14-AF973692A787}" dt="2020-08-03T17:49:24.331" v="2268" actId="20577"/>
          <ac:spMkLst>
            <pc:docMk/>
            <pc:sldMk cId="747292549" sldId="290"/>
            <ac:spMk id="2" creationId="{3D2509F3-982F-4E64-A479-CD267B7C9B70}"/>
          </ac:spMkLst>
        </pc:spChg>
        <pc:spChg chg="add del mod">
          <ac:chgData name="Bearden, Debi" userId="S::beardend@spu.edu::21b3b20b-c108-4128-805e-13b703c5f287" providerId="AD" clId="Web-{D573D71E-B5A2-83D9-2C14-AF973692A787}" dt="2020-08-03T17:52:25.810" v="2279"/>
          <ac:spMkLst>
            <pc:docMk/>
            <pc:sldMk cId="747292549" sldId="290"/>
            <ac:spMk id="6" creationId="{F65DEC54-3DD6-4391-A3C0-A66C4CEF50F5}"/>
          </ac:spMkLst>
        </pc:spChg>
        <pc:spChg chg="mod">
          <ac:chgData name="Bearden, Debi" userId="S::beardend@spu.edu::21b3b20b-c108-4128-805e-13b703c5f287" providerId="AD" clId="Web-{D573D71E-B5A2-83D9-2C14-AF973692A787}" dt="2020-08-03T17:52:27.404" v="2280" actId="1076"/>
          <ac:spMkLst>
            <pc:docMk/>
            <pc:sldMk cId="747292549" sldId="290"/>
            <ac:spMk id="7" creationId="{44F83444-2BB2-4F66-88CB-FDF19CCE97EB}"/>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ata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1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089B6F-4239-4658-9D05-0A35E1B1EDE9}"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en-US"/>
        </a:p>
      </dgm:t>
    </dgm:pt>
    <dgm:pt modelId="{4AF41032-A3DA-4D58-A263-78FDE6A1E502}">
      <dgm:prSet/>
      <dgm:spPr/>
      <dgm:t>
        <a:bodyPr/>
        <a:lstStyle/>
        <a:p>
          <a:r>
            <a:rPr lang="en-US"/>
            <a:t>Course Development</a:t>
          </a:r>
        </a:p>
      </dgm:t>
    </dgm:pt>
    <dgm:pt modelId="{9D421F65-D228-4A03-B1C0-433AF778A8AB}" type="parTrans" cxnId="{9EC1F95E-8FFB-47DA-A552-A91BF964CF93}">
      <dgm:prSet/>
      <dgm:spPr/>
      <dgm:t>
        <a:bodyPr/>
        <a:lstStyle/>
        <a:p>
          <a:endParaRPr lang="en-US"/>
        </a:p>
      </dgm:t>
    </dgm:pt>
    <dgm:pt modelId="{F0EECD7C-6F73-45B0-A97D-0E736DBE5218}" type="sibTrans" cxnId="{9EC1F95E-8FFB-47DA-A552-A91BF964CF93}">
      <dgm:prSet/>
      <dgm:spPr/>
      <dgm:t>
        <a:bodyPr/>
        <a:lstStyle/>
        <a:p>
          <a:endParaRPr lang="en-US"/>
        </a:p>
      </dgm:t>
    </dgm:pt>
    <dgm:pt modelId="{9689925F-2E67-4547-9F05-AFE5D2CBA223}">
      <dgm:prSet/>
      <dgm:spPr/>
      <dgm:t>
        <a:bodyPr/>
        <a:lstStyle/>
        <a:p>
          <a:r>
            <a:rPr lang="en-US" dirty="0"/>
            <a:t>Misconceptions of developing online courses</a:t>
          </a:r>
        </a:p>
      </dgm:t>
    </dgm:pt>
    <dgm:pt modelId="{67B083C6-7579-4811-864E-3CEE2DD17F77}" type="parTrans" cxnId="{A60E6770-70C4-4763-A35A-DCC37ADCBA82}">
      <dgm:prSet/>
      <dgm:spPr/>
      <dgm:t>
        <a:bodyPr/>
        <a:lstStyle/>
        <a:p>
          <a:endParaRPr lang="en-US"/>
        </a:p>
      </dgm:t>
    </dgm:pt>
    <dgm:pt modelId="{CB9567AA-2D28-4417-AF60-83C7DF9F8BED}" type="sibTrans" cxnId="{A60E6770-70C4-4763-A35A-DCC37ADCBA82}">
      <dgm:prSet/>
      <dgm:spPr/>
      <dgm:t>
        <a:bodyPr/>
        <a:lstStyle/>
        <a:p>
          <a:endParaRPr lang="en-US"/>
        </a:p>
      </dgm:t>
    </dgm:pt>
    <dgm:pt modelId="{A765DD50-3F7C-4F37-B028-01A208AED710}">
      <dgm:prSet/>
      <dgm:spPr/>
      <dgm:t>
        <a:bodyPr/>
        <a:lstStyle/>
        <a:p>
          <a:r>
            <a:rPr lang="en-US" dirty="0"/>
            <a:t>Backwards planning</a:t>
          </a:r>
        </a:p>
      </dgm:t>
    </dgm:pt>
    <dgm:pt modelId="{9C6A0A50-C362-4ED5-BF28-B42FC9FFAD6D}" type="parTrans" cxnId="{D2055F13-C141-41B5-A260-3742FC0C90D5}">
      <dgm:prSet/>
      <dgm:spPr/>
      <dgm:t>
        <a:bodyPr/>
        <a:lstStyle/>
        <a:p>
          <a:endParaRPr lang="en-US"/>
        </a:p>
      </dgm:t>
    </dgm:pt>
    <dgm:pt modelId="{C48D103E-7862-4625-B51A-41CB4DE72898}" type="sibTrans" cxnId="{D2055F13-C141-41B5-A260-3742FC0C90D5}">
      <dgm:prSet/>
      <dgm:spPr/>
      <dgm:t>
        <a:bodyPr/>
        <a:lstStyle/>
        <a:p>
          <a:endParaRPr lang="en-US"/>
        </a:p>
      </dgm:t>
    </dgm:pt>
    <dgm:pt modelId="{66BE65A5-FC51-4679-AE2E-D78055E6A880}">
      <dgm:prSet/>
      <dgm:spPr/>
      <dgm:t>
        <a:bodyPr/>
        <a:lstStyle/>
        <a:p>
          <a:r>
            <a:rPr lang="en-US"/>
            <a:t>SMART Learning Objectives</a:t>
          </a:r>
        </a:p>
      </dgm:t>
    </dgm:pt>
    <dgm:pt modelId="{22AD66AE-D9C3-4949-9818-41317A33A884}" type="parTrans" cxnId="{731B8295-BC92-4DDD-9139-EDEBF4AB3E5D}">
      <dgm:prSet/>
      <dgm:spPr/>
      <dgm:t>
        <a:bodyPr/>
        <a:lstStyle/>
        <a:p>
          <a:endParaRPr lang="en-US"/>
        </a:p>
      </dgm:t>
    </dgm:pt>
    <dgm:pt modelId="{590A95A4-5914-4712-A77F-AA6CE5237E59}" type="sibTrans" cxnId="{731B8295-BC92-4DDD-9139-EDEBF4AB3E5D}">
      <dgm:prSet/>
      <dgm:spPr/>
      <dgm:t>
        <a:bodyPr/>
        <a:lstStyle/>
        <a:p>
          <a:endParaRPr lang="en-US"/>
        </a:p>
      </dgm:t>
    </dgm:pt>
    <dgm:pt modelId="{638155B7-4A0A-4740-97E5-36D636850B96}">
      <dgm:prSet/>
      <dgm:spPr/>
      <dgm:t>
        <a:bodyPr/>
        <a:lstStyle/>
        <a:p>
          <a:r>
            <a:rPr lang="en-US"/>
            <a:t>Course Alignment</a:t>
          </a:r>
        </a:p>
      </dgm:t>
    </dgm:pt>
    <dgm:pt modelId="{E5D085E6-58B2-46B6-BBE0-45A7104548AE}" type="parTrans" cxnId="{D4B8654D-4A61-4E8D-A9CB-5FC0EC77B8CD}">
      <dgm:prSet/>
      <dgm:spPr/>
      <dgm:t>
        <a:bodyPr/>
        <a:lstStyle/>
        <a:p>
          <a:endParaRPr lang="en-US"/>
        </a:p>
      </dgm:t>
    </dgm:pt>
    <dgm:pt modelId="{CF7A8F8A-AC23-4E78-85BA-F33382E21F74}" type="sibTrans" cxnId="{D4B8654D-4A61-4E8D-A9CB-5FC0EC77B8CD}">
      <dgm:prSet/>
      <dgm:spPr/>
      <dgm:t>
        <a:bodyPr/>
        <a:lstStyle/>
        <a:p>
          <a:endParaRPr lang="en-US"/>
        </a:p>
      </dgm:t>
    </dgm:pt>
    <dgm:pt modelId="{696C012A-B087-43F0-8965-75C19F66D385}">
      <dgm:prSet/>
      <dgm:spPr/>
      <dgm:t>
        <a:bodyPr/>
        <a:lstStyle/>
        <a:p>
          <a:r>
            <a:rPr lang="en-US"/>
            <a:t>Holistic Design</a:t>
          </a:r>
        </a:p>
      </dgm:t>
    </dgm:pt>
    <dgm:pt modelId="{4F328363-4C9B-41ED-B6C4-764B96CBB58E}" type="parTrans" cxnId="{73C943C4-9ED7-4E0E-8F16-62A1DBEFE80B}">
      <dgm:prSet/>
      <dgm:spPr/>
      <dgm:t>
        <a:bodyPr/>
        <a:lstStyle/>
        <a:p>
          <a:endParaRPr lang="en-US"/>
        </a:p>
      </dgm:t>
    </dgm:pt>
    <dgm:pt modelId="{8DEE176B-4B1E-4AD2-B0A5-683747B07D09}" type="sibTrans" cxnId="{73C943C4-9ED7-4E0E-8F16-62A1DBEFE80B}">
      <dgm:prSet/>
      <dgm:spPr/>
      <dgm:t>
        <a:bodyPr/>
        <a:lstStyle/>
        <a:p>
          <a:endParaRPr lang="en-US"/>
        </a:p>
      </dgm:t>
    </dgm:pt>
    <dgm:pt modelId="{17851CD1-F208-42B5-BBE7-658A710A3E3E}">
      <dgm:prSet/>
      <dgm:spPr/>
      <dgm:t>
        <a:bodyPr/>
        <a:lstStyle/>
        <a:p>
          <a:r>
            <a:rPr lang="en-US" dirty="0"/>
            <a:t>What is “holistic” design?</a:t>
          </a:r>
        </a:p>
      </dgm:t>
    </dgm:pt>
    <dgm:pt modelId="{57F79C4A-1223-4E4F-B7F0-CFECFDBDA06B}" type="parTrans" cxnId="{0D98DEC0-F546-4E2C-BCFC-4EE2C58CC064}">
      <dgm:prSet/>
      <dgm:spPr/>
      <dgm:t>
        <a:bodyPr/>
        <a:lstStyle/>
        <a:p>
          <a:endParaRPr lang="en-US"/>
        </a:p>
      </dgm:t>
    </dgm:pt>
    <dgm:pt modelId="{9AFAB06C-88FF-46B0-B971-B745E4B7657B}" type="sibTrans" cxnId="{0D98DEC0-F546-4E2C-BCFC-4EE2C58CC064}">
      <dgm:prSet/>
      <dgm:spPr/>
      <dgm:t>
        <a:bodyPr/>
        <a:lstStyle/>
        <a:p>
          <a:endParaRPr lang="en-US"/>
        </a:p>
      </dgm:t>
    </dgm:pt>
    <dgm:pt modelId="{8EFDAE32-8A2D-4F4E-8565-E2167D16B2AD}">
      <dgm:prSet/>
      <dgm:spPr/>
      <dgm:t>
        <a:bodyPr/>
        <a:lstStyle/>
        <a:p>
          <a:r>
            <a:rPr lang="en-US" dirty="0"/>
            <a:t>Pedagogy of Care/Trauma-Informed Care</a:t>
          </a:r>
        </a:p>
      </dgm:t>
    </dgm:pt>
    <dgm:pt modelId="{94456D68-C9BD-45ED-82FF-61DF2D89E8A7}" type="parTrans" cxnId="{D4D238D3-215D-4ACE-9841-539617AD5843}">
      <dgm:prSet/>
      <dgm:spPr/>
      <dgm:t>
        <a:bodyPr/>
        <a:lstStyle/>
        <a:p>
          <a:endParaRPr lang="en-US"/>
        </a:p>
      </dgm:t>
    </dgm:pt>
    <dgm:pt modelId="{BDE35338-2086-4FD7-AC13-D20B1F0EB99B}" type="sibTrans" cxnId="{D4D238D3-215D-4ACE-9841-539617AD5843}">
      <dgm:prSet/>
      <dgm:spPr/>
      <dgm:t>
        <a:bodyPr/>
        <a:lstStyle/>
        <a:p>
          <a:endParaRPr lang="en-US"/>
        </a:p>
      </dgm:t>
    </dgm:pt>
    <dgm:pt modelId="{DC5D56E2-6663-4527-8CF8-26CD8E69C1B8}">
      <dgm:prSet/>
      <dgm:spPr/>
      <dgm:t>
        <a:bodyPr/>
        <a:lstStyle/>
        <a:p>
          <a:r>
            <a:rPr lang="en-US" dirty="0"/>
            <a:t>Accessibility</a:t>
          </a:r>
        </a:p>
      </dgm:t>
    </dgm:pt>
    <dgm:pt modelId="{F996BFD6-8C4C-4C78-AC0F-F9FF3B7B13C3}" type="parTrans" cxnId="{763D015E-449C-4963-ACF9-CC849A0B1501}">
      <dgm:prSet/>
      <dgm:spPr/>
      <dgm:t>
        <a:bodyPr/>
        <a:lstStyle/>
        <a:p>
          <a:endParaRPr lang="en-US"/>
        </a:p>
      </dgm:t>
    </dgm:pt>
    <dgm:pt modelId="{98203DE3-FA39-409A-8E48-5FCEEFBA2772}" type="sibTrans" cxnId="{763D015E-449C-4963-ACF9-CC849A0B1501}">
      <dgm:prSet/>
      <dgm:spPr/>
      <dgm:t>
        <a:bodyPr/>
        <a:lstStyle/>
        <a:p>
          <a:endParaRPr lang="en-US"/>
        </a:p>
      </dgm:t>
    </dgm:pt>
    <dgm:pt modelId="{C8215921-BC34-48C0-95C8-620F15D66BFD}">
      <dgm:prSet/>
      <dgm:spPr/>
      <dgm:t>
        <a:bodyPr/>
        <a:lstStyle/>
        <a:p>
          <a:r>
            <a:rPr lang="en-US" dirty="0"/>
            <a:t>Being “present” In your Course</a:t>
          </a:r>
        </a:p>
      </dgm:t>
    </dgm:pt>
    <dgm:pt modelId="{0F0FF28A-B262-4DC2-87C0-BC04BA0CF5BE}" type="parTrans" cxnId="{15C0CB49-9EFF-49B8-B737-44FFA8D1D182}">
      <dgm:prSet/>
      <dgm:spPr/>
      <dgm:t>
        <a:bodyPr/>
        <a:lstStyle/>
        <a:p>
          <a:endParaRPr lang="en-US"/>
        </a:p>
      </dgm:t>
    </dgm:pt>
    <dgm:pt modelId="{C3F8082C-4A31-4A05-BF23-572E6FD931DB}" type="sibTrans" cxnId="{15C0CB49-9EFF-49B8-B737-44FFA8D1D182}">
      <dgm:prSet/>
      <dgm:spPr/>
      <dgm:t>
        <a:bodyPr/>
        <a:lstStyle/>
        <a:p>
          <a:endParaRPr lang="en-US"/>
        </a:p>
      </dgm:t>
    </dgm:pt>
    <dgm:pt modelId="{BBC33738-B054-4089-ADB1-E617A5741ECC}">
      <dgm:prSet/>
      <dgm:spPr/>
      <dgm:t>
        <a:bodyPr/>
        <a:lstStyle/>
        <a:p>
          <a:r>
            <a:rPr lang="en-US"/>
            <a:t>Why do this?</a:t>
          </a:r>
        </a:p>
      </dgm:t>
    </dgm:pt>
    <dgm:pt modelId="{FFA40B5B-6920-4B3A-8167-E8CC7DB27BFC}" type="parTrans" cxnId="{2468017B-CD24-4036-9C1A-99D6EF66D5B0}">
      <dgm:prSet/>
      <dgm:spPr/>
      <dgm:t>
        <a:bodyPr/>
        <a:lstStyle/>
        <a:p>
          <a:endParaRPr lang="en-US"/>
        </a:p>
      </dgm:t>
    </dgm:pt>
    <dgm:pt modelId="{2D9C6E39-DC28-4528-A186-F115E009766B}" type="sibTrans" cxnId="{2468017B-CD24-4036-9C1A-99D6EF66D5B0}">
      <dgm:prSet/>
      <dgm:spPr/>
      <dgm:t>
        <a:bodyPr/>
        <a:lstStyle/>
        <a:p>
          <a:endParaRPr lang="en-US"/>
        </a:p>
      </dgm:t>
    </dgm:pt>
    <dgm:pt modelId="{B859BC99-729D-427E-B3B3-5FF95F345ADE}">
      <dgm:prSet/>
      <dgm:spPr/>
      <dgm:t>
        <a:bodyPr/>
        <a:lstStyle/>
        <a:p>
          <a:r>
            <a:rPr lang="en-US"/>
            <a:t>Student to Faculty</a:t>
          </a:r>
        </a:p>
      </dgm:t>
    </dgm:pt>
    <dgm:pt modelId="{63E806F7-A7A4-437D-8C99-CE9DFEDD2BEC}" type="parTrans" cxnId="{E4EC4378-F8C3-4201-8EA1-0252B77E3626}">
      <dgm:prSet/>
      <dgm:spPr/>
      <dgm:t>
        <a:bodyPr/>
        <a:lstStyle/>
        <a:p>
          <a:endParaRPr lang="en-US"/>
        </a:p>
      </dgm:t>
    </dgm:pt>
    <dgm:pt modelId="{BE15545D-94AB-4FCF-8DFD-8397F918773F}" type="sibTrans" cxnId="{E4EC4378-F8C3-4201-8EA1-0252B77E3626}">
      <dgm:prSet/>
      <dgm:spPr/>
      <dgm:t>
        <a:bodyPr/>
        <a:lstStyle/>
        <a:p>
          <a:endParaRPr lang="en-US"/>
        </a:p>
      </dgm:t>
    </dgm:pt>
    <dgm:pt modelId="{30732E69-3A47-486C-BB4A-C61069289A97}">
      <dgm:prSet/>
      <dgm:spPr/>
      <dgm:t>
        <a:bodyPr/>
        <a:lstStyle/>
        <a:p>
          <a:r>
            <a:rPr lang="en-US" dirty="0"/>
            <a:t>Student to Content</a:t>
          </a:r>
        </a:p>
      </dgm:t>
    </dgm:pt>
    <dgm:pt modelId="{01E26C38-5A98-490C-A447-495EABEEBCD6}" type="parTrans" cxnId="{252FACB3-A484-477C-9BE9-56BE33C63018}">
      <dgm:prSet/>
      <dgm:spPr/>
      <dgm:t>
        <a:bodyPr/>
        <a:lstStyle/>
        <a:p>
          <a:endParaRPr lang="en-US"/>
        </a:p>
      </dgm:t>
    </dgm:pt>
    <dgm:pt modelId="{E454AEE9-7220-4479-920A-BF318F4B0D87}" type="sibTrans" cxnId="{252FACB3-A484-477C-9BE9-56BE33C63018}">
      <dgm:prSet/>
      <dgm:spPr/>
      <dgm:t>
        <a:bodyPr/>
        <a:lstStyle/>
        <a:p>
          <a:endParaRPr lang="en-US"/>
        </a:p>
      </dgm:t>
    </dgm:pt>
    <dgm:pt modelId="{AEBB3D05-920E-4546-85A4-B92E74515FB8}">
      <dgm:prSet/>
      <dgm:spPr/>
      <dgm:t>
        <a:bodyPr/>
        <a:lstStyle/>
        <a:p>
          <a:r>
            <a:rPr lang="en-US"/>
            <a:t>Student to Student</a:t>
          </a:r>
        </a:p>
      </dgm:t>
    </dgm:pt>
    <dgm:pt modelId="{CEAFF20A-7DD4-4594-9B58-8C3346B2006D}" type="parTrans" cxnId="{B5A01CC9-C5E0-4AAC-ACC1-3CEDED4DD748}">
      <dgm:prSet/>
      <dgm:spPr/>
      <dgm:t>
        <a:bodyPr/>
        <a:lstStyle/>
        <a:p>
          <a:endParaRPr lang="en-US"/>
        </a:p>
      </dgm:t>
    </dgm:pt>
    <dgm:pt modelId="{758EEA28-7357-4A58-97A8-CDB4797F50A7}" type="sibTrans" cxnId="{B5A01CC9-C5E0-4AAC-ACC1-3CEDED4DD748}">
      <dgm:prSet/>
      <dgm:spPr/>
      <dgm:t>
        <a:bodyPr/>
        <a:lstStyle/>
        <a:p>
          <a:endParaRPr lang="en-US"/>
        </a:p>
      </dgm:t>
    </dgm:pt>
    <dgm:pt modelId="{482622A7-78E9-4F04-B951-64DA0D394FE9}">
      <dgm:prSet/>
      <dgm:spPr/>
      <dgm:t>
        <a:bodyPr/>
        <a:lstStyle/>
        <a:p>
          <a:r>
            <a:rPr lang="en-US" dirty="0"/>
            <a:t>How is online different?</a:t>
          </a:r>
        </a:p>
      </dgm:t>
    </dgm:pt>
    <dgm:pt modelId="{FBE3688D-971B-4204-975F-D794B093D032}" type="parTrans" cxnId="{A79838AE-2408-4939-BD84-3D68728CC53B}">
      <dgm:prSet/>
      <dgm:spPr/>
      <dgm:t>
        <a:bodyPr/>
        <a:lstStyle/>
        <a:p>
          <a:endParaRPr lang="en-US"/>
        </a:p>
      </dgm:t>
    </dgm:pt>
    <dgm:pt modelId="{FBE044FD-2C0C-48B9-BCD0-3274ED7144DB}" type="sibTrans" cxnId="{A79838AE-2408-4939-BD84-3D68728CC53B}">
      <dgm:prSet/>
      <dgm:spPr/>
      <dgm:t>
        <a:bodyPr/>
        <a:lstStyle/>
        <a:p>
          <a:endParaRPr lang="en-US"/>
        </a:p>
      </dgm:t>
    </dgm:pt>
    <dgm:pt modelId="{71A49DEE-2F89-4AA2-98B3-2E84067291D8}">
      <dgm:prSet/>
      <dgm:spPr/>
      <dgm:t>
        <a:bodyPr/>
        <a:lstStyle/>
        <a:p>
          <a:r>
            <a:rPr lang="en-US" dirty="0"/>
            <a:t>Culturally Responsive Teaching</a:t>
          </a:r>
        </a:p>
      </dgm:t>
    </dgm:pt>
    <dgm:pt modelId="{E81B228F-DE42-4E91-AF88-0A61BE6173A0}" type="parTrans" cxnId="{DB9000E6-ECD6-4A05-987F-FEEA435550DE}">
      <dgm:prSet/>
      <dgm:spPr/>
      <dgm:t>
        <a:bodyPr/>
        <a:lstStyle/>
        <a:p>
          <a:endParaRPr lang="en-US"/>
        </a:p>
      </dgm:t>
    </dgm:pt>
    <dgm:pt modelId="{7DA4E625-F4AC-45E0-BD4D-A3133A674C1F}" type="sibTrans" cxnId="{DB9000E6-ECD6-4A05-987F-FEEA435550DE}">
      <dgm:prSet/>
      <dgm:spPr/>
      <dgm:t>
        <a:bodyPr/>
        <a:lstStyle/>
        <a:p>
          <a:endParaRPr lang="en-US"/>
        </a:p>
      </dgm:t>
    </dgm:pt>
    <dgm:pt modelId="{6D1CF299-4396-4FC3-8624-E77662F57D16}">
      <dgm:prSet/>
      <dgm:spPr/>
      <dgm:t>
        <a:bodyPr/>
        <a:lstStyle/>
        <a:p>
          <a:r>
            <a:rPr lang="en-US" dirty="0"/>
            <a:t>Ways to improve</a:t>
          </a:r>
        </a:p>
      </dgm:t>
    </dgm:pt>
    <dgm:pt modelId="{3681A5F5-7A6A-49CF-8C08-51EA6149BC4E}" type="parTrans" cxnId="{7DBF1E29-6F06-49B7-80B8-D64856F0FAC4}">
      <dgm:prSet/>
      <dgm:spPr/>
      <dgm:t>
        <a:bodyPr/>
        <a:lstStyle/>
        <a:p>
          <a:endParaRPr lang="en-US"/>
        </a:p>
      </dgm:t>
    </dgm:pt>
    <dgm:pt modelId="{9FF15322-62A3-4EC3-B294-430628866815}" type="sibTrans" cxnId="{7DBF1E29-6F06-49B7-80B8-D64856F0FAC4}">
      <dgm:prSet/>
      <dgm:spPr/>
      <dgm:t>
        <a:bodyPr/>
        <a:lstStyle/>
        <a:p>
          <a:endParaRPr lang="en-US"/>
        </a:p>
      </dgm:t>
    </dgm:pt>
    <dgm:pt modelId="{2DB2B1B4-52DF-4A79-AC5A-4B532C350930}">
      <dgm:prSet/>
      <dgm:spPr/>
      <dgm:t>
        <a:bodyPr/>
        <a:lstStyle/>
        <a:p>
          <a:r>
            <a:rPr lang="en-US" dirty="0"/>
            <a:t>Ways to improve</a:t>
          </a:r>
        </a:p>
      </dgm:t>
    </dgm:pt>
    <dgm:pt modelId="{DB25796C-976D-4103-8AD2-A59E182B9E4F}" type="parTrans" cxnId="{4FF5AE1D-E30C-429E-978A-8715E759E77F}">
      <dgm:prSet/>
      <dgm:spPr/>
      <dgm:t>
        <a:bodyPr/>
        <a:lstStyle/>
        <a:p>
          <a:endParaRPr lang="en-US"/>
        </a:p>
      </dgm:t>
    </dgm:pt>
    <dgm:pt modelId="{AE071B3D-AB1F-43AB-9C88-DBAD767FE527}" type="sibTrans" cxnId="{4FF5AE1D-E30C-429E-978A-8715E759E77F}">
      <dgm:prSet/>
      <dgm:spPr/>
      <dgm:t>
        <a:bodyPr/>
        <a:lstStyle/>
        <a:p>
          <a:endParaRPr lang="en-US"/>
        </a:p>
      </dgm:t>
    </dgm:pt>
    <dgm:pt modelId="{7EFD98AD-92EE-4F63-8F5D-6B4ED0D6CE67}">
      <dgm:prSet/>
      <dgm:spPr/>
      <dgm:t>
        <a:bodyPr/>
        <a:lstStyle/>
        <a:p>
          <a:r>
            <a:rPr lang="en-US" dirty="0"/>
            <a:t>Ways to improve</a:t>
          </a:r>
        </a:p>
      </dgm:t>
    </dgm:pt>
    <dgm:pt modelId="{E9EE6CE1-BDCB-483D-BBBE-4DD4CB088D49}" type="parTrans" cxnId="{7DE95A67-6249-4599-AC4B-3DD887119F75}">
      <dgm:prSet/>
      <dgm:spPr/>
      <dgm:t>
        <a:bodyPr/>
        <a:lstStyle/>
        <a:p>
          <a:endParaRPr lang="en-US"/>
        </a:p>
      </dgm:t>
    </dgm:pt>
    <dgm:pt modelId="{1B91D956-F1E8-4D3D-B6C6-93F86785C685}" type="sibTrans" cxnId="{7DE95A67-6249-4599-AC4B-3DD887119F75}">
      <dgm:prSet/>
      <dgm:spPr/>
      <dgm:t>
        <a:bodyPr/>
        <a:lstStyle/>
        <a:p>
          <a:endParaRPr lang="en-US"/>
        </a:p>
      </dgm:t>
    </dgm:pt>
    <dgm:pt modelId="{F46F01E7-3B5E-4C72-B184-3B0C4448C59C}" type="pres">
      <dgm:prSet presAssocID="{CC089B6F-4239-4658-9D05-0A35E1B1EDE9}" presName="linear" presStyleCnt="0">
        <dgm:presLayoutVars>
          <dgm:dir/>
          <dgm:animLvl val="lvl"/>
          <dgm:resizeHandles val="exact"/>
        </dgm:presLayoutVars>
      </dgm:prSet>
      <dgm:spPr/>
    </dgm:pt>
    <dgm:pt modelId="{A95A12EE-716B-4C20-91EB-C923439AA693}" type="pres">
      <dgm:prSet presAssocID="{4AF41032-A3DA-4D58-A263-78FDE6A1E502}" presName="parentLin" presStyleCnt="0"/>
      <dgm:spPr/>
    </dgm:pt>
    <dgm:pt modelId="{B8FF95BA-F0EF-4508-BB2E-A2C4E6EACCC6}" type="pres">
      <dgm:prSet presAssocID="{4AF41032-A3DA-4D58-A263-78FDE6A1E502}" presName="parentLeftMargin" presStyleLbl="node1" presStyleIdx="0" presStyleCnt="3"/>
      <dgm:spPr/>
    </dgm:pt>
    <dgm:pt modelId="{2DDD32CE-ACF2-4ECB-A1D6-3FDDAEF2FE1A}" type="pres">
      <dgm:prSet presAssocID="{4AF41032-A3DA-4D58-A263-78FDE6A1E502}" presName="parentText" presStyleLbl="node1" presStyleIdx="0" presStyleCnt="3">
        <dgm:presLayoutVars>
          <dgm:chMax val="0"/>
          <dgm:bulletEnabled val="1"/>
        </dgm:presLayoutVars>
      </dgm:prSet>
      <dgm:spPr/>
    </dgm:pt>
    <dgm:pt modelId="{C851BBD5-7196-4C30-B194-24B2C9658D72}" type="pres">
      <dgm:prSet presAssocID="{4AF41032-A3DA-4D58-A263-78FDE6A1E502}" presName="negativeSpace" presStyleCnt="0"/>
      <dgm:spPr/>
    </dgm:pt>
    <dgm:pt modelId="{C015FA7B-BFFA-46F4-8C8A-ABAC096F88E3}" type="pres">
      <dgm:prSet presAssocID="{4AF41032-A3DA-4D58-A263-78FDE6A1E502}" presName="childText" presStyleLbl="conFgAcc1" presStyleIdx="0" presStyleCnt="3">
        <dgm:presLayoutVars>
          <dgm:bulletEnabled val="1"/>
        </dgm:presLayoutVars>
      </dgm:prSet>
      <dgm:spPr/>
    </dgm:pt>
    <dgm:pt modelId="{B2405287-B1E1-4057-BD92-CA1A66D0FAB1}" type="pres">
      <dgm:prSet presAssocID="{F0EECD7C-6F73-45B0-A97D-0E736DBE5218}" presName="spaceBetweenRectangles" presStyleCnt="0"/>
      <dgm:spPr/>
    </dgm:pt>
    <dgm:pt modelId="{9CE3D77B-8B21-4B06-A499-3537C97AE63A}" type="pres">
      <dgm:prSet presAssocID="{696C012A-B087-43F0-8965-75C19F66D385}" presName="parentLin" presStyleCnt="0"/>
      <dgm:spPr/>
    </dgm:pt>
    <dgm:pt modelId="{EB2F38F3-FCE9-44C3-8E8E-9699A5DF09F1}" type="pres">
      <dgm:prSet presAssocID="{696C012A-B087-43F0-8965-75C19F66D385}" presName="parentLeftMargin" presStyleLbl="node1" presStyleIdx="0" presStyleCnt="3"/>
      <dgm:spPr/>
    </dgm:pt>
    <dgm:pt modelId="{CC6CEFD1-14AB-4E77-AC66-63BCBD5E25BA}" type="pres">
      <dgm:prSet presAssocID="{696C012A-B087-43F0-8965-75C19F66D385}" presName="parentText" presStyleLbl="node1" presStyleIdx="1" presStyleCnt="3">
        <dgm:presLayoutVars>
          <dgm:chMax val="0"/>
          <dgm:bulletEnabled val="1"/>
        </dgm:presLayoutVars>
      </dgm:prSet>
      <dgm:spPr/>
    </dgm:pt>
    <dgm:pt modelId="{9B38928F-B866-454B-99C2-223665C5A42F}" type="pres">
      <dgm:prSet presAssocID="{696C012A-B087-43F0-8965-75C19F66D385}" presName="negativeSpace" presStyleCnt="0"/>
      <dgm:spPr/>
    </dgm:pt>
    <dgm:pt modelId="{7C01A347-70CF-4F24-8805-6C9D0E78FF72}" type="pres">
      <dgm:prSet presAssocID="{696C012A-B087-43F0-8965-75C19F66D385}" presName="childText" presStyleLbl="conFgAcc1" presStyleIdx="1" presStyleCnt="3">
        <dgm:presLayoutVars>
          <dgm:bulletEnabled val="1"/>
        </dgm:presLayoutVars>
      </dgm:prSet>
      <dgm:spPr/>
    </dgm:pt>
    <dgm:pt modelId="{D4C79F44-5277-42BC-A0C3-F97654A2DDA0}" type="pres">
      <dgm:prSet presAssocID="{8DEE176B-4B1E-4AD2-B0A5-683747B07D09}" presName="spaceBetweenRectangles" presStyleCnt="0"/>
      <dgm:spPr/>
    </dgm:pt>
    <dgm:pt modelId="{2011CCE2-FD8E-4F22-A216-7918240DB94D}" type="pres">
      <dgm:prSet presAssocID="{C8215921-BC34-48C0-95C8-620F15D66BFD}" presName="parentLin" presStyleCnt="0"/>
      <dgm:spPr/>
    </dgm:pt>
    <dgm:pt modelId="{FB9C02BA-BDA6-4F09-B32A-C98E859467E4}" type="pres">
      <dgm:prSet presAssocID="{C8215921-BC34-48C0-95C8-620F15D66BFD}" presName="parentLeftMargin" presStyleLbl="node1" presStyleIdx="1" presStyleCnt="3"/>
      <dgm:spPr/>
    </dgm:pt>
    <dgm:pt modelId="{A032AF0E-5699-461F-9CFA-BB6A10801F5E}" type="pres">
      <dgm:prSet presAssocID="{C8215921-BC34-48C0-95C8-620F15D66BFD}" presName="parentText" presStyleLbl="node1" presStyleIdx="2" presStyleCnt="3">
        <dgm:presLayoutVars>
          <dgm:chMax val="0"/>
          <dgm:bulletEnabled val="1"/>
        </dgm:presLayoutVars>
      </dgm:prSet>
      <dgm:spPr/>
    </dgm:pt>
    <dgm:pt modelId="{F6838BED-2E86-4117-B624-B84CED8D1D2A}" type="pres">
      <dgm:prSet presAssocID="{C8215921-BC34-48C0-95C8-620F15D66BFD}" presName="negativeSpace" presStyleCnt="0"/>
      <dgm:spPr/>
    </dgm:pt>
    <dgm:pt modelId="{5FE819B6-68B9-4C6F-BFE9-3494B72CCA98}" type="pres">
      <dgm:prSet presAssocID="{C8215921-BC34-48C0-95C8-620F15D66BFD}" presName="childText" presStyleLbl="conFgAcc1" presStyleIdx="2" presStyleCnt="3">
        <dgm:presLayoutVars>
          <dgm:bulletEnabled val="1"/>
        </dgm:presLayoutVars>
      </dgm:prSet>
      <dgm:spPr/>
    </dgm:pt>
  </dgm:ptLst>
  <dgm:cxnLst>
    <dgm:cxn modelId="{D2055F13-C141-41B5-A260-3742FC0C90D5}" srcId="{4AF41032-A3DA-4D58-A263-78FDE6A1E502}" destId="{A765DD50-3F7C-4F37-B028-01A208AED710}" srcOrd="2" destOrd="0" parTransId="{9C6A0A50-C362-4ED5-BF28-B42FC9FFAD6D}" sibTransId="{C48D103E-7862-4625-B51A-41CB4DE72898}"/>
    <dgm:cxn modelId="{4FF5AE1D-E30C-429E-978A-8715E759E77F}" srcId="{8EFDAE32-8A2D-4F4E-8565-E2167D16B2AD}" destId="{2DB2B1B4-52DF-4A79-AC5A-4B532C350930}" srcOrd="0" destOrd="0" parTransId="{DB25796C-976D-4103-8AD2-A59E182B9E4F}" sibTransId="{AE071B3D-AB1F-43AB-9C88-DBAD767FE527}"/>
    <dgm:cxn modelId="{B3186324-6ECB-4A15-8134-E73D2EB0F69E}" type="presOf" srcId="{2DB2B1B4-52DF-4A79-AC5A-4B532C350930}" destId="{7C01A347-70CF-4F24-8805-6C9D0E78FF72}" srcOrd="0" destOrd="4" presId="urn:microsoft.com/office/officeart/2005/8/layout/list1"/>
    <dgm:cxn modelId="{40BBEA24-C700-4395-AB1C-93C5227E635B}" type="presOf" srcId="{A765DD50-3F7C-4F37-B028-01A208AED710}" destId="{C015FA7B-BFFA-46F4-8C8A-ABAC096F88E3}" srcOrd="0" destOrd="2" presId="urn:microsoft.com/office/officeart/2005/8/layout/list1"/>
    <dgm:cxn modelId="{7DBF1E29-6F06-49B7-80B8-D64856F0FAC4}" srcId="{71A49DEE-2F89-4AA2-98B3-2E84067291D8}" destId="{6D1CF299-4396-4FC3-8624-E77662F57D16}" srcOrd="0" destOrd="0" parTransId="{3681A5F5-7A6A-49CF-8C08-51EA6149BC4E}" sibTransId="{9FF15322-62A3-4EC3-B294-430628866815}"/>
    <dgm:cxn modelId="{763D015E-449C-4963-ACF9-CC849A0B1501}" srcId="{696C012A-B087-43F0-8965-75C19F66D385}" destId="{DC5D56E2-6663-4527-8CF8-26CD8E69C1B8}" srcOrd="3" destOrd="0" parTransId="{F996BFD6-8C4C-4C78-AC0F-F9FF3B7B13C3}" sibTransId="{98203DE3-FA39-409A-8E48-5FCEEFBA2772}"/>
    <dgm:cxn modelId="{9EC1F95E-8FFB-47DA-A552-A91BF964CF93}" srcId="{CC089B6F-4239-4658-9D05-0A35E1B1EDE9}" destId="{4AF41032-A3DA-4D58-A263-78FDE6A1E502}" srcOrd="0" destOrd="0" parTransId="{9D421F65-D228-4A03-B1C0-433AF778A8AB}" sibTransId="{F0EECD7C-6F73-45B0-A97D-0E736DBE5218}"/>
    <dgm:cxn modelId="{4E40E960-B94D-4126-B64D-10489DE20084}" type="presOf" srcId="{7EFD98AD-92EE-4F63-8F5D-6B4ED0D6CE67}" destId="{7C01A347-70CF-4F24-8805-6C9D0E78FF72}" srcOrd="0" destOrd="6" presId="urn:microsoft.com/office/officeart/2005/8/layout/list1"/>
    <dgm:cxn modelId="{BBFDC944-C940-4034-9AE8-614491F8781F}" type="presOf" srcId="{BBC33738-B054-4089-ADB1-E617A5741ECC}" destId="{5FE819B6-68B9-4C6F-BFE9-3494B72CCA98}" srcOrd="0" destOrd="0" presId="urn:microsoft.com/office/officeart/2005/8/layout/list1"/>
    <dgm:cxn modelId="{7DE95A67-6249-4599-AC4B-3DD887119F75}" srcId="{DC5D56E2-6663-4527-8CF8-26CD8E69C1B8}" destId="{7EFD98AD-92EE-4F63-8F5D-6B4ED0D6CE67}" srcOrd="0" destOrd="0" parTransId="{E9EE6CE1-BDCB-483D-BBBE-4DD4CB088D49}" sibTransId="{1B91D956-F1E8-4D3D-B6C6-93F86785C685}"/>
    <dgm:cxn modelId="{15C0CB49-9EFF-49B8-B737-44FFA8D1D182}" srcId="{CC089B6F-4239-4658-9D05-0A35E1B1EDE9}" destId="{C8215921-BC34-48C0-95C8-620F15D66BFD}" srcOrd="2" destOrd="0" parTransId="{0F0FF28A-B262-4DC2-87C0-BC04BA0CF5BE}" sibTransId="{C3F8082C-4A31-4A05-BF23-572E6FD931DB}"/>
    <dgm:cxn modelId="{D4B8654D-4A61-4E8D-A9CB-5FC0EC77B8CD}" srcId="{4AF41032-A3DA-4D58-A263-78FDE6A1E502}" destId="{638155B7-4A0A-4740-97E5-36D636850B96}" srcOrd="4" destOrd="0" parTransId="{E5D085E6-58B2-46B6-BBE0-45A7104548AE}" sibTransId="{CF7A8F8A-AC23-4E78-85BA-F33382E21F74}"/>
    <dgm:cxn modelId="{FAF7C96D-0915-46B9-9C93-35FC7D18F442}" type="presOf" srcId="{71A49DEE-2F89-4AA2-98B3-2E84067291D8}" destId="{7C01A347-70CF-4F24-8805-6C9D0E78FF72}" srcOrd="0" destOrd="1" presId="urn:microsoft.com/office/officeart/2005/8/layout/list1"/>
    <dgm:cxn modelId="{7A253A70-3F30-46A0-8B0B-BA4A4A9E5A9A}" type="presOf" srcId="{DC5D56E2-6663-4527-8CF8-26CD8E69C1B8}" destId="{7C01A347-70CF-4F24-8805-6C9D0E78FF72}" srcOrd="0" destOrd="5" presId="urn:microsoft.com/office/officeart/2005/8/layout/list1"/>
    <dgm:cxn modelId="{A60E6770-70C4-4763-A35A-DCC37ADCBA82}" srcId="{4AF41032-A3DA-4D58-A263-78FDE6A1E502}" destId="{9689925F-2E67-4547-9F05-AFE5D2CBA223}" srcOrd="0" destOrd="0" parTransId="{67B083C6-7579-4811-864E-3CEE2DD17F77}" sibTransId="{CB9567AA-2D28-4417-AF60-83C7DF9F8BED}"/>
    <dgm:cxn modelId="{9CA0B570-2B05-4C5F-A07E-3E69E8D7ADFC}" type="presOf" srcId="{17851CD1-F208-42B5-BBE7-658A710A3E3E}" destId="{7C01A347-70CF-4F24-8805-6C9D0E78FF72}" srcOrd="0" destOrd="0" presId="urn:microsoft.com/office/officeart/2005/8/layout/list1"/>
    <dgm:cxn modelId="{7A85FE50-9F5D-43D7-9EC9-52F0F8BCAA03}" type="presOf" srcId="{B859BC99-729D-427E-B3B3-5FF95F345ADE}" destId="{5FE819B6-68B9-4C6F-BFE9-3494B72CCA98}" srcOrd="0" destOrd="1" presId="urn:microsoft.com/office/officeart/2005/8/layout/list1"/>
    <dgm:cxn modelId="{E4EC4378-F8C3-4201-8EA1-0252B77E3626}" srcId="{C8215921-BC34-48C0-95C8-620F15D66BFD}" destId="{B859BC99-729D-427E-B3B3-5FF95F345ADE}" srcOrd="1" destOrd="0" parTransId="{63E806F7-A7A4-437D-8C99-CE9DFEDD2BEC}" sibTransId="{BE15545D-94AB-4FCF-8DFD-8397F918773F}"/>
    <dgm:cxn modelId="{BC406B5A-07C5-430E-844D-C983A3395BA7}" type="presOf" srcId="{4AF41032-A3DA-4D58-A263-78FDE6A1E502}" destId="{2DDD32CE-ACF2-4ECB-A1D6-3FDDAEF2FE1A}" srcOrd="1" destOrd="0" presId="urn:microsoft.com/office/officeart/2005/8/layout/list1"/>
    <dgm:cxn modelId="{E2698C7A-87BE-41A9-9E47-871936828A54}" type="presOf" srcId="{482622A7-78E9-4F04-B951-64DA0D394FE9}" destId="{C015FA7B-BFFA-46F4-8C8A-ABAC096F88E3}" srcOrd="0" destOrd="1" presId="urn:microsoft.com/office/officeart/2005/8/layout/list1"/>
    <dgm:cxn modelId="{2468017B-CD24-4036-9C1A-99D6EF66D5B0}" srcId="{C8215921-BC34-48C0-95C8-620F15D66BFD}" destId="{BBC33738-B054-4089-ADB1-E617A5741ECC}" srcOrd="0" destOrd="0" parTransId="{FFA40B5B-6920-4B3A-8167-E8CC7DB27BFC}" sibTransId="{2D9C6E39-DC28-4528-A186-F115E009766B}"/>
    <dgm:cxn modelId="{83D2BE7C-FE70-4755-B18A-38C8652BB7D3}" type="presOf" srcId="{C8215921-BC34-48C0-95C8-620F15D66BFD}" destId="{FB9C02BA-BDA6-4F09-B32A-C98E859467E4}" srcOrd="0" destOrd="0" presId="urn:microsoft.com/office/officeart/2005/8/layout/list1"/>
    <dgm:cxn modelId="{871DDA82-DCA9-43FB-9352-BF158F0355CB}" type="presOf" srcId="{696C012A-B087-43F0-8965-75C19F66D385}" destId="{CC6CEFD1-14AB-4E77-AC66-63BCBD5E25BA}" srcOrd="1" destOrd="0" presId="urn:microsoft.com/office/officeart/2005/8/layout/list1"/>
    <dgm:cxn modelId="{20B83C84-79AD-4184-AD56-DD3B5568A47B}" type="presOf" srcId="{8EFDAE32-8A2D-4F4E-8565-E2167D16B2AD}" destId="{7C01A347-70CF-4F24-8805-6C9D0E78FF72}" srcOrd="0" destOrd="3" presId="urn:microsoft.com/office/officeart/2005/8/layout/list1"/>
    <dgm:cxn modelId="{71CC5886-CDE8-4B71-A319-28A43011AA08}" type="presOf" srcId="{696C012A-B087-43F0-8965-75C19F66D385}" destId="{EB2F38F3-FCE9-44C3-8E8E-9699A5DF09F1}" srcOrd="0" destOrd="0" presId="urn:microsoft.com/office/officeart/2005/8/layout/list1"/>
    <dgm:cxn modelId="{9823278E-6FB9-469A-8EBD-24B544A00DE8}" type="presOf" srcId="{AEBB3D05-920E-4546-85A4-B92E74515FB8}" destId="{5FE819B6-68B9-4C6F-BFE9-3494B72CCA98}" srcOrd="0" destOrd="3" presId="urn:microsoft.com/office/officeart/2005/8/layout/list1"/>
    <dgm:cxn modelId="{56DE2692-BCFC-47A2-8FA2-FF9729F5AC35}" type="presOf" srcId="{6D1CF299-4396-4FC3-8624-E77662F57D16}" destId="{7C01A347-70CF-4F24-8805-6C9D0E78FF72}" srcOrd="0" destOrd="2" presId="urn:microsoft.com/office/officeart/2005/8/layout/list1"/>
    <dgm:cxn modelId="{F5CC5092-6DD3-4074-A73A-E3B602BA9D18}" type="presOf" srcId="{30732E69-3A47-486C-BB4A-C61069289A97}" destId="{5FE819B6-68B9-4C6F-BFE9-3494B72CCA98}" srcOrd="0" destOrd="2" presId="urn:microsoft.com/office/officeart/2005/8/layout/list1"/>
    <dgm:cxn modelId="{731B8295-BC92-4DDD-9139-EDEBF4AB3E5D}" srcId="{4AF41032-A3DA-4D58-A263-78FDE6A1E502}" destId="{66BE65A5-FC51-4679-AE2E-D78055E6A880}" srcOrd="3" destOrd="0" parTransId="{22AD66AE-D9C3-4949-9818-41317A33A884}" sibTransId="{590A95A4-5914-4712-A77F-AA6CE5237E59}"/>
    <dgm:cxn modelId="{A79838AE-2408-4939-BD84-3D68728CC53B}" srcId="{4AF41032-A3DA-4D58-A263-78FDE6A1E502}" destId="{482622A7-78E9-4F04-B951-64DA0D394FE9}" srcOrd="1" destOrd="0" parTransId="{FBE3688D-971B-4204-975F-D794B093D032}" sibTransId="{FBE044FD-2C0C-48B9-BCD0-3274ED7144DB}"/>
    <dgm:cxn modelId="{252FACB3-A484-477C-9BE9-56BE33C63018}" srcId="{C8215921-BC34-48C0-95C8-620F15D66BFD}" destId="{30732E69-3A47-486C-BB4A-C61069289A97}" srcOrd="2" destOrd="0" parTransId="{01E26C38-5A98-490C-A447-495EABEEBCD6}" sibTransId="{E454AEE9-7220-4479-920A-BF318F4B0D87}"/>
    <dgm:cxn modelId="{494273B4-7BE3-4447-AA88-630E36DF4E12}" type="presOf" srcId="{CC089B6F-4239-4658-9D05-0A35E1B1EDE9}" destId="{F46F01E7-3B5E-4C72-B184-3B0C4448C59C}" srcOrd="0" destOrd="0" presId="urn:microsoft.com/office/officeart/2005/8/layout/list1"/>
    <dgm:cxn modelId="{0D98DEC0-F546-4E2C-BCFC-4EE2C58CC064}" srcId="{696C012A-B087-43F0-8965-75C19F66D385}" destId="{17851CD1-F208-42B5-BBE7-658A710A3E3E}" srcOrd="0" destOrd="0" parTransId="{57F79C4A-1223-4E4F-B7F0-CFECFDBDA06B}" sibTransId="{9AFAB06C-88FF-46B0-B971-B745E4B7657B}"/>
    <dgm:cxn modelId="{73C943C4-9ED7-4E0E-8F16-62A1DBEFE80B}" srcId="{CC089B6F-4239-4658-9D05-0A35E1B1EDE9}" destId="{696C012A-B087-43F0-8965-75C19F66D385}" srcOrd="1" destOrd="0" parTransId="{4F328363-4C9B-41ED-B6C4-764B96CBB58E}" sibTransId="{8DEE176B-4B1E-4AD2-B0A5-683747B07D09}"/>
    <dgm:cxn modelId="{B5A01CC9-C5E0-4AAC-ACC1-3CEDED4DD748}" srcId="{C8215921-BC34-48C0-95C8-620F15D66BFD}" destId="{AEBB3D05-920E-4546-85A4-B92E74515FB8}" srcOrd="3" destOrd="0" parTransId="{CEAFF20A-7DD4-4594-9B58-8C3346B2006D}" sibTransId="{758EEA28-7357-4A58-97A8-CDB4797F50A7}"/>
    <dgm:cxn modelId="{D4D238D3-215D-4ACE-9841-539617AD5843}" srcId="{696C012A-B087-43F0-8965-75C19F66D385}" destId="{8EFDAE32-8A2D-4F4E-8565-E2167D16B2AD}" srcOrd="2" destOrd="0" parTransId="{94456D68-C9BD-45ED-82FF-61DF2D89E8A7}" sibTransId="{BDE35338-2086-4FD7-AC13-D20B1F0EB99B}"/>
    <dgm:cxn modelId="{9828F7D5-27FE-4C09-8134-F2DDA72238D6}" type="presOf" srcId="{4AF41032-A3DA-4D58-A263-78FDE6A1E502}" destId="{B8FF95BA-F0EF-4508-BB2E-A2C4E6EACCC6}" srcOrd="0" destOrd="0" presId="urn:microsoft.com/office/officeart/2005/8/layout/list1"/>
    <dgm:cxn modelId="{842D25E0-6340-44E0-8448-6CAC4E4B9665}" type="presOf" srcId="{C8215921-BC34-48C0-95C8-620F15D66BFD}" destId="{A032AF0E-5699-461F-9CFA-BB6A10801F5E}" srcOrd="1" destOrd="0" presId="urn:microsoft.com/office/officeart/2005/8/layout/list1"/>
    <dgm:cxn modelId="{DB9000E6-ECD6-4A05-987F-FEEA435550DE}" srcId="{696C012A-B087-43F0-8965-75C19F66D385}" destId="{71A49DEE-2F89-4AA2-98B3-2E84067291D8}" srcOrd="1" destOrd="0" parTransId="{E81B228F-DE42-4E91-AF88-0A61BE6173A0}" sibTransId="{7DA4E625-F4AC-45E0-BD4D-A3133A674C1F}"/>
    <dgm:cxn modelId="{D11B45ED-BE74-406F-8770-FD7B9BCFADC2}" type="presOf" srcId="{638155B7-4A0A-4740-97E5-36D636850B96}" destId="{C015FA7B-BFFA-46F4-8C8A-ABAC096F88E3}" srcOrd="0" destOrd="4" presId="urn:microsoft.com/office/officeart/2005/8/layout/list1"/>
    <dgm:cxn modelId="{4896C3F6-45B6-4A4B-908D-20B9703B1176}" type="presOf" srcId="{9689925F-2E67-4547-9F05-AFE5D2CBA223}" destId="{C015FA7B-BFFA-46F4-8C8A-ABAC096F88E3}" srcOrd="0" destOrd="0" presId="urn:microsoft.com/office/officeart/2005/8/layout/list1"/>
    <dgm:cxn modelId="{A330B1F7-1BCB-4350-93BD-9B65C61C2EFF}" type="presOf" srcId="{66BE65A5-FC51-4679-AE2E-D78055E6A880}" destId="{C015FA7B-BFFA-46F4-8C8A-ABAC096F88E3}" srcOrd="0" destOrd="3" presId="urn:microsoft.com/office/officeart/2005/8/layout/list1"/>
    <dgm:cxn modelId="{C69E5611-93DC-481E-AD0E-67286C5B795C}" type="presParOf" srcId="{F46F01E7-3B5E-4C72-B184-3B0C4448C59C}" destId="{A95A12EE-716B-4C20-91EB-C923439AA693}" srcOrd="0" destOrd="0" presId="urn:microsoft.com/office/officeart/2005/8/layout/list1"/>
    <dgm:cxn modelId="{4FE9C21A-D578-40DD-9337-9949A11B529B}" type="presParOf" srcId="{A95A12EE-716B-4C20-91EB-C923439AA693}" destId="{B8FF95BA-F0EF-4508-BB2E-A2C4E6EACCC6}" srcOrd="0" destOrd="0" presId="urn:microsoft.com/office/officeart/2005/8/layout/list1"/>
    <dgm:cxn modelId="{65867316-2C5D-4D6C-AFAD-FF5723B3D9C9}" type="presParOf" srcId="{A95A12EE-716B-4C20-91EB-C923439AA693}" destId="{2DDD32CE-ACF2-4ECB-A1D6-3FDDAEF2FE1A}" srcOrd="1" destOrd="0" presId="urn:microsoft.com/office/officeart/2005/8/layout/list1"/>
    <dgm:cxn modelId="{86E31C83-A279-4B3F-B901-50788BE1668E}" type="presParOf" srcId="{F46F01E7-3B5E-4C72-B184-3B0C4448C59C}" destId="{C851BBD5-7196-4C30-B194-24B2C9658D72}" srcOrd="1" destOrd="0" presId="urn:microsoft.com/office/officeart/2005/8/layout/list1"/>
    <dgm:cxn modelId="{94D02E37-EA02-4ED0-A67E-CBA2E4853E59}" type="presParOf" srcId="{F46F01E7-3B5E-4C72-B184-3B0C4448C59C}" destId="{C015FA7B-BFFA-46F4-8C8A-ABAC096F88E3}" srcOrd="2" destOrd="0" presId="urn:microsoft.com/office/officeart/2005/8/layout/list1"/>
    <dgm:cxn modelId="{AFAF17F2-7B39-4324-BD3D-052F60AD9F19}" type="presParOf" srcId="{F46F01E7-3B5E-4C72-B184-3B0C4448C59C}" destId="{B2405287-B1E1-4057-BD92-CA1A66D0FAB1}" srcOrd="3" destOrd="0" presId="urn:microsoft.com/office/officeart/2005/8/layout/list1"/>
    <dgm:cxn modelId="{908919DA-92A5-4269-A10A-554AECADD4B0}" type="presParOf" srcId="{F46F01E7-3B5E-4C72-B184-3B0C4448C59C}" destId="{9CE3D77B-8B21-4B06-A499-3537C97AE63A}" srcOrd="4" destOrd="0" presId="urn:microsoft.com/office/officeart/2005/8/layout/list1"/>
    <dgm:cxn modelId="{6881CFE6-D65B-4083-BADB-6344AC3FC335}" type="presParOf" srcId="{9CE3D77B-8B21-4B06-A499-3537C97AE63A}" destId="{EB2F38F3-FCE9-44C3-8E8E-9699A5DF09F1}" srcOrd="0" destOrd="0" presId="urn:microsoft.com/office/officeart/2005/8/layout/list1"/>
    <dgm:cxn modelId="{93CA31C0-E1A0-4B53-BD8E-28CCFF521788}" type="presParOf" srcId="{9CE3D77B-8B21-4B06-A499-3537C97AE63A}" destId="{CC6CEFD1-14AB-4E77-AC66-63BCBD5E25BA}" srcOrd="1" destOrd="0" presId="urn:microsoft.com/office/officeart/2005/8/layout/list1"/>
    <dgm:cxn modelId="{433B93A7-2CBE-4672-BFBC-A9BBFCEF6AEC}" type="presParOf" srcId="{F46F01E7-3B5E-4C72-B184-3B0C4448C59C}" destId="{9B38928F-B866-454B-99C2-223665C5A42F}" srcOrd="5" destOrd="0" presId="urn:microsoft.com/office/officeart/2005/8/layout/list1"/>
    <dgm:cxn modelId="{087CD0CF-0602-4BA5-A195-FFA80C67A991}" type="presParOf" srcId="{F46F01E7-3B5E-4C72-B184-3B0C4448C59C}" destId="{7C01A347-70CF-4F24-8805-6C9D0E78FF72}" srcOrd="6" destOrd="0" presId="urn:microsoft.com/office/officeart/2005/8/layout/list1"/>
    <dgm:cxn modelId="{73413FB3-032A-4FCA-A6CA-2A174A67ADC5}" type="presParOf" srcId="{F46F01E7-3B5E-4C72-B184-3B0C4448C59C}" destId="{D4C79F44-5277-42BC-A0C3-F97654A2DDA0}" srcOrd="7" destOrd="0" presId="urn:microsoft.com/office/officeart/2005/8/layout/list1"/>
    <dgm:cxn modelId="{D89DE90D-CC60-42DF-BED7-4FD6F0D49ED5}" type="presParOf" srcId="{F46F01E7-3B5E-4C72-B184-3B0C4448C59C}" destId="{2011CCE2-FD8E-4F22-A216-7918240DB94D}" srcOrd="8" destOrd="0" presId="urn:microsoft.com/office/officeart/2005/8/layout/list1"/>
    <dgm:cxn modelId="{111B2772-A57E-48FA-B611-917BA3A5D172}" type="presParOf" srcId="{2011CCE2-FD8E-4F22-A216-7918240DB94D}" destId="{FB9C02BA-BDA6-4F09-B32A-C98E859467E4}" srcOrd="0" destOrd="0" presId="urn:microsoft.com/office/officeart/2005/8/layout/list1"/>
    <dgm:cxn modelId="{C353CE1A-848A-4986-B6A6-866440626923}" type="presParOf" srcId="{2011CCE2-FD8E-4F22-A216-7918240DB94D}" destId="{A032AF0E-5699-461F-9CFA-BB6A10801F5E}" srcOrd="1" destOrd="0" presId="urn:microsoft.com/office/officeart/2005/8/layout/list1"/>
    <dgm:cxn modelId="{EC3FD6D8-FBDC-4430-905C-2FECC0713568}" type="presParOf" srcId="{F46F01E7-3B5E-4C72-B184-3B0C4448C59C}" destId="{F6838BED-2E86-4117-B624-B84CED8D1D2A}" srcOrd="9" destOrd="0" presId="urn:microsoft.com/office/officeart/2005/8/layout/list1"/>
    <dgm:cxn modelId="{2BCCCBFF-A9FC-4912-9E25-E402871C7D9A}" type="presParOf" srcId="{F46F01E7-3B5E-4C72-B184-3B0C4448C59C}" destId="{5FE819B6-68B9-4C6F-BFE9-3494B72CCA9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D1822F-9CD3-43E3-9C82-088760C896D2}"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A40C68E9-9A86-4F89-BD57-B953272E0AD3}">
      <dgm:prSet/>
      <dgm:spPr/>
      <dgm:t>
        <a:bodyPr/>
        <a:lstStyle/>
        <a:p>
          <a:r>
            <a:rPr lang="en-US"/>
            <a:t>They take less time to teach</a:t>
          </a:r>
        </a:p>
      </dgm:t>
    </dgm:pt>
    <dgm:pt modelId="{B6960DC1-EEA5-4277-98FC-4BD83A410F3C}" type="parTrans" cxnId="{131DFF3B-891A-4213-98FE-79FFC0D62FCD}">
      <dgm:prSet/>
      <dgm:spPr/>
      <dgm:t>
        <a:bodyPr/>
        <a:lstStyle/>
        <a:p>
          <a:endParaRPr lang="en-US"/>
        </a:p>
      </dgm:t>
    </dgm:pt>
    <dgm:pt modelId="{E7A9EBBB-ED7C-4781-BAD9-B1EDD5DA4EBF}" type="sibTrans" cxnId="{131DFF3B-891A-4213-98FE-79FFC0D62FCD}">
      <dgm:prSet/>
      <dgm:spPr/>
      <dgm:t>
        <a:bodyPr/>
        <a:lstStyle/>
        <a:p>
          <a:endParaRPr lang="en-US"/>
        </a:p>
      </dgm:t>
    </dgm:pt>
    <dgm:pt modelId="{14B33237-8986-48BB-87E9-84813ABADB5F}">
      <dgm:prSet/>
      <dgm:spPr/>
      <dgm:t>
        <a:bodyPr/>
        <a:lstStyle/>
        <a:p>
          <a:r>
            <a:rPr lang="en-US"/>
            <a:t>They are easy to build</a:t>
          </a:r>
        </a:p>
      </dgm:t>
    </dgm:pt>
    <dgm:pt modelId="{B98EBEFB-2EFE-4AD2-9B52-0807BCBAB322}" type="parTrans" cxnId="{AD6016C3-5F6E-427E-9803-E968FE935CBE}">
      <dgm:prSet/>
      <dgm:spPr/>
      <dgm:t>
        <a:bodyPr/>
        <a:lstStyle/>
        <a:p>
          <a:endParaRPr lang="en-US"/>
        </a:p>
      </dgm:t>
    </dgm:pt>
    <dgm:pt modelId="{51BF9386-6816-4EF4-8B19-70D37C7A0265}" type="sibTrans" cxnId="{AD6016C3-5F6E-427E-9803-E968FE935CBE}">
      <dgm:prSet/>
      <dgm:spPr/>
      <dgm:t>
        <a:bodyPr/>
        <a:lstStyle/>
        <a:p>
          <a:endParaRPr lang="en-US"/>
        </a:p>
      </dgm:t>
    </dgm:pt>
    <dgm:pt modelId="{80D25EB7-4D76-4508-926A-ACBDC4278954}">
      <dgm:prSet/>
      <dgm:spPr/>
      <dgm:t>
        <a:bodyPr/>
        <a:lstStyle/>
        <a:p>
          <a:r>
            <a:rPr lang="en-US"/>
            <a:t>It’s just posting video lectures</a:t>
          </a:r>
        </a:p>
      </dgm:t>
    </dgm:pt>
    <dgm:pt modelId="{1AB665FA-3A3C-4932-8603-C60443A329B9}" type="parTrans" cxnId="{400E2591-9B6A-4C18-8E86-C7D95C3B35D8}">
      <dgm:prSet/>
      <dgm:spPr/>
      <dgm:t>
        <a:bodyPr/>
        <a:lstStyle/>
        <a:p>
          <a:endParaRPr lang="en-US"/>
        </a:p>
      </dgm:t>
    </dgm:pt>
    <dgm:pt modelId="{874B6B7A-672F-4AB6-97CB-3A8546EA7D76}" type="sibTrans" cxnId="{400E2591-9B6A-4C18-8E86-C7D95C3B35D8}">
      <dgm:prSet/>
      <dgm:spPr/>
      <dgm:t>
        <a:bodyPr/>
        <a:lstStyle/>
        <a:p>
          <a:endParaRPr lang="en-US"/>
        </a:p>
      </dgm:t>
    </dgm:pt>
    <dgm:pt modelId="{65E0297C-F26D-4E42-8B96-36A33CD63251}">
      <dgm:prSet/>
      <dgm:spPr/>
      <dgm:t>
        <a:bodyPr/>
        <a:lstStyle/>
        <a:p>
          <a:r>
            <a:rPr lang="en-US" dirty="0"/>
            <a:t>I need to be a “techie”</a:t>
          </a:r>
        </a:p>
      </dgm:t>
    </dgm:pt>
    <dgm:pt modelId="{EB4C7764-DD3B-40AE-9F87-ECA2676106BF}" type="parTrans" cxnId="{2245DDA4-A9BB-4A96-9C63-0A9D0ADD2E5C}">
      <dgm:prSet/>
      <dgm:spPr/>
      <dgm:t>
        <a:bodyPr/>
        <a:lstStyle/>
        <a:p>
          <a:endParaRPr lang="en-US"/>
        </a:p>
      </dgm:t>
    </dgm:pt>
    <dgm:pt modelId="{3C7B970B-D026-4AF5-ABB2-BA3DC2E37246}" type="sibTrans" cxnId="{2245DDA4-A9BB-4A96-9C63-0A9D0ADD2E5C}">
      <dgm:prSet/>
      <dgm:spPr/>
      <dgm:t>
        <a:bodyPr/>
        <a:lstStyle/>
        <a:p>
          <a:endParaRPr lang="en-US"/>
        </a:p>
      </dgm:t>
    </dgm:pt>
    <dgm:pt modelId="{8476A220-E0A7-49CE-AFD7-4015DD3FF8FF}">
      <dgm:prSet/>
      <dgm:spPr/>
      <dgm:t>
        <a:bodyPr/>
        <a:lstStyle/>
        <a:p>
          <a:r>
            <a:rPr lang="en-US"/>
            <a:t>They’re not interactive</a:t>
          </a:r>
        </a:p>
      </dgm:t>
    </dgm:pt>
    <dgm:pt modelId="{7C99627F-F99A-4DD9-80D6-2DDEBABDD84B}" type="parTrans" cxnId="{07B0CC5C-E0A3-4403-B180-461B7FC8B498}">
      <dgm:prSet/>
      <dgm:spPr/>
      <dgm:t>
        <a:bodyPr/>
        <a:lstStyle/>
        <a:p>
          <a:endParaRPr lang="en-US"/>
        </a:p>
      </dgm:t>
    </dgm:pt>
    <dgm:pt modelId="{302FC41E-6E8B-4BE9-BFA6-118731458837}" type="sibTrans" cxnId="{07B0CC5C-E0A3-4403-B180-461B7FC8B498}">
      <dgm:prSet/>
      <dgm:spPr/>
      <dgm:t>
        <a:bodyPr/>
        <a:lstStyle/>
        <a:p>
          <a:endParaRPr lang="en-US"/>
        </a:p>
      </dgm:t>
    </dgm:pt>
    <dgm:pt modelId="{1C339266-47C6-45BE-98C8-838F60B48852}">
      <dgm:prSet/>
      <dgm:spPr/>
      <dgm:t>
        <a:bodyPr/>
        <a:lstStyle/>
        <a:p>
          <a:r>
            <a:rPr lang="en-US"/>
            <a:t>Once it’s built you’re done</a:t>
          </a:r>
        </a:p>
      </dgm:t>
    </dgm:pt>
    <dgm:pt modelId="{69D3646A-B7CF-4178-AD60-C5A34BD470D2}" type="parTrans" cxnId="{FCA5197C-8A50-44B5-B5E8-4E68B7E66B14}">
      <dgm:prSet/>
      <dgm:spPr/>
      <dgm:t>
        <a:bodyPr/>
        <a:lstStyle/>
        <a:p>
          <a:endParaRPr lang="en-US"/>
        </a:p>
      </dgm:t>
    </dgm:pt>
    <dgm:pt modelId="{BC448591-2947-4F8A-8876-947F957DAA90}" type="sibTrans" cxnId="{FCA5197C-8A50-44B5-B5E8-4E68B7E66B14}">
      <dgm:prSet/>
      <dgm:spPr/>
      <dgm:t>
        <a:bodyPr/>
        <a:lstStyle/>
        <a:p>
          <a:endParaRPr lang="en-US"/>
        </a:p>
      </dgm:t>
    </dgm:pt>
    <dgm:pt modelId="{D3DA7F6E-87F5-4E91-B64A-156360D11197}" type="pres">
      <dgm:prSet presAssocID="{38D1822F-9CD3-43E3-9C82-088760C896D2}" presName="root" presStyleCnt="0">
        <dgm:presLayoutVars>
          <dgm:dir/>
          <dgm:resizeHandles val="exact"/>
        </dgm:presLayoutVars>
      </dgm:prSet>
      <dgm:spPr/>
    </dgm:pt>
    <dgm:pt modelId="{1B34470D-E4C8-4D86-8775-376D3BB5BE8C}" type="pres">
      <dgm:prSet presAssocID="{38D1822F-9CD3-43E3-9C82-088760C896D2}" presName="container" presStyleCnt="0">
        <dgm:presLayoutVars>
          <dgm:dir/>
          <dgm:resizeHandles val="exact"/>
        </dgm:presLayoutVars>
      </dgm:prSet>
      <dgm:spPr/>
    </dgm:pt>
    <dgm:pt modelId="{ABC24A9D-CCDB-4A93-8D95-F16411946A4A}" type="pres">
      <dgm:prSet presAssocID="{A40C68E9-9A86-4F89-BD57-B953272E0AD3}" presName="compNode" presStyleCnt="0"/>
      <dgm:spPr/>
    </dgm:pt>
    <dgm:pt modelId="{FEAA3590-A717-4C48-BA93-2F7F19E990CE}" type="pres">
      <dgm:prSet presAssocID="{A40C68E9-9A86-4F89-BD57-B953272E0AD3}" presName="iconBgRect" presStyleLbl="bgShp" presStyleIdx="0" presStyleCnt="6"/>
      <dgm:spPr/>
    </dgm:pt>
    <dgm:pt modelId="{B28A42FE-4412-49D3-B53E-3FF1A6B73D3B}" type="pres">
      <dgm:prSet presAssocID="{A40C68E9-9A86-4F89-BD57-B953272E0AD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ck"/>
        </a:ext>
      </dgm:extLst>
    </dgm:pt>
    <dgm:pt modelId="{07A0FAEA-7B57-45D6-9159-D45789B076E1}" type="pres">
      <dgm:prSet presAssocID="{A40C68E9-9A86-4F89-BD57-B953272E0AD3}" presName="spaceRect" presStyleCnt="0"/>
      <dgm:spPr/>
    </dgm:pt>
    <dgm:pt modelId="{85721E60-7BFE-4298-A4F4-C1ADC6941CE1}" type="pres">
      <dgm:prSet presAssocID="{A40C68E9-9A86-4F89-BD57-B953272E0AD3}" presName="textRect" presStyleLbl="revTx" presStyleIdx="0" presStyleCnt="6">
        <dgm:presLayoutVars>
          <dgm:chMax val="1"/>
          <dgm:chPref val="1"/>
        </dgm:presLayoutVars>
      </dgm:prSet>
      <dgm:spPr/>
    </dgm:pt>
    <dgm:pt modelId="{80F9A1CA-F08B-419E-AD7B-533B1047FF39}" type="pres">
      <dgm:prSet presAssocID="{E7A9EBBB-ED7C-4781-BAD9-B1EDD5DA4EBF}" presName="sibTrans" presStyleLbl="sibTrans2D1" presStyleIdx="0" presStyleCnt="0"/>
      <dgm:spPr/>
    </dgm:pt>
    <dgm:pt modelId="{FE3C3950-78A2-4430-9E36-6CA57FE475CD}" type="pres">
      <dgm:prSet presAssocID="{14B33237-8986-48BB-87E9-84813ABADB5F}" presName="compNode" presStyleCnt="0"/>
      <dgm:spPr/>
    </dgm:pt>
    <dgm:pt modelId="{271EDAA0-C082-4005-8982-ED024F743617}" type="pres">
      <dgm:prSet presAssocID="{14B33237-8986-48BB-87E9-84813ABADB5F}" presName="iconBgRect" presStyleLbl="bgShp" presStyleIdx="1" presStyleCnt="6"/>
      <dgm:spPr/>
    </dgm:pt>
    <dgm:pt modelId="{C21FCE47-0855-410D-B702-2652ABE9A5CC}" type="pres">
      <dgm:prSet presAssocID="{14B33237-8986-48BB-87E9-84813ABADB5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ls"/>
        </a:ext>
      </dgm:extLst>
    </dgm:pt>
    <dgm:pt modelId="{9F741D3F-71BE-42B8-802B-490BB0200059}" type="pres">
      <dgm:prSet presAssocID="{14B33237-8986-48BB-87E9-84813ABADB5F}" presName="spaceRect" presStyleCnt="0"/>
      <dgm:spPr/>
    </dgm:pt>
    <dgm:pt modelId="{5FBAC9F8-D511-432C-96AA-35058E4680E8}" type="pres">
      <dgm:prSet presAssocID="{14B33237-8986-48BB-87E9-84813ABADB5F}" presName="textRect" presStyleLbl="revTx" presStyleIdx="1" presStyleCnt="6">
        <dgm:presLayoutVars>
          <dgm:chMax val="1"/>
          <dgm:chPref val="1"/>
        </dgm:presLayoutVars>
      </dgm:prSet>
      <dgm:spPr/>
    </dgm:pt>
    <dgm:pt modelId="{7FE4319E-C812-4537-8D4D-DB4BD331EC15}" type="pres">
      <dgm:prSet presAssocID="{51BF9386-6816-4EF4-8B19-70D37C7A0265}" presName="sibTrans" presStyleLbl="sibTrans2D1" presStyleIdx="0" presStyleCnt="0"/>
      <dgm:spPr/>
    </dgm:pt>
    <dgm:pt modelId="{7889E6B8-4B58-4BFF-A28E-C7AD20952971}" type="pres">
      <dgm:prSet presAssocID="{80D25EB7-4D76-4508-926A-ACBDC4278954}" presName="compNode" presStyleCnt="0"/>
      <dgm:spPr/>
    </dgm:pt>
    <dgm:pt modelId="{D6AB13C1-5FB8-4F01-9C10-12CC53F014DC}" type="pres">
      <dgm:prSet presAssocID="{80D25EB7-4D76-4508-926A-ACBDC4278954}" presName="iconBgRect" presStyleLbl="bgShp" presStyleIdx="2" presStyleCnt="6"/>
      <dgm:spPr/>
    </dgm:pt>
    <dgm:pt modelId="{D266DA47-F2FA-4F95-8414-6963A33444D4}" type="pres">
      <dgm:prSet presAssocID="{80D25EB7-4D76-4508-926A-ACBDC427895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ideo camera"/>
        </a:ext>
      </dgm:extLst>
    </dgm:pt>
    <dgm:pt modelId="{0AE731D1-81D1-4477-A75C-6B81792AA6F3}" type="pres">
      <dgm:prSet presAssocID="{80D25EB7-4D76-4508-926A-ACBDC4278954}" presName="spaceRect" presStyleCnt="0"/>
      <dgm:spPr/>
    </dgm:pt>
    <dgm:pt modelId="{5F417588-FCB6-4F61-B322-B0CB7149A396}" type="pres">
      <dgm:prSet presAssocID="{80D25EB7-4D76-4508-926A-ACBDC4278954}" presName="textRect" presStyleLbl="revTx" presStyleIdx="2" presStyleCnt="6">
        <dgm:presLayoutVars>
          <dgm:chMax val="1"/>
          <dgm:chPref val="1"/>
        </dgm:presLayoutVars>
      </dgm:prSet>
      <dgm:spPr/>
    </dgm:pt>
    <dgm:pt modelId="{1146F225-513E-45BB-A11C-FBEBEED5E202}" type="pres">
      <dgm:prSet presAssocID="{874B6B7A-672F-4AB6-97CB-3A8546EA7D76}" presName="sibTrans" presStyleLbl="sibTrans2D1" presStyleIdx="0" presStyleCnt="0"/>
      <dgm:spPr/>
    </dgm:pt>
    <dgm:pt modelId="{1A7C63DF-0ECF-4740-B94D-12FFBD2F4ECA}" type="pres">
      <dgm:prSet presAssocID="{65E0297C-F26D-4E42-8B96-36A33CD63251}" presName="compNode" presStyleCnt="0"/>
      <dgm:spPr/>
    </dgm:pt>
    <dgm:pt modelId="{A449CA92-37CE-4905-8E06-1C61AA0633F2}" type="pres">
      <dgm:prSet presAssocID="{65E0297C-F26D-4E42-8B96-36A33CD63251}" presName="iconBgRect" presStyleLbl="bgShp" presStyleIdx="3" presStyleCnt="6"/>
      <dgm:spPr/>
    </dgm:pt>
    <dgm:pt modelId="{014931FB-21B9-49EB-86A3-044BE1DB8106}" type="pres">
      <dgm:prSet presAssocID="{65E0297C-F26D-4E42-8B96-36A33CD6325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hare With Person"/>
        </a:ext>
      </dgm:extLst>
    </dgm:pt>
    <dgm:pt modelId="{AF8F5A31-CBB0-4EDF-9D6A-658C4A094D30}" type="pres">
      <dgm:prSet presAssocID="{65E0297C-F26D-4E42-8B96-36A33CD63251}" presName="spaceRect" presStyleCnt="0"/>
      <dgm:spPr/>
    </dgm:pt>
    <dgm:pt modelId="{C4D0DAE4-C5E4-4395-B292-47E6910ED6A3}" type="pres">
      <dgm:prSet presAssocID="{65E0297C-F26D-4E42-8B96-36A33CD63251}" presName="textRect" presStyleLbl="revTx" presStyleIdx="3" presStyleCnt="6">
        <dgm:presLayoutVars>
          <dgm:chMax val="1"/>
          <dgm:chPref val="1"/>
        </dgm:presLayoutVars>
      </dgm:prSet>
      <dgm:spPr/>
    </dgm:pt>
    <dgm:pt modelId="{1563DAFF-E352-423A-812C-B708F210BC20}" type="pres">
      <dgm:prSet presAssocID="{3C7B970B-D026-4AF5-ABB2-BA3DC2E37246}" presName="sibTrans" presStyleLbl="sibTrans2D1" presStyleIdx="0" presStyleCnt="0"/>
      <dgm:spPr/>
    </dgm:pt>
    <dgm:pt modelId="{55583A92-CDAD-4044-9356-1154C3533482}" type="pres">
      <dgm:prSet presAssocID="{8476A220-E0A7-49CE-AFD7-4015DD3FF8FF}" presName="compNode" presStyleCnt="0"/>
      <dgm:spPr/>
    </dgm:pt>
    <dgm:pt modelId="{A94486FF-56C9-4844-B472-A12C71AF4754}" type="pres">
      <dgm:prSet presAssocID="{8476A220-E0A7-49CE-AFD7-4015DD3FF8FF}" presName="iconBgRect" presStyleLbl="bgShp" presStyleIdx="4" presStyleCnt="6"/>
      <dgm:spPr/>
    </dgm:pt>
    <dgm:pt modelId="{DDC27D56-D6EA-4BD8-8CCE-D624D9016BA4}" type="pres">
      <dgm:prSet presAssocID="{8476A220-E0A7-49CE-AFD7-4015DD3FF8F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mart Phone"/>
        </a:ext>
      </dgm:extLst>
    </dgm:pt>
    <dgm:pt modelId="{84AA0CFA-E895-4BF1-BDC2-42996E7CD70C}" type="pres">
      <dgm:prSet presAssocID="{8476A220-E0A7-49CE-AFD7-4015DD3FF8FF}" presName="spaceRect" presStyleCnt="0"/>
      <dgm:spPr/>
    </dgm:pt>
    <dgm:pt modelId="{DD9FAC9C-DDD0-4674-B2B7-E06EA6B09BCD}" type="pres">
      <dgm:prSet presAssocID="{8476A220-E0A7-49CE-AFD7-4015DD3FF8FF}" presName="textRect" presStyleLbl="revTx" presStyleIdx="4" presStyleCnt="6">
        <dgm:presLayoutVars>
          <dgm:chMax val="1"/>
          <dgm:chPref val="1"/>
        </dgm:presLayoutVars>
      </dgm:prSet>
      <dgm:spPr/>
    </dgm:pt>
    <dgm:pt modelId="{3B5BE53E-4BCE-4DF0-8D8E-DA3DAAAB5191}" type="pres">
      <dgm:prSet presAssocID="{302FC41E-6E8B-4BE9-BFA6-118731458837}" presName="sibTrans" presStyleLbl="sibTrans2D1" presStyleIdx="0" presStyleCnt="0"/>
      <dgm:spPr/>
    </dgm:pt>
    <dgm:pt modelId="{3D289F95-A9DC-4D0F-8D3C-A34899A7C193}" type="pres">
      <dgm:prSet presAssocID="{1C339266-47C6-45BE-98C8-838F60B48852}" presName="compNode" presStyleCnt="0"/>
      <dgm:spPr/>
    </dgm:pt>
    <dgm:pt modelId="{C65952C8-791D-460C-9CBC-C284D09344DC}" type="pres">
      <dgm:prSet presAssocID="{1C339266-47C6-45BE-98C8-838F60B48852}" presName="iconBgRect" presStyleLbl="bgShp" presStyleIdx="5" presStyleCnt="6"/>
      <dgm:spPr/>
    </dgm:pt>
    <dgm:pt modelId="{2113E26E-0A93-4FA5-9FE1-4C26961AA708}" type="pres">
      <dgm:prSet presAssocID="{1C339266-47C6-45BE-98C8-838F60B4885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mark"/>
        </a:ext>
      </dgm:extLst>
    </dgm:pt>
    <dgm:pt modelId="{EC99E886-FA23-4D3D-8C1E-4DF4810E83B8}" type="pres">
      <dgm:prSet presAssocID="{1C339266-47C6-45BE-98C8-838F60B48852}" presName="spaceRect" presStyleCnt="0"/>
      <dgm:spPr/>
    </dgm:pt>
    <dgm:pt modelId="{94BD3F97-9A88-4D14-B94D-A4C010040EAD}" type="pres">
      <dgm:prSet presAssocID="{1C339266-47C6-45BE-98C8-838F60B48852}" presName="textRect" presStyleLbl="revTx" presStyleIdx="5" presStyleCnt="6">
        <dgm:presLayoutVars>
          <dgm:chMax val="1"/>
          <dgm:chPref val="1"/>
        </dgm:presLayoutVars>
      </dgm:prSet>
      <dgm:spPr/>
    </dgm:pt>
  </dgm:ptLst>
  <dgm:cxnLst>
    <dgm:cxn modelId="{40D5F70E-7998-4DC7-AEF8-63978F315D67}" type="presOf" srcId="{14B33237-8986-48BB-87E9-84813ABADB5F}" destId="{5FBAC9F8-D511-432C-96AA-35058E4680E8}" srcOrd="0" destOrd="0" presId="urn:microsoft.com/office/officeart/2018/2/layout/IconCircleList"/>
    <dgm:cxn modelId="{F571DD10-9BF9-4250-895C-F590C871CF61}" type="presOf" srcId="{A40C68E9-9A86-4F89-BD57-B953272E0AD3}" destId="{85721E60-7BFE-4298-A4F4-C1ADC6941CE1}" srcOrd="0" destOrd="0" presId="urn:microsoft.com/office/officeart/2018/2/layout/IconCircleList"/>
    <dgm:cxn modelId="{C87F4113-AF8E-4102-AD82-9B0A0E390081}" type="presOf" srcId="{65E0297C-F26D-4E42-8B96-36A33CD63251}" destId="{C4D0DAE4-C5E4-4395-B292-47E6910ED6A3}" srcOrd="0" destOrd="0" presId="urn:microsoft.com/office/officeart/2018/2/layout/IconCircleList"/>
    <dgm:cxn modelId="{8783922D-9673-4A90-A831-98913121D1E0}" type="presOf" srcId="{302FC41E-6E8B-4BE9-BFA6-118731458837}" destId="{3B5BE53E-4BCE-4DF0-8D8E-DA3DAAAB5191}" srcOrd="0" destOrd="0" presId="urn:microsoft.com/office/officeart/2018/2/layout/IconCircleList"/>
    <dgm:cxn modelId="{131DFF3B-891A-4213-98FE-79FFC0D62FCD}" srcId="{38D1822F-9CD3-43E3-9C82-088760C896D2}" destId="{A40C68E9-9A86-4F89-BD57-B953272E0AD3}" srcOrd="0" destOrd="0" parTransId="{B6960DC1-EEA5-4277-98FC-4BD83A410F3C}" sibTransId="{E7A9EBBB-ED7C-4781-BAD9-B1EDD5DA4EBF}"/>
    <dgm:cxn modelId="{07B0CC5C-E0A3-4403-B180-461B7FC8B498}" srcId="{38D1822F-9CD3-43E3-9C82-088760C896D2}" destId="{8476A220-E0A7-49CE-AFD7-4015DD3FF8FF}" srcOrd="4" destOrd="0" parTransId="{7C99627F-F99A-4DD9-80D6-2DDEBABDD84B}" sibTransId="{302FC41E-6E8B-4BE9-BFA6-118731458837}"/>
    <dgm:cxn modelId="{FDE6BB5D-D1B4-43A3-80E8-17A05ECAF6A3}" type="presOf" srcId="{3C7B970B-D026-4AF5-ABB2-BA3DC2E37246}" destId="{1563DAFF-E352-423A-812C-B708F210BC20}" srcOrd="0" destOrd="0" presId="urn:microsoft.com/office/officeart/2018/2/layout/IconCircleList"/>
    <dgm:cxn modelId="{21ADB162-E4A9-44C6-9023-9F821A6FB7E9}" type="presOf" srcId="{80D25EB7-4D76-4508-926A-ACBDC4278954}" destId="{5F417588-FCB6-4F61-B322-B0CB7149A396}" srcOrd="0" destOrd="0" presId="urn:microsoft.com/office/officeart/2018/2/layout/IconCircleList"/>
    <dgm:cxn modelId="{79E8ED44-A22A-480B-95FC-2BA64EB23E5E}" type="presOf" srcId="{874B6B7A-672F-4AB6-97CB-3A8546EA7D76}" destId="{1146F225-513E-45BB-A11C-FBEBEED5E202}" srcOrd="0" destOrd="0" presId="urn:microsoft.com/office/officeart/2018/2/layout/IconCircleList"/>
    <dgm:cxn modelId="{AC35646B-655B-45DA-8550-EC14907A9B43}" type="presOf" srcId="{E7A9EBBB-ED7C-4781-BAD9-B1EDD5DA4EBF}" destId="{80F9A1CA-F08B-419E-AD7B-533B1047FF39}" srcOrd="0" destOrd="0" presId="urn:microsoft.com/office/officeart/2018/2/layout/IconCircleList"/>
    <dgm:cxn modelId="{109D2A76-AB6C-458F-A966-2D343B0CD4D5}" type="presOf" srcId="{38D1822F-9CD3-43E3-9C82-088760C896D2}" destId="{D3DA7F6E-87F5-4E91-B64A-156360D11197}" srcOrd="0" destOrd="0" presId="urn:microsoft.com/office/officeart/2018/2/layout/IconCircleList"/>
    <dgm:cxn modelId="{FCA5197C-8A50-44B5-B5E8-4E68B7E66B14}" srcId="{38D1822F-9CD3-43E3-9C82-088760C896D2}" destId="{1C339266-47C6-45BE-98C8-838F60B48852}" srcOrd="5" destOrd="0" parTransId="{69D3646A-B7CF-4178-AD60-C5A34BD470D2}" sibTransId="{BC448591-2947-4F8A-8876-947F957DAA90}"/>
    <dgm:cxn modelId="{874DF487-37CD-4EF0-8CDF-215537813087}" type="presOf" srcId="{1C339266-47C6-45BE-98C8-838F60B48852}" destId="{94BD3F97-9A88-4D14-B94D-A4C010040EAD}" srcOrd="0" destOrd="0" presId="urn:microsoft.com/office/officeart/2018/2/layout/IconCircleList"/>
    <dgm:cxn modelId="{400E2591-9B6A-4C18-8E86-C7D95C3B35D8}" srcId="{38D1822F-9CD3-43E3-9C82-088760C896D2}" destId="{80D25EB7-4D76-4508-926A-ACBDC4278954}" srcOrd="2" destOrd="0" parTransId="{1AB665FA-3A3C-4932-8603-C60443A329B9}" sibTransId="{874B6B7A-672F-4AB6-97CB-3A8546EA7D76}"/>
    <dgm:cxn modelId="{2245DDA4-A9BB-4A96-9C63-0A9D0ADD2E5C}" srcId="{38D1822F-9CD3-43E3-9C82-088760C896D2}" destId="{65E0297C-F26D-4E42-8B96-36A33CD63251}" srcOrd="3" destOrd="0" parTransId="{EB4C7764-DD3B-40AE-9F87-ECA2676106BF}" sibTransId="{3C7B970B-D026-4AF5-ABB2-BA3DC2E37246}"/>
    <dgm:cxn modelId="{AD6016C3-5F6E-427E-9803-E968FE935CBE}" srcId="{38D1822F-9CD3-43E3-9C82-088760C896D2}" destId="{14B33237-8986-48BB-87E9-84813ABADB5F}" srcOrd="1" destOrd="0" parTransId="{B98EBEFB-2EFE-4AD2-9B52-0807BCBAB322}" sibTransId="{51BF9386-6816-4EF4-8B19-70D37C7A0265}"/>
    <dgm:cxn modelId="{4CFE9ED4-2566-4F3E-9316-D02E2CA76C5A}" type="presOf" srcId="{51BF9386-6816-4EF4-8B19-70D37C7A0265}" destId="{7FE4319E-C812-4537-8D4D-DB4BD331EC15}" srcOrd="0" destOrd="0" presId="urn:microsoft.com/office/officeart/2018/2/layout/IconCircleList"/>
    <dgm:cxn modelId="{C4BA46FC-D0C2-4F43-B8FB-38EC4F7851AB}" type="presOf" srcId="{8476A220-E0A7-49CE-AFD7-4015DD3FF8FF}" destId="{DD9FAC9C-DDD0-4674-B2B7-E06EA6B09BCD}" srcOrd="0" destOrd="0" presId="urn:microsoft.com/office/officeart/2018/2/layout/IconCircleList"/>
    <dgm:cxn modelId="{7157E9AE-B8F7-4B46-956B-A15AE4775351}" type="presParOf" srcId="{D3DA7F6E-87F5-4E91-B64A-156360D11197}" destId="{1B34470D-E4C8-4D86-8775-376D3BB5BE8C}" srcOrd="0" destOrd="0" presId="urn:microsoft.com/office/officeart/2018/2/layout/IconCircleList"/>
    <dgm:cxn modelId="{701F798D-03F7-4212-A88C-CECA8E3569EF}" type="presParOf" srcId="{1B34470D-E4C8-4D86-8775-376D3BB5BE8C}" destId="{ABC24A9D-CCDB-4A93-8D95-F16411946A4A}" srcOrd="0" destOrd="0" presId="urn:microsoft.com/office/officeart/2018/2/layout/IconCircleList"/>
    <dgm:cxn modelId="{0B9EE656-8F9C-481E-A82F-F14B77814AC0}" type="presParOf" srcId="{ABC24A9D-CCDB-4A93-8D95-F16411946A4A}" destId="{FEAA3590-A717-4C48-BA93-2F7F19E990CE}" srcOrd="0" destOrd="0" presId="urn:microsoft.com/office/officeart/2018/2/layout/IconCircleList"/>
    <dgm:cxn modelId="{4B63572C-4985-4CCB-8512-07C1666DBB1B}" type="presParOf" srcId="{ABC24A9D-CCDB-4A93-8D95-F16411946A4A}" destId="{B28A42FE-4412-49D3-B53E-3FF1A6B73D3B}" srcOrd="1" destOrd="0" presId="urn:microsoft.com/office/officeart/2018/2/layout/IconCircleList"/>
    <dgm:cxn modelId="{A9E29733-4FF0-49D8-8155-0C820F91FD10}" type="presParOf" srcId="{ABC24A9D-CCDB-4A93-8D95-F16411946A4A}" destId="{07A0FAEA-7B57-45D6-9159-D45789B076E1}" srcOrd="2" destOrd="0" presId="urn:microsoft.com/office/officeart/2018/2/layout/IconCircleList"/>
    <dgm:cxn modelId="{A0BF9FF5-9BFC-470E-9241-FB8D0E6862D1}" type="presParOf" srcId="{ABC24A9D-CCDB-4A93-8D95-F16411946A4A}" destId="{85721E60-7BFE-4298-A4F4-C1ADC6941CE1}" srcOrd="3" destOrd="0" presId="urn:microsoft.com/office/officeart/2018/2/layout/IconCircleList"/>
    <dgm:cxn modelId="{06BD93AB-73E7-4239-BEB3-B9F153846214}" type="presParOf" srcId="{1B34470D-E4C8-4D86-8775-376D3BB5BE8C}" destId="{80F9A1CA-F08B-419E-AD7B-533B1047FF39}" srcOrd="1" destOrd="0" presId="urn:microsoft.com/office/officeart/2018/2/layout/IconCircleList"/>
    <dgm:cxn modelId="{333CEBAE-07A7-438E-8CE8-0E6F530C735A}" type="presParOf" srcId="{1B34470D-E4C8-4D86-8775-376D3BB5BE8C}" destId="{FE3C3950-78A2-4430-9E36-6CA57FE475CD}" srcOrd="2" destOrd="0" presId="urn:microsoft.com/office/officeart/2018/2/layout/IconCircleList"/>
    <dgm:cxn modelId="{C85414EC-6415-463E-91F8-3EAD50B88E66}" type="presParOf" srcId="{FE3C3950-78A2-4430-9E36-6CA57FE475CD}" destId="{271EDAA0-C082-4005-8982-ED024F743617}" srcOrd="0" destOrd="0" presId="urn:microsoft.com/office/officeart/2018/2/layout/IconCircleList"/>
    <dgm:cxn modelId="{CE512461-6435-47AF-8E54-1F1BF0BDA19D}" type="presParOf" srcId="{FE3C3950-78A2-4430-9E36-6CA57FE475CD}" destId="{C21FCE47-0855-410D-B702-2652ABE9A5CC}" srcOrd="1" destOrd="0" presId="urn:microsoft.com/office/officeart/2018/2/layout/IconCircleList"/>
    <dgm:cxn modelId="{225780F4-64A6-4EDF-A234-E05ED8CB3B61}" type="presParOf" srcId="{FE3C3950-78A2-4430-9E36-6CA57FE475CD}" destId="{9F741D3F-71BE-42B8-802B-490BB0200059}" srcOrd="2" destOrd="0" presId="urn:microsoft.com/office/officeart/2018/2/layout/IconCircleList"/>
    <dgm:cxn modelId="{61819FFC-EA86-4776-9EDF-D04CA11B331F}" type="presParOf" srcId="{FE3C3950-78A2-4430-9E36-6CA57FE475CD}" destId="{5FBAC9F8-D511-432C-96AA-35058E4680E8}" srcOrd="3" destOrd="0" presId="urn:microsoft.com/office/officeart/2018/2/layout/IconCircleList"/>
    <dgm:cxn modelId="{5A3F69DF-ACAF-4D31-AB86-F2DAD3052A9E}" type="presParOf" srcId="{1B34470D-E4C8-4D86-8775-376D3BB5BE8C}" destId="{7FE4319E-C812-4537-8D4D-DB4BD331EC15}" srcOrd="3" destOrd="0" presId="urn:microsoft.com/office/officeart/2018/2/layout/IconCircleList"/>
    <dgm:cxn modelId="{15757292-5775-4742-BF9D-09000C858019}" type="presParOf" srcId="{1B34470D-E4C8-4D86-8775-376D3BB5BE8C}" destId="{7889E6B8-4B58-4BFF-A28E-C7AD20952971}" srcOrd="4" destOrd="0" presId="urn:microsoft.com/office/officeart/2018/2/layout/IconCircleList"/>
    <dgm:cxn modelId="{90689D10-0BB0-4CB2-8848-D39FC8EB0395}" type="presParOf" srcId="{7889E6B8-4B58-4BFF-A28E-C7AD20952971}" destId="{D6AB13C1-5FB8-4F01-9C10-12CC53F014DC}" srcOrd="0" destOrd="0" presId="urn:microsoft.com/office/officeart/2018/2/layout/IconCircleList"/>
    <dgm:cxn modelId="{B0EA4143-FE69-4188-B0A3-0ED49144501D}" type="presParOf" srcId="{7889E6B8-4B58-4BFF-A28E-C7AD20952971}" destId="{D266DA47-F2FA-4F95-8414-6963A33444D4}" srcOrd="1" destOrd="0" presId="urn:microsoft.com/office/officeart/2018/2/layout/IconCircleList"/>
    <dgm:cxn modelId="{CBAC9A5E-0D87-4CAA-AC6E-6781E0551F77}" type="presParOf" srcId="{7889E6B8-4B58-4BFF-A28E-C7AD20952971}" destId="{0AE731D1-81D1-4477-A75C-6B81792AA6F3}" srcOrd="2" destOrd="0" presId="urn:microsoft.com/office/officeart/2018/2/layout/IconCircleList"/>
    <dgm:cxn modelId="{ECCCD33B-696A-4ADF-BA97-879AB0F48EE4}" type="presParOf" srcId="{7889E6B8-4B58-4BFF-A28E-C7AD20952971}" destId="{5F417588-FCB6-4F61-B322-B0CB7149A396}" srcOrd="3" destOrd="0" presId="urn:microsoft.com/office/officeart/2018/2/layout/IconCircleList"/>
    <dgm:cxn modelId="{3A6A9293-3C8C-4E39-AA17-CF17456A2290}" type="presParOf" srcId="{1B34470D-E4C8-4D86-8775-376D3BB5BE8C}" destId="{1146F225-513E-45BB-A11C-FBEBEED5E202}" srcOrd="5" destOrd="0" presId="urn:microsoft.com/office/officeart/2018/2/layout/IconCircleList"/>
    <dgm:cxn modelId="{CA1CF211-6C90-4CDC-AF7B-A40819DBA558}" type="presParOf" srcId="{1B34470D-E4C8-4D86-8775-376D3BB5BE8C}" destId="{1A7C63DF-0ECF-4740-B94D-12FFBD2F4ECA}" srcOrd="6" destOrd="0" presId="urn:microsoft.com/office/officeart/2018/2/layout/IconCircleList"/>
    <dgm:cxn modelId="{5B165FAE-57C9-44DB-BF77-B838083CF437}" type="presParOf" srcId="{1A7C63DF-0ECF-4740-B94D-12FFBD2F4ECA}" destId="{A449CA92-37CE-4905-8E06-1C61AA0633F2}" srcOrd="0" destOrd="0" presId="urn:microsoft.com/office/officeart/2018/2/layout/IconCircleList"/>
    <dgm:cxn modelId="{AADBEC23-33E6-4E75-98D1-8A925F2460BD}" type="presParOf" srcId="{1A7C63DF-0ECF-4740-B94D-12FFBD2F4ECA}" destId="{014931FB-21B9-49EB-86A3-044BE1DB8106}" srcOrd="1" destOrd="0" presId="urn:microsoft.com/office/officeart/2018/2/layout/IconCircleList"/>
    <dgm:cxn modelId="{D7B1D280-78D9-4861-8116-97601AB79678}" type="presParOf" srcId="{1A7C63DF-0ECF-4740-B94D-12FFBD2F4ECA}" destId="{AF8F5A31-CBB0-4EDF-9D6A-658C4A094D30}" srcOrd="2" destOrd="0" presId="urn:microsoft.com/office/officeart/2018/2/layout/IconCircleList"/>
    <dgm:cxn modelId="{52B484C1-B41F-4CCA-A302-1DC263C66DA5}" type="presParOf" srcId="{1A7C63DF-0ECF-4740-B94D-12FFBD2F4ECA}" destId="{C4D0DAE4-C5E4-4395-B292-47E6910ED6A3}" srcOrd="3" destOrd="0" presId="urn:microsoft.com/office/officeart/2018/2/layout/IconCircleList"/>
    <dgm:cxn modelId="{FA88241A-F253-4D2A-A0ED-F05DA98E4B74}" type="presParOf" srcId="{1B34470D-E4C8-4D86-8775-376D3BB5BE8C}" destId="{1563DAFF-E352-423A-812C-B708F210BC20}" srcOrd="7" destOrd="0" presId="urn:microsoft.com/office/officeart/2018/2/layout/IconCircleList"/>
    <dgm:cxn modelId="{FA5CA7D9-C842-477C-B81C-D46FFFBB99FF}" type="presParOf" srcId="{1B34470D-E4C8-4D86-8775-376D3BB5BE8C}" destId="{55583A92-CDAD-4044-9356-1154C3533482}" srcOrd="8" destOrd="0" presId="urn:microsoft.com/office/officeart/2018/2/layout/IconCircleList"/>
    <dgm:cxn modelId="{D8340505-373F-49C0-9958-6CA80A70D577}" type="presParOf" srcId="{55583A92-CDAD-4044-9356-1154C3533482}" destId="{A94486FF-56C9-4844-B472-A12C71AF4754}" srcOrd="0" destOrd="0" presId="urn:microsoft.com/office/officeart/2018/2/layout/IconCircleList"/>
    <dgm:cxn modelId="{C3C00612-2604-4CC3-AFD5-52D17E515246}" type="presParOf" srcId="{55583A92-CDAD-4044-9356-1154C3533482}" destId="{DDC27D56-D6EA-4BD8-8CCE-D624D9016BA4}" srcOrd="1" destOrd="0" presId="urn:microsoft.com/office/officeart/2018/2/layout/IconCircleList"/>
    <dgm:cxn modelId="{5DEAE261-6444-4C7D-8727-D00609A7F5C5}" type="presParOf" srcId="{55583A92-CDAD-4044-9356-1154C3533482}" destId="{84AA0CFA-E895-4BF1-BDC2-42996E7CD70C}" srcOrd="2" destOrd="0" presId="urn:microsoft.com/office/officeart/2018/2/layout/IconCircleList"/>
    <dgm:cxn modelId="{2C33F214-E13B-458D-AA6D-86A4548E1677}" type="presParOf" srcId="{55583A92-CDAD-4044-9356-1154C3533482}" destId="{DD9FAC9C-DDD0-4674-B2B7-E06EA6B09BCD}" srcOrd="3" destOrd="0" presId="urn:microsoft.com/office/officeart/2018/2/layout/IconCircleList"/>
    <dgm:cxn modelId="{740896A7-AE8B-41A6-A972-1FBC42E0C7C1}" type="presParOf" srcId="{1B34470D-E4C8-4D86-8775-376D3BB5BE8C}" destId="{3B5BE53E-4BCE-4DF0-8D8E-DA3DAAAB5191}" srcOrd="9" destOrd="0" presId="urn:microsoft.com/office/officeart/2018/2/layout/IconCircleList"/>
    <dgm:cxn modelId="{E3259D52-5C64-4720-913D-8B8842E30EF7}" type="presParOf" srcId="{1B34470D-E4C8-4D86-8775-376D3BB5BE8C}" destId="{3D289F95-A9DC-4D0F-8D3C-A34899A7C193}" srcOrd="10" destOrd="0" presId="urn:microsoft.com/office/officeart/2018/2/layout/IconCircleList"/>
    <dgm:cxn modelId="{29CFF9F5-FD6B-45B9-A0FA-B346A962072A}" type="presParOf" srcId="{3D289F95-A9DC-4D0F-8D3C-A34899A7C193}" destId="{C65952C8-791D-460C-9CBC-C284D09344DC}" srcOrd="0" destOrd="0" presId="urn:microsoft.com/office/officeart/2018/2/layout/IconCircleList"/>
    <dgm:cxn modelId="{E1948711-B84F-488F-9153-D3AC860D5A25}" type="presParOf" srcId="{3D289F95-A9DC-4D0F-8D3C-A34899A7C193}" destId="{2113E26E-0A93-4FA5-9FE1-4C26961AA708}" srcOrd="1" destOrd="0" presId="urn:microsoft.com/office/officeart/2018/2/layout/IconCircleList"/>
    <dgm:cxn modelId="{F5AE75F7-0631-4919-A9C2-14A209718C8F}" type="presParOf" srcId="{3D289F95-A9DC-4D0F-8D3C-A34899A7C193}" destId="{EC99E886-FA23-4D3D-8C1E-4DF4810E83B8}" srcOrd="2" destOrd="0" presId="urn:microsoft.com/office/officeart/2018/2/layout/IconCircleList"/>
    <dgm:cxn modelId="{45BD43E1-78B5-40CC-B677-B9A01DE487FB}" type="presParOf" srcId="{3D289F95-A9DC-4D0F-8D3C-A34899A7C193}" destId="{94BD3F97-9A88-4D14-B94D-A4C010040EA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53B218-A073-4F72-BD87-58B950DD1D1E}" type="doc">
      <dgm:prSet loTypeId="urn:microsoft.com/office/officeart/2005/8/layout/hProcess9" loCatId="process" qsTypeId="urn:microsoft.com/office/officeart/2005/8/quickstyle/simple5" qsCatId="simple" csTypeId="urn:microsoft.com/office/officeart/2005/8/colors/colorful1" csCatId="colorful"/>
      <dgm:spPr/>
      <dgm:t>
        <a:bodyPr/>
        <a:lstStyle/>
        <a:p>
          <a:endParaRPr lang="en-US"/>
        </a:p>
      </dgm:t>
    </dgm:pt>
    <dgm:pt modelId="{04ECCD07-7D65-4035-8976-A4348540E58C}">
      <dgm:prSet/>
      <dgm:spPr/>
      <dgm:t>
        <a:bodyPr/>
        <a:lstStyle/>
        <a:p>
          <a:r>
            <a:rPr lang="en-US" b="1" dirty="0"/>
            <a:t>Start with what you want your students to be able to do by the end of the course</a:t>
          </a:r>
        </a:p>
      </dgm:t>
    </dgm:pt>
    <dgm:pt modelId="{9077E70C-B3B0-4ED1-AEE3-9E5EE45D22BD}" type="parTrans" cxnId="{F5E26CE7-164E-4358-A211-A84E56C472DB}">
      <dgm:prSet/>
      <dgm:spPr/>
      <dgm:t>
        <a:bodyPr/>
        <a:lstStyle/>
        <a:p>
          <a:endParaRPr lang="en-US"/>
        </a:p>
      </dgm:t>
    </dgm:pt>
    <dgm:pt modelId="{AFCD6488-62F9-4E18-AA99-479490857930}" type="sibTrans" cxnId="{F5E26CE7-164E-4358-A211-A84E56C472DB}">
      <dgm:prSet/>
      <dgm:spPr/>
      <dgm:t>
        <a:bodyPr/>
        <a:lstStyle/>
        <a:p>
          <a:endParaRPr lang="en-US"/>
        </a:p>
      </dgm:t>
    </dgm:pt>
    <dgm:pt modelId="{5DBDFC15-7EF1-4376-8347-696180B128F1}">
      <dgm:prSet/>
      <dgm:spPr/>
      <dgm:t>
        <a:bodyPr/>
        <a:lstStyle/>
        <a:p>
          <a:r>
            <a:rPr lang="en-US" b="1" dirty="0"/>
            <a:t>What activities will be needed to help students learn the skill or gain knowledge</a:t>
          </a:r>
        </a:p>
      </dgm:t>
    </dgm:pt>
    <dgm:pt modelId="{4DCBA7B4-1E57-475B-96E1-FCB5ACCB59F5}" type="parTrans" cxnId="{DF66178D-D244-4A06-A7CF-B3243085AADC}">
      <dgm:prSet/>
      <dgm:spPr/>
      <dgm:t>
        <a:bodyPr/>
        <a:lstStyle/>
        <a:p>
          <a:endParaRPr lang="en-US"/>
        </a:p>
      </dgm:t>
    </dgm:pt>
    <dgm:pt modelId="{01AB1DAB-DEA5-44B8-A219-5D501764B5F7}" type="sibTrans" cxnId="{DF66178D-D244-4A06-A7CF-B3243085AADC}">
      <dgm:prSet/>
      <dgm:spPr/>
      <dgm:t>
        <a:bodyPr/>
        <a:lstStyle/>
        <a:p>
          <a:endParaRPr lang="en-US"/>
        </a:p>
      </dgm:t>
    </dgm:pt>
    <dgm:pt modelId="{F0B5B172-814A-43DE-8F6F-A061A434385F}">
      <dgm:prSet/>
      <dgm:spPr/>
      <dgm:t>
        <a:bodyPr/>
        <a:lstStyle/>
        <a:p>
          <a:r>
            <a:rPr lang="en-US" b="1" dirty="0"/>
            <a:t>How will you present your content and what content is needed?</a:t>
          </a:r>
        </a:p>
      </dgm:t>
    </dgm:pt>
    <dgm:pt modelId="{292A15EC-2407-4911-8673-F915834959A7}" type="parTrans" cxnId="{42C05FAA-374E-4CEB-9006-097FC98983C9}">
      <dgm:prSet/>
      <dgm:spPr/>
      <dgm:t>
        <a:bodyPr/>
        <a:lstStyle/>
        <a:p>
          <a:endParaRPr lang="en-US"/>
        </a:p>
      </dgm:t>
    </dgm:pt>
    <dgm:pt modelId="{BE94F5AC-434A-443E-A57C-8A7D8702F7A7}" type="sibTrans" cxnId="{42C05FAA-374E-4CEB-9006-097FC98983C9}">
      <dgm:prSet/>
      <dgm:spPr/>
      <dgm:t>
        <a:bodyPr/>
        <a:lstStyle/>
        <a:p>
          <a:endParaRPr lang="en-US"/>
        </a:p>
      </dgm:t>
    </dgm:pt>
    <dgm:pt modelId="{9A42AB7D-A058-4270-8E78-AC09CB6B180A}">
      <dgm:prSet/>
      <dgm:spPr/>
      <dgm:t>
        <a:bodyPr/>
        <a:lstStyle/>
        <a:p>
          <a:r>
            <a:rPr lang="en-US" b="1" dirty="0"/>
            <a:t>Next think through how you will assess that your students can do those things</a:t>
          </a:r>
        </a:p>
      </dgm:t>
    </dgm:pt>
    <dgm:pt modelId="{4169EF94-82D2-41DF-BC98-9307CF45E23D}" type="sibTrans" cxnId="{F1FEB0B1-88E0-484B-A712-1B41B9F9B4B8}">
      <dgm:prSet/>
      <dgm:spPr/>
      <dgm:t>
        <a:bodyPr/>
        <a:lstStyle/>
        <a:p>
          <a:endParaRPr lang="en-US"/>
        </a:p>
      </dgm:t>
    </dgm:pt>
    <dgm:pt modelId="{3ADC4D6F-192F-48E4-B1D5-D4FD282B7BDC}" type="parTrans" cxnId="{F1FEB0B1-88E0-484B-A712-1B41B9F9B4B8}">
      <dgm:prSet/>
      <dgm:spPr/>
      <dgm:t>
        <a:bodyPr/>
        <a:lstStyle/>
        <a:p>
          <a:endParaRPr lang="en-US"/>
        </a:p>
      </dgm:t>
    </dgm:pt>
    <dgm:pt modelId="{6AD99C2A-95A5-4EB2-A2D5-CCFED35FE4C1}" type="pres">
      <dgm:prSet presAssocID="{4E53B218-A073-4F72-BD87-58B950DD1D1E}" presName="CompostProcess" presStyleCnt="0">
        <dgm:presLayoutVars>
          <dgm:dir/>
          <dgm:resizeHandles val="exact"/>
        </dgm:presLayoutVars>
      </dgm:prSet>
      <dgm:spPr/>
    </dgm:pt>
    <dgm:pt modelId="{F8FF23B1-CFB3-4DE1-8F63-69C321FD358E}" type="pres">
      <dgm:prSet presAssocID="{4E53B218-A073-4F72-BD87-58B950DD1D1E}" presName="arrow" presStyleLbl="bgShp" presStyleIdx="0" presStyleCnt="1"/>
      <dgm:spPr/>
    </dgm:pt>
    <dgm:pt modelId="{D4F4DF12-8BEB-43B9-951A-CEC451B05D1E}" type="pres">
      <dgm:prSet presAssocID="{4E53B218-A073-4F72-BD87-58B950DD1D1E}" presName="linearProcess" presStyleCnt="0"/>
      <dgm:spPr/>
    </dgm:pt>
    <dgm:pt modelId="{0B8D9920-4B99-482E-81CF-002E81B297C6}" type="pres">
      <dgm:prSet presAssocID="{04ECCD07-7D65-4035-8976-A4348540E58C}" presName="textNode" presStyleLbl="node1" presStyleIdx="0" presStyleCnt="4">
        <dgm:presLayoutVars>
          <dgm:bulletEnabled val="1"/>
        </dgm:presLayoutVars>
      </dgm:prSet>
      <dgm:spPr/>
    </dgm:pt>
    <dgm:pt modelId="{C0BDF96D-7961-4029-81FB-18B509CDDB4A}" type="pres">
      <dgm:prSet presAssocID="{AFCD6488-62F9-4E18-AA99-479490857930}" presName="sibTrans" presStyleCnt="0"/>
      <dgm:spPr/>
    </dgm:pt>
    <dgm:pt modelId="{2210AE87-35EE-4F5A-ABC2-BBA09B4FBABB}" type="pres">
      <dgm:prSet presAssocID="{9A42AB7D-A058-4270-8E78-AC09CB6B180A}" presName="textNode" presStyleLbl="node1" presStyleIdx="1" presStyleCnt="4">
        <dgm:presLayoutVars>
          <dgm:bulletEnabled val="1"/>
        </dgm:presLayoutVars>
      </dgm:prSet>
      <dgm:spPr/>
    </dgm:pt>
    <dgm:pt modelId="{11796AC3-DA6E-46F3-BF9A-DFA7019494E9}" type="pres">
      <dgm:prSet presAssocID="{4169EF94-82D2-41DF-BC98-9307CF45E23D}" presName="sibTrans" presStyleCnt="0"/>
      <dgm:spPr/>
    </dgm:pt>
    <dgm:pt modelId="{6D519D0A-BA4A-467B-873B-AB82AF7979FA}" type="pres">
      <dgm:prSet presAssocID="{5DBDFC15-7EF1-4376-8347-696180B128F1}" presName="textNode" presStyleLbl="node1" presStyleIdx="2" presStyleCnt="4">
        <dgm:presLayoutVars>
          <dgm:bulletEnabled val="1"/>
        </dgm:presLayoutVars>
      </dgm:prSet>
      <dgm:spPr/>
    </dgm:pt>
    <dgm:pt modelId="{8494B4FC-B0E1-4D0E-B482-87502D18093F}" type="pres">
      <dgm:prSet presAssocID="{01AB1DAB-DEA5-44B8-A219-5D501764B5F7}" presName="sibTrans" presStyleCnt="0"/>
      <dgm:spPr/>
    </dgm:pt>
    <dgm:pt modelId="{16F1D8E1-5F80-4DD1-9201-F26E8DF4E607}" type="pres">
      <dgm:prSet presAssocID="{F0B5B172-814A-43DE-8F6F-A061A434385F}" presName="textNode" presStyleLbl="node1" presStyleIdx="3" presStyleCnt="4">
        <dgm:presLayoutVars>
          <dgm:bulletEnabled val="1"/>
        </dgm:presLayoutVars>
      </dgm:prSet>
      <dgm:spPr/>
    </dgm:pt>
  </dgm:ptLst>
  <dgm:cxnLst>
    <dgm:cxn modelId="{85E82743-6BA2-4493-8762-6697B793C98E}" type="presOf" srcId="{04ECCD07-7D65-4035-8976-A4348540E58C}" destId="{0B8D9920-4B99-482E-81CF-002E81B297C6}" srcOrd="0" destOrd="0" presId="urn:microsoft.com/office/officeart/2005/8/layout/hProcess9"/>
    <dgm:cxn modelId="{F4F0D453-3D6E-4012-8A2B-20CC5E778341}" type="presOf" srcId="{5DBDFC15-7EF1-4376-8347-696180B128F1}" destId="{6D519D0A-BA4A-467B-873B-AB82AF7979FA}" srcOrd="0" destOrd="0" presId="urn:microsoft.com/office/officeart/2005/8/layout/hProcess9"/>
    <dgm:cxn modelId="{D0189B83-6ADA-4969-8D43-5615333882C1}" type="presOf" srcId="{F0B5B172-814A-43DE-8F6F-A061A434385F}" destId="{16F1D8E1-5F80-4DD1-9201-F26E8DF4E607}" srcOrd="0" destOrd="0" presId="urn:microsoft.com/office/officeart/2005/8/layout/hProcess9"/>
    <dgm:cxn modelId="{DF66178D-D244-4A06-A7CF-B3243085AADC}" srcId="{4E53B218-A073-4F72-BD87-58B950DD1D1E}" destId="{5DBDFC15-7EF1-4376-8347-696180B128F1}" srcOrd="2" destOrd="0" parTransId="{4DCBA7B4-1E57-475B-96E1-FCB5ACCB59F5}" sibTransId="{01AB1DAB-DEA5-44B8-A219-5D501764B5F7}"/>
    <dgm:cxn modelId="{42C05FAA-374E-4CEB-9006-097FC98983C9}" srcId="{4E53B218-A073-4F72-BD87-58B950DD1D1E}" destId="{F0B5B172-814A-43DE-8F6F-A061A434385F}" srcOrd="3" destOrd="0" parTransId="{292A15EC-2407-4911-8673-F915834959A7}" sibTransId="{BE94F5AC-434A-443E-A57C-8A7D8702F7A7}"/>
    <dgm:cxn modelId="{F1FEB0B1-88E0-484B-A712-1B41B9F9B4B8}" srcId="{4E53B218-A073-4F72-BD87-58B950DD1D1E}" destId="{9A42AB7D-A058-4270-8E78-AC09CB6B180A}" srcOrd="1" destOrd="0" parTransId="{3ADC4D6F-192F-48E4-B1D5-D4FD282B7BDC}" sibTransId="{4169EF94-82D2-41DF-BC98-9307CF45E23D}"/>
    <dgm:cxn modelId="{519C7CD8-DDDF-4275-A0CD-ED6D26932481}" type="presOf" srcId="{9A42AB7D-A058-4270-8E78-AC09CB6B180A}" destId="{2210AE87-35EE-4F5A-ABC2-BBA09B4FBABB}" srcOrd="0" destOrd="0" presId="urn:microsoft.com/office/officeart/2005/8/layout/hProcess9"/>
    <dgm:cxn modelId="{BE3B61E6-1B1C-4A78-B520-A35D692FBB69}" type="presOf" srcId="{4E53B218-A073-4F72-BD87-58B950DD1D1E}" destId="{6AD99C2A-95A5-4EB2-A2D5-CCFED35FE4C1}" srcOrd="0" destOrd="0" presId="urn:microsoft.com/office/officeart/2005/8/layout/hProcess9"/>
    <dgm:cxn modelId="{F5E26CE7-164E-4358-A211-A84E56C472DB}" srcId="{4E53B218-A073-4F72-BD87-58B950DD1D1E}" destId="{04ECCD07-7D65-4035-8976-A4348540E58C}" srcOrd="0" destOrd="0" parTransId="{9077E70C-B3B0-4ED1-AEE3-9E5EE45D22BD}" sibTransId="{AFCD6488-62F9-4E18-AA99-479490857930}"/>
    <dgm:cxn modelId="{716EA880-72B4-48DB-B368-7D52E0205F3C}" type="presParOf" srcId="{6AD99C2A-95A5-4EB2-A2D5-CCFED35FE4C1}" destId="{F8FF23B1-CFB3-4DE1-8F63-69C321FD358E}" srcOrd="0" destOrd="0" presId="urn:microsoft.com/office/officeart/2005/8/layout/hProcess9"/>
    <dgm:cxn modelId="{5BC197E8-FF02-430F-8953-62D8D6C213A5}" type="presParOf" srcId="{6AD99C2A-95A5-4EB2-A2D5-CCFED35FE4C1}" destId="{D4F4DF12-8BEB-43B9-951A-CEC451B05D1E}" srcOrd="1" destOrd="0" presId="urn:microsoft.com/office/officeart/2005/8/layout/hProcess9"/>
    <dgm:cxn modelId="{D83B36CC-E5E5-4167-B36C-4139A988FE2F}" type="presParOf" srcId="{D4F4DF12-8BEB-43B9-951A-CEC451B05D1E}" destId="{0B8D9920-4B99-482E-81CF-002E81B297C6}" srcOrd="0" destOrd="0" presId="urn:microsoft.com/office/officeart/2005/8/layout/hProcess9"/>
    <dgm:cxn modelId="{D57C5ECA-200C-4A46-9D44-369446D354F5}" type="presParOf" srcId="{D4F4DF12-8BEB-43B9-951A-CEC451B05D1E}" destId="{C0BDF96D-7961-4029-81FB-18B509CDDB4A}" srcOrd="1" destOrd="0" presId="urn:microsoft.com/office/officeart/2005/8/layout/hProcess9"/>
    <dgm:cxn modelId="{E7948CA3-2664-43F2-9304-63F31C87304D}" type="presParOf" srcId="{D4F4DF12-8BEB-43B9-951A-CEC451B05D1E}" destId="{2210AE87-35EE-4F5A-ABC2-BBA09B4FBABB}" srcOrd="2" destOrd="0" presId="urn:microsoft.com/office/officeart/2005/8/layout/hProcess9"/>
    <dgm:cxn modelId="{239AF179-0A22-4D58-BACD-F172BCBE4132}" type="presParOf" srcId="{D4F4DF12-8BEB-43B9-951A-CEC451B05D1E}" destId="{11796AC3-DA6E-46F3-BF9A-DFA7019494E9}" srcOrd="3" destOrd="0" presId="urn:microsoft.com/office/officeart/2005/8/layout/hProcess9"/>
    <dgm:cxn modelId="{BAB9BA82-894E-4EDD-BB82-B3E062EDE812}" type="presParOf" srcId="{D4F4DF12-8BEB-43B9-951A-CEC451B05D1E}" destId="{6D519D0A-BA4A-467B-873B-AB82AF7979FA}" srcOrd="4" destOrd="0" presId="urn:microsoft.com/office/officeart/2005/8/layout/hProcess9"/>
    <dgm:cxn modelId="{E5CDB541-18FC-4B7D-A34C-827DF7111173}" type="presParOf" srcId="{D4F4DF12-8BEB-43B9-951A-CEC451B05D1E}" destId="{8494B4FC-B0E1-4D0E-B482-87502D18093F}" srcOrd="5" destOrd="0" presId="urn:microsoft.com/office/officeart/2005/8/layout/hProcess9"/>
    <dgm:cxn modelId="{0D902603-AB0C-45CF-A374-5663DAC86E02}" type="presParOf" srcId="{D4F4DF12-8BEB-43B9-951A-CEC451B05D1E}" destId="{16F1D8E1-5F80-4DD1-9201-F26E8DF4E607}"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0113EB-431D-4706-AE90-E87936082C88}" type="doc">
      <dgm:prSet loTypeId="urn:microsoft.com/office/officeart/2018/5/layout/IconLeafLabelList" loCatId="icon" qsTypeId="urn:microsoft.com/office/officeart/2005/8/quickstyle/simple4" qsCatId="simple" csTypeId="urn:microsoft.com/office/officeart/2005/8/colors/colorful1" csCatId="colorful" phldr="1"/>
      <dgm:spPr/>
      <dgm:t>
        <a:bodyPr/>
        <a:lstStyle/>
        <a:p>
          <a:endParaRPr lang="en-US"/>
        </a:p>
      </dgm:t>
    </dgm:pt>
    <dgm:pt modelId="{AC96F534-79D2-4C69-B0CD-B8B8E63A398D}">
      <dgm:prSet/>
      <dgm:spPr/>
      <dgm:t>
        <a:bodyPr/>
        <a:lstStyle/>
        <a:p>
          <a:pPr>
            <a:lnSpc>
              <a:spcPct val="100000"/>
            </a:lnSpc>
            <a:defRPr cap="all"/>
          </a:pPr>
          <a:r>
            <a:rPr lang="en-US"/>
            <a:t>Specific</a:t>
          </a:r>
        </a:p>
      </dgm:t>
    </dgm:pt>
    <dgm:pt modelId="{5389045C-9E60-4241-9BDB-A939DAE2DBDD}" type="parTrans" cxnId="{A8C6E17F-8CFE-44F5-BCE1-6FCB8B325D90}">
      <dgm:prSet/>
      <dgm:spPr/>
      <dgm:t>
        <a:bodyPr/>
        <a:lstStyle/>
        <a:p>
          <a:endParaRPr lang="en-US"/>
        </a:p>
      </dgm:t>
    </dgm:pt>
    <dgm:pt modelId="{26EB1680-B789-4A9D-9884-FE07C9EFF470}" type="sibTrans" cxnId="{A8C6E17F-8CFE-44F5-BCE1-6FCB8B325D90}">
      <dgm:prSet/>
      <dgm:spPr/>
      <dgm:t>
        <a:bodyPr/>
        <a:lstStyle/>
        <a:p>
          <a:endParaRPr lang="en-US"/>
        </a:p>
      </dgm:t>
    </dgm:pt>
    <dgm:pt modelId="{1C919848-4850-4A2D-9764-7670C80E57DB}">
      <dgm:prSet/>
      <dgm:spPr/>
      <dgm:t>
        <a:bodyPr/>
        <a:lstStyle/>
        <a:p>
          <a:pPr>
            <a:lnSpc>
              <a:spcPct val="100000"/>
            </a:lnSpc>
            <a:defRPr cap="all"/>
          </a:pPr>
          <a:r>
            <a:rPr lang="en-US" dirty="0"/>
            <a:t>Measurable</a:t>
          </a:r>
        </a:p>
      </dgm:t>
    </dgm:pt>
    <dgm:pt modelId="{109BEEC0-B64F-4D51-AF70-2977B81D522D}" type="parTrans" cxnId="{C743286C-1112-4A49-B5F4-3EB7D34695CE}">
      <dgm:prSet/>
      <dgm:spPr/>
      <dgm:t>
        <a:bodyPr/>
        <a:lstStyle/>
        <a:p>
          <a:endParaRPr lang="en-US"/>
        </a:p>
      </dgm:t>
    </dgm:pt>
    <dgm:pt modelId="{1AF256DD-44BA-4F84-93A1-95B3799B20F0}" type="sibTrans" cxnId="{C743286C-1112-4A49-B5F4-3EB7D34695CE}">
      <dgm:prSet/>
      <dgm:spPr/>
      <dgm:t>
        <a:bodyPr/>
        <a:lstStyle/>
        <a:p>
          <a:endParaRPr lang="en-US"/>
        </a:p>
      </dgm:t>
    </dgm:pt>
    <dgm:pt modelId="{599E0522-185D-4635-8C56-1B537E7FBD44}">
      <dgm:prSet/>
      <dgm:spPr/>
      <dgm:t>
        <a:bodyPr/>
        <a:lstStyle/>
        <a:p>
          <a:pPr>
            <a:lnSpc>
              <a:spcPct val="100000"/>
            </a:lnSpc>
            <a:defRPr cap="all"/>
          </a:pPr>
          <a:r>
            <a:rPr lang="en-US"/>
            <a:t>Achievable</a:t>
          </a:r>
        </a:p>
      </dgm:t>
    </dgm:pt>
    <dgm:pt modelId="{A385783F-319C-433E-920A-1C73F369C6D5}" type="parTrans" cxnId="{5104109E-B9A9-4BE5-9678-228F6191EE13}">
      <dgm:prSet/>
      <dgm:spPr/>
      <dgm:t>
        <a:bodyPr/>
        <a:lstStyle/>
        <a:p>
          <a:endParaRPr lang="en-US"/>
        </a:p>
      </dgm:t>
    </dgm:pt>
    <dgm:pt modelId="{4E8A15CE-956B-45FB-BED1-7A81E36DCEF6}" type="sibTrans" cxnId="{5104109E-B9A9-4BE5-9678-228F6191EE13}">
      <dgm:prSet/>
      <dgm:spPr/>
      <dgm:t>
        <a:bodyPr/>
        <a:lstStyle/>
        <a:p>
          <a:endParaRPr lang="en-US"/>
        </a:p>
      </dgm:t>
    </dgm:pt>
    <dgm:pt modelId="{DD27ADD4-8B9E-4493-A7C9-84A7A9B2E120}">
      <dgm:prSet/>
      <dgm:spPr/>
      <dgm:t>
        <a:bodyPr/>
        <a:lstStyle/>
        <a:p>
          <a:pPr>
            <a:lnSpc>
              <a:spcPct val="100000"/>
            </a:lnSpc>
            <a:defRPr cap="all"/>
          </a:pPr>
          <a:r>
            <a:rPr lang="en-US"/>
            <a:t>Relevant</a:t>
          </a:r>
        </a:p>
      </dgm:t>
    </dgm:pt>
    <dgm:pt modelId="{4E478A57-8A83-4B88-9A9F-772288CD802C}" type="parTrans" cxnId="{066E966F-E7BB-4FB5-BECD-D91498EC4306}">
      <dgm:prSet/>
      <dgm:spPr/>
      <dgm:t>
        <a:bodyPr/>
        <a:lstStyle/>
        <a:p>
          <a:endParaRPr lang="en-US"/>
        </a:p>
      </dgm:t>
    </dgm:pt>
    <dgm:pt modelId="{ED3FE608-4981-4342-8E18-61F574AA0D90}" type="sibTrans" cxnId="{066E966F-E7BB-4FB5-BECD-D91498EC4306}">
      <dgm:prSet/>
      <dgm:spPr/>
      <dgm:t>
        <a:bodyPr/>
        <a:lstStyle/>
        <a:p>
          <a:endParaRPr lang="en-US"/>
        </a:p>
      </dgm:t>
    </dgm:pt>
    <dgm:pt modelId="{36EEF3A2-1ECD-47E6-9261-E30E1818F2FB}">
      <dgm:prSet/>
      <dgm:spPr/>
      <dgm:t>
        <a:bodyPr/>
        <a:lstStyle/>
        <a:p>
          <a:pPr>
            <a:lnSpc>
              <a:spcPct val="100000"/>
            </a:lnSpc>
            <a:defRPr cap="all"/>
          </a:pPr>
          <a:r>
            <a:rPr lang="en-US"/>
            <a:t>Time-bound</a:t>
          </a:r>
        </a:p>
      </dgm:t>
    </dgm:pt>
    <dgm:pt modelId="{00AFF59F-56A9-4999-971D-32C91BFEE9B1}" type="parTrans" cxnId="{21409177-8F80-4B7A-8648-D172C14A139F}">
      <dgm:prSet/>
      <dgm:spPr/>
      <dgm:t>
        <a:bodyPr/>
        <a:lstStyle/>
        <a:p>
          <a:endParaRPr lang="en-US"/>
        </a:p>
      </dgm:t>
    </dgm:pt>
    <dgm:pt modelId="{B828E53C-8482-40A3-9239-178F0047DA35}" type="sibTrans" cxnId="{21409177-8F80-4B7A-8648-D172C14A139F}">
      <dgm:prSet/>
      <dgm:spPr/>
      <dgm:t>
        <a:bodyPr/>
        <a:lstStyle/>
        <a:p>
          <a:endParaRPr lang="en-US"/>
        </a:p>
      </dgm:t>
    </dgm:pt>
    <dgm:pt modelId="{31F59945-B994-490A-8F30-D8DD23F4D14B}" type="pres">
      <dgm:prSet presAssocID="{6B0113EB-431D-4706-AE90-E87936082C88}" presName="root" presStyleCnt="0">
        <dgm:presLayoutVars>
          <dgm:dir/>
          <dgm:resizeHandles val="exact"/>
        </dgm:presLayoutVars>
      </dgm:prSet>
      <dgm:spPr/>
    </dgm:pt>
    <dgm:pt modelId="{9D3FCE49-01E7-4812-9E95-933F6B1B2245}" type="pres">
      <dgm:prSet presAssocID="{AC96F534-79D2-4C69-B0CD-B8B8E63A398D}" presName="compNode" presStyleCnt="0"/>
      <dgm:spPr/>
    </dgm:pt>
    <dgm:pt modelId="{7C035C77-0930-4CA9-B5BF-9EC1ECC2947F}" type="pres">
      <dgm:prSet presAssocID="{AC96F534-79D2-4C69-B0CD-B8B8E63A398D}" presName="iconBgRect" presStyleLbl="bgShp" presStyleIdx="0" presStyleCnt="5"/>
      <dgm:spPr>
        <a:prstGeom prst="round2DiagRect">
          <a:avLst>
            <a:gd name="adj1" fmla="val 29727"/>
            <a:gd name="adj2" fmla="val 0"/>
          </a:avLst>
        </a:prstGeom>
      </dgm:spPr>
    </dgm:pt>
    <dgm:pt modelId="{FCBACE7D-6A00-414E-8A1D-6D4EB5C12DFA}" type="pres">
      <dgm:prSet presAssocID="{AC96F534-79D2-4C69-B0CD-B8B8E63A398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A8897107-FC84-4E44-80E6-889B397D16A4}" type="pres">
      <dgm:prSet presAssocID="{AC96F534-79D2-4C69-B0CD-B8B8E63A398D}" presName="spaceRect" presStyleCnt="0"/>
      <dgm:spPr/>
    </dgm:pt>
    <dgm:pt modelId="{3C9ED811-DED5-4DAC-B153-0E33A1F05ED7}" type="pres">
      <dgm:prSet presAssocID="{AC96F534-79D2-4C69-B0CD-B8B8E63A398D}" presName="textRect" presStyleLbl="revTx" presStyleIdx="0" presStyleCnt="5">
        <dgm:presLayoutVars>
          <dgm:chMax val="1"/>
          <dgm:chPref val="1"/>
        </dgm:presLayoutVars>
      </dgm:prSet>
      <dgm:spPr/>
    </dgm:pt>
    <dgm:pt modelId="{40A68137-2D75-4498-A073-A1BAA1725BE6}" type="pres">
      <dgm:prSet presAssocID="{26EB1680-B789-4A9D-9884-FE07C9EFF470}" presName="sibTrans" presStyleCnt="0"/>
      <dgm:spPr/>
    </dgm:pt>
    <dgm:pt modelId="{9A2A9424-F7E7-42B3-BBA0-68AB951A3DBA}" type="pres">
      <dgm:prSet presAssocID="{1C919848-4850-4A2D-9764-7670C80E57DB}" presName="compNode" presStyleCnt="0"/>
      <dgm:spPr/>
    </dgm:pt>
    <dgm:pt modelId="{8D10CE43-15C8-4B14-A35E-6C85F7C337DB}" type="pres">
      <dgm:prSet presAssocID="{1C919848-4850-4A2D-9764-7670C80E57DB}" presName="iconBgRect" presStyleLbl="bgShp" presStyleIdx="1" presStyleCnt="5"/>
      <dgm:spPr>
        <a:prstGeom prst="round2DiagRect">
          <a:avLst>
            <a:gd name="adj1" fmla="val 29727"/>
            <a:gd name="adj2" fmla="val 0"/>
          </a:avLst>
        </a:prstGeom>
      </dgm:spPr>
    </dgm:pt>
    <dgm:pt modelId="{896E94A3-ACE9-4A23-9CD7-7E733FD67137}" type="pres">
      <dgm:prSet presAssocID="{1C919848-4850-4A2D-9764-7670C80E57D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7C8909D3-BEF4-4F79-A294-2F25F2B381B4}" type="pres">
      <dgm:prSet presAssocID="{1C919848-4850-4A2D-9764-7670C80E57DB}" presName="spaceRect" presStyleCnt="0"/>
      <dgm:spPr/>
    </dgm:pt>
    <dgm:pt modelId="{5E9C5D14-8051-44E1-B4AA-FD6CF7C1DBA3}" type="pres">
      <dgm:prSet presAssocID="{1C919848-4850-4A2D-9764-7670C80E57DB}" presName="textRect" presStyleLbl="revTx" presStyleIdx="1" presStyleCnt="5">
        <dgm:presLayoutVars>
          <dgm:chMax val="1"/>
          <dgm:chPref val="1"/>
        </dgm:presLayoutVars>
      </dgm:prSet>
      <dgm:spPr/>
    </dgm:pt>
    <dgm:pt modelId="{2F024D60-28BF-4874-99E5-F9C6DED0E02F}" type="pres">
      <dgm:prSet presAssocID="{1AF256DD-44BA-4F84-93A1-95B3799B20F0}" presName="sibTrans" presStyleCnt="0"/>
      <dgm:spPr/>
    </dgm:pt>
    <dgm:pt modelId="{4799C692-6FD5-4765-B3A5-67768A072BFB}" type="pres">
      <dgm:prSet presAssocID="{599E0522-185D-4635-8C56-1B537E7FBD44}" presName="compNode" presStyleCnt="0"/>
      <dgm:spPr/>
    </dgm:pt>
    <dgm:pt modelId="{C8F0C6F3-AABB-4C90-85F2-11C56BCAF53C}" type="pres">
      <dgm:prSet presAssocID="{599E0522-185D-4635-8C56-1B537E7FBD44}" presName="iconBgRect" presStyleLbl="bgShp" presStyleIdx="2" presStyleCnt="5"/>
      <dgm:spPr>
        <a:prstGeom prst="round2DiagRect">
          <a:avLst>
            <a:gd name="adj1" fmla="val 29727"/>
            <a:gd name="adj2" fmla="val 0"/>
          </a:avLst>
        </a:prstGeom>
      </dgm:spPr>
    </dgm:pt>
    <dgm:pt modelId="{7A68715B-BC94-41D5-B4C5-36A4DAC41807}" type="pres">
      <dgm:prSet presAssocID="{599E0522-185D-4635-8C56-1B537E7FBD4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CA9C2D93-1AD0-463A-9AAA-BCB2205B117A}" type="pres">
      <dgm:prSet presAssocID="{599E0522-185D-4635-8C56-1B537E7FBD44}" presName="spaceRect" presStyleCnt="0"/>
      <dgm:spPr/>
    </dgm:pt>
    <dgm:pt modelId="{4E846213-B4EB-4DBA-8082-2F37F885BBAF}" type="pres">
      <dgm:prSet presAssocID="{599E0522-185D-4635-8C56-1B537E7FBD44}" presName="textRect" presStyleLbl="revTx" presStyleIdx="2" presStyleCnt="5">
        <dgm:presLayoutVars>
          <dgm:chMax val="1"/>
          <dgm:chPref val="1"/>
        </dgm:presLayoutVars>
      </dgm:prSet>
      <dgm:spPr/>
    </dgm:pt>
    <dgm:pt modelId="{5AB0CDFC-5ADD-409E-BB60-A4D8301637EC}" type="pres">
      <dgm:prSet presAssocID="{4E8A15CE-956B-45FB-BED1-7A81E36DCEF6}" presName="sibTrans" presStyleCnt="0"/>
      <dgm:spPr/>
    </dgm:pt>
    <dgm:pt modelId="{FF4CA92B-F446-4143-8C66-8C0D32318FE9}" type="pres">
      <dgm:prSet presAssocID="{DD27ADD4-8B9E-4493-A7C9-84A7A9B2E120}" presName="compNode" presStyleCnt="0"/>
      <dgm:spPr/>
    </dgm:pt>
    <dgm:pt modelId="{C2C88AFB-73F0-48DD-97B4-68C53A79D437}" type="pres">
      <dgm:prSet presAssocID="{DD27ADD4-8B9E-4493-A7C9-84A7A9B2E120}" presName="iconBgRect" presStyleLbl="bgShp" presStyleIdx="3" presStyleCnt="5"/>
      <dgm:spPr>
        <a:prstGeom prst="round2DiagRect">
          <a:avLst>
            <a:gd name="adj1" fmla="val 29727"/>
            <a:gd name="adj2" fmla="val 0"/>
          </a:avLst>
        </a:prstGeom>
      </dgm:spPr>
    </dgm:pt>
    <dgm:pt modelId="{F7574888-84B4-4B2B-A526-575AD2C7FC84}" type="pres">
      <dgm:prSet presAssocID="{DD27ADD4-8B9E-4493-A7C9-84A7A9B2E12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gnifying glass"/>
        </a:ext>
      </dgm:extLst>
    </dgm:pt>
    <dgm:pt modelId="{761E01C6-0461-4A51-B800-E461C736AEA0}" type="pres">
      <dgm:prSet presAssocID="{DD27ADD4-8B9E-4493-A7C9-84A7A9B2E120}" presName="spaceRect" presStyleCnt="0"/>
      <dgm:spPr/>
    </dgm:pt>
    <dgm:pt modelId="{4409DAEF-1C69-4518-AD8E-CBC3DBDE57C5}" type="pres">
      <dgm:prSet presAssocID="{DD27ADD4-8B9E-4493-A7C9-84A7A9B2E120}" presName="textRect" presStyleLbl="revTx" presStyleIdx="3" presStyleCnt="5">
        <dgm:presLayoutVars>
          <dgm:chMax val="1"/>
          <dgm:chPref val="1"/>
        </dgm:presLayoutVars>
      </dgm:prSet>
      <dgm:spPr/>
    </dgm:pt>
    <dgm:pt modelId="{E2538218-BC17-4F47-A7F1-44A7C5A9AA5E}" type="pres">
      <dgm:prSet presAssocID="{ED3FE608-4981-4342-8E18-61F574AA0D90}" presName="sibTrans" presStyleCnt="0"/>
      <dgm:spPr/>
    </dgm:pt>
    <dgm:pt modelId="{BD685F3B-C3F7-4170-909F-33031CF30E5F}" type="pres">
      <dgm:prSet presAssocID="{36EEF3A2-1ECD-47E6-9261-E30E1818F2FB}" presName="compNode" presStyleCnt="0"/>
      <dgm:spPr/>
    </dgm:pt>
    <dgm:pt modelId="{F1AB57AB-FFA9-4AA3-9E79-0EC1EEF681D2}" type="pres">
      <dgm:prSet presAssocID="{36EEF3A2-1ECD-47E6-9261-E30E1818F2FB}" presName="iconBgRect" presStyleLbl="bgShp" presStyleIdx="4" presStyleCnt="5"/>
      <dgm:spPr>
        <a:prstGeom prst="round2DiagRect">
          <a:avLst>
            <a:gd name="adj1" fmla="val 29727"/>
            <a:gd name="adj2" fmla="val 0"/>
          </a:avLst>
        </a:prstGeom>
      </dgm:spPr>
    </dgm:pt>
    <dgm:pt modelId="{AD4DAA69-B42C-4600-B49F-1C7026FAC688}" type="pres">
      <dgm:prSet presAssocID="{36EEF3A2-1ECD-47E6-9261-E30E1818F2F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opwatch"/>
        </a:ext>
      </dgm:extLst>
    </dgm:pt>
    <dgm:pt modelId="{C1A8B578-8454-49F6-BABF-7C49ED027F11}" type="pres">
      <dgm:prSet presAssocID="{36EEF3A2-1ECD-47E6-9261-E30E1818F2FB}" presName="spaceRect" presStyleCnt="0"/>
      <dgm:spPr/>
    </dgm:pt>
    <dgm:pt modelId="{CDFC91F7-8C51-4E57-BF4F-70DB324A9E86}" type="pres">
      <dgm:prSet presAssocID="{36EEF3A2-1ECD-47E6-9261-E30E1818F2FB}" presName="textRect" presStyleLbl="revTx" presStyleIdx="4" presStyleCnt="5">
        <dgm:presLayoutVars>
          <dgm:chMax val="1"/>
          <dgm:chPref val="1"/>
        </dgm:presLayoutVars>
      </dgm:prSet>
      <dgm:spPr/>
    </dgm:pt>
  </dgm:ptLst>
  <dgm:cxnLst>
    <dgm:cxn modelId="{B02F1800-3A92-4340-9851-1EBDA6E102B7}" type="presOf" srcId="{1C919848-4850-4A2D-9764-7670C80E57DB}" destId="{5E9C5D14-8051-44E1-B4AA-FD6CF7C1DBA3}" srcOrd="0" destOrd="0" presId="urn:microsoft.com/office/officeart/2018/5/layout/IconLeafLabelList"/>
    <dgm:cxn modelId="{E3C98C35-8B77-4516-AC71-8AA5A7525A49}" type="presOf" srcId="{AC96F534-79D2-4C69-B0CD-B8B8E63A398D}" destId="{3C9ED811-DED5-4DAC-B153-0E33A1F05ED7}" srcOrd="0" destOrd="0" presId="urn:microsoft.com/office/officeart/2018/5/layout/IconLeafLabelList"/>
    <dgm:cxn modelId="{C743286C-1112-4A49-B5F4-3EB7D34695CE}" srcId="{6B0113EB-431D-4706-AE90-E87936082C88}" destId="{1C919848-4850-4A2D-9764-7670C80E57DB}" srcOrd="1" destOrd="0" parTransId="{109BEEC0-B64F-4D51-AF70-2977B81D522D}" sibTransId="{1AF256DD-44BA-4F84-93A1-95B3799B20F0}"/>
    <dgm:cxn modelId="{066E966F-E7BB-4FB5-BECD-D91498EC4306}" srcId="{6B0113EB-431D-4706-AE90-E87936082C88}" destId="{DD27ADD4-8B9E-4493-A7C9-84A7A9B2E120}" srcOrd="3" destOrd="0" parTransId="{4E478A57-8A83-4B88-9A9F-772288CD802C}" sibTransId="{ED3FE608-4981-4342-8E18-61F574AA0D90}"/>
    <dgm:cxn modelId="{AF587E72-6A64-410C-80A3-27F9749CD5BD}" type="presOf" srcId="{DD27ADD4-8B9E-4493-A7C9-84A7A9B2E120}" destId="{4409DAEF-1C69-4518-AD8E-CBC3DBDE57C5}" srcOrd="0" destOrd="0" presId="urn:microsoft.com/office/officeart/2018/5/layout/IconLeafLabelList"/>
    <dgm:cxn modelId="{21409177-8F80-4B7A-8648-D172C14A139F}" srcId="{6B0113EB-431D-4706-AE90-E87936082C88}" destId="{36EEF3A2-1ECD-47E6-9261-E30E1818F2FB}" srcOrd="4" destOrd="0" parTransId="{00AFF59F-56A9-4999-971D-32C91BFEE9B1}" sibTransId="{B828E53C-8482-40A3-9239-178F0047DA35}"/>
    <dgm:cxn modelId="{A8C6E17F-8CFE-44F5-BCE1-6FCB8B325D90}" srcId="{6B0113EB-431D-4706-AE90-E87936082C88}" destId="{AC96F534-79D2-4C69-B0CD-B8B8E63A398D}" srcOrd="0" destOrd="0" parTransId="{5389045C-9E60-4241-9BDB-A939DAE2DBDD}" sibTransId="{26EB1680-B789-4A9D-9884-FE07C9EFF470}"/>
    <dgm:cxn modelId="{5104109E-B9A9-4BE5-9678-228F6191EE13}" srcId="{6B0113EB-431D-4706-AE90-E87936082C88}" destId="{599E0522-185D-4635-8C56-1B537E7FBD44}" srcOrd="2" destOrd="0" parTransId="{A385783F-319C-433E-920A-1C73F369C6D5}" sibTransId="{4E8A15CE-956B-45FB-BED1-7A81E36DCEF6}"/>
    <dgm:cxn modelId="{5D95BBB7-8515-4E23-B7CD-8D314A994A33}" type="presOf" srcId="{6B0113EB-431D-4706-AE90-E87936082C88}" destId="{31F59945-B994-490A-8F30-D8DD23F4D14B}" srcOrd="0" destOrd="0" presId="urn:microsoft.com/office/officeart/2018/5/layout/IconLeafLabelList"/>
    <dgm:cxn modelId="{E76060E9-4707-41A4-BE87-BE5CE5BEF48C}" type="presOf" srcId="{599E0522-185D-4635-8C56-1B537E7FBD44}" destId="{4E846213-B4EB-4DBA-8082-2F37F885BBAF}" srcOrd="0" destOrd="0" presId="urn:microsoft.com/office/officeart/2018/5/layout/IconLeafLabelList"/>
    <dgm:cxn modelId="{87D216F2-0FA6-491F-B304-0DA36274B18C}" type="presOf" srcId="{36EEF3A2-1ECD-47E6-9261-E30E1818F2FB}" destId="{CDFC91F7-8C51-4E57-BF4F-70DB324A9E86}" srcOrd="0" destOrd="0" presId="urn:microsoft.com/office/officeart/2018/5/layout/IconLeafLabelList"/>
    <dgm:cxn modelId="{3FE1D33E-71E4-434E-B3E5-9DF001611C0D}" type="presParOf" srcId="{31F59945-B994-490A-8F30-D8DD23F4D14B}" destId="{9D3FCE49-01E7-4812-9E95-933F6B1B2245}" srcOrd="0" destOrd="0" presId="urn:microsoft.com/office/officeart/2018/5/layout/IconLeafLabelList"/>
    <dgm:cxn modelId="{FD34B609-99AD-45DF-97EB-886DC568D372}" type="presParOf" srcId="{9D3FCE49-01E7-4812-9E95-933F6B1B2245}" destId="{7C035C77-0930-4CA9-B5BF-9EC1ECC2947F}" srcOrd="0" destOrd="0" presId="urn:microsoft.com/office/officeart/2018/5/layout/IconLeafLabelList"/>
    <dgm:cxn modelId="{37DF4F93-520B-48E8-ADEB-ABEC863AE06C}" type="presParOf" srcId="{9D3FCE49-01E7-4812-9E95-933F6B1B2245}" destId="{FCBACE7D-6A00-414E-8A1D-6D4EB5C12DFA}" srcOrd="1" destOrd="0" presId="urn:microsoft.com/office/officeart/2018/5/layout/IconLeafLabelList"/>
    <dgm:cxn modelId="{D2702936-C3BA-434F-A9A2-AAEE5835B455}" type="presParOf" srcId="{9D3FCE49-01E7-4812-9E95-933F6B1B2245}" destId="{A8897107-FC84-4E44-80E6-889B397D16A4}" srcOrd="2" destOrd="0" presId="urn:microsoft.com/office/officeart/2018/5/layout/IconLeafLabelList"/>
    <dgm:cxn modelId="{FC4A5627-9264-42B0-841A-D3DE67325EE0}" type="presParOf" srcId="{9D3FCE49-01E7-4812-9E95-933F6B1B2245}" destId="{3C9ED811-DED5-4DAC-B153-0E33A1F05ED7}" srcOrd="3" destOrd="0" presId="urn:microsoft.com/office/officeart/2018/5/layout/IconLeafLabelList"/>
    <dgm:cxn modelId="{55358523-15C5-470C-86AC-9E8D89A52EE5}" type="presParOf" srcId="{31F59945-B994-490A-8F30-D8DD23F4D14B}" destId="{40A68137-2D75-4498-A073-A1BAA1725BE6}" srcOrd="1" destOrd="0" presId="urn:microsoft.com/office/officeart/2018/5/layout/IconLeafLabelList"/>
    <dgm:cxn modelId="{8628A158-D114-4CCD-B5C5-EC6C0A908E81}" type="presParOf" srcId="{31F59945-B994-490A-8F30-D8DD23F4D14B}" destId="{9A2A9424-F7E7-42B3-BBA0-68AB951A3DBA}" srcOrd="2" destOrd="0" presId="urn:microsoft.com/office/officeart/2018/5/layout/IconLeafLabelList"/>
    <dgm:cxn modelId="{7C540E54-8FD6-484F-9C00-032668B93824}" type="presParOf" srcId="{9A2A9424-F7E7-42B3-BBA0-68AB951A3DBA}" destId="{8D10CE43-15C8-4B14-A35E-6C85F7C337DB}" srcOrd="0" destOrd="0" presId="urn:microsoft.com/office/officeart/2018/5/layout/IconLeafLabelList"/>
    <dgm:cxn modelId="{4E85B23F-7B6D-46A0-A6F6-B569A0F7EBCB}" type="presParOf" srcId="{9A2A9424-F7E7-42B3-BBA0-68AB951A3DBA}" destId="{896E94A3-ACE9-4A23-9CD7-7E733FD67137}" srcOrd="1" destOrd="0" presId="urn:microsoft.com/office/officeart/2018/5/layout/IconLeafLabelList"/>
    <dgm:cxn modelId="{757A48C8-6BF7-4747-9FB3-8DDA2357FA67}" type="presParOf" srcId="{9A2A9424-F7E7-42B3-BBA0-68AB951A3DBA}" destId="{7C8909D3-BEF4-4F79-A294-2F25F2B381B4}" srcOrd="2" destOrd="0" presId="urn:microsoft.com/office/officeart/2018/5/layout/IconLeafLabelList"/>
    <dgm:cxn modelId="{34659DAB-687C-4B7D-BCC2-5983E4F5C760}" type="presParOf" srcId="{9A2A9424-F7E7-42B3-BBA0-68AB951A3DBA}" destId="{5E9C5D14-8051-44E1-B4AA-FD6CF7C1DBA3}" srcOrd="3" destOrd="0" presId="urn:microsoft.com/office/officeart/2018/5/layout/IconLeafLabelList"/>
    <dgm:cxn modelId="{B1F69120-8588-4DEE-B00B-4DCF3B1FE8B9}" type="presParOf" srcId="{31F59945-B994-490A-8F30-D8DD23F4D14B}" destId="{2F024D60-28BF-4874-99E5-F9C6DED0E02F}" srcOrd="3" destOrd="0" presId="urn:microsoft.com/office/officeart/2018/5/layout/IconLeafLabelList"/>
    <dgm:cxn modelId="{56641847-A894-4A96-A3F8-EA38EF1DDBAB}" type="presParOf" srcId="{31F59945-B994-490A-8F30-D8DD23F4D14B}" destId="{4799C692-6FD5-4765-B3A5-67768A072BFB}" srcOrd="4" destOrd="0" presId="urn:microsoft.com/office/officeart/2018/5/layout/IconLeafLabelList"/>
    <dgm:cxn modelId="{EC4080F1-7D64-4318-A927-B01960E0361F}" type="presParOf" srcId="{4799C692-6FD5-4765-B3A5-67768A072BFB}" destId="{C8F0C6F3-AABB-4C90-85F2-11C56BCAF53C}" srcOrd="0" destOrd="0" presId="urn:microsoft.com/office/officeart/2018/5/layout/IconLeafLabelList"/>
    <dgm:cxn modelId="{016420D0-37A2-4F6F-AD58-41EA0CBE77CB}" type="presParOf" srcId="{4799C692-6FD5-4765-B3A5-67768A072BFB}" destId="{7A68715B-BC94-41D5-B4C5-36A4DAC41807}" srcOrd="1" destOrd="0" presId="urn:microsoft.com/office/officeart/2018/5/layout/IconLeafLabelList"/>
    <dgm:cxn modelId="{DA0A8E3F-82FF-4B5F-89A6-E792541E3894}" type="presParOf" srcId="{4799C692-6FD5-4765-B3A5-67768A072BFB}" destId="{CA9C2D93-1AD0-463A-9AAA-BCB2205B117A}" srcOrd="2" destOrd="0" presId="urn:microsoft.com/office/officeart/2018/5/layout/IconLeafLabelList"/>
    <dgm:cxn modelId="{21DB201E-0220-4B65-8767-65B773CA4C8B}" type="presParOf" srcId="{4799C692-6FD5-4765-B3A5-67768A072BFB}" destId="{4E846213-B4EB-4DBA-8082-2F37F885BBAF}" srcOrd="3" destOrd="0" presId="urn:microsoft.com/office/officeart/2018/5/layout/IconLeafLabelList"/>
    <dgm:cxn modelId="{F6324D41-0017-4866-9B62-EA1A8177250F}" type="presParOf" srcId="{31F59945-B994-490A-8F30-D8DD23F4D14B}" destId="{5AB0CDFC-5ADD-409E-BB60-A4D8301637EC}" srcOrd="5" destOrd="0" presId="urn:microsoft.com/office/officeart/2018/5/layout/IconLeafLabelList"/>
    <dgm:cxn modelId="{D434E9BB-BD84-4051-875E-73FB157BDF05}" type="presParOf" srcId="{31F59945-B994-490A-8F30-D8DD23F4D14B}" destId="{FF4CA92B-F446-4143-8C66-8C0D32318FE9}" srcOrd="6" destOrd="0" presId="urn:microsoft.com/office/officeart/2018/5/layout/IconLeafLabelList"/>
    <dgm:cxn modelId="{17C9808C-BFBB-451E-AEB5-88F410A2EB21}" type="presParOf" srcId="{FF4CA92B-F446-4143-8C66-8C0D32318FE9}" destId="{C2C88AFB-73F0-48DD-97B4-68C53A79D437}" srcOrd="0" destOrd="0" presId="urn:microsoft.com/office/officeart/2018/5/layout/IconLeafLabelList"/>
    <dgm:cxn modelId="{44A55227-CBA8-4A95-8796-1CA9BA007C59}" type="presParOf" srcId="{FF4CA92B-F446-4143-8C66-8C0D32318FE9}" destId="{F7574888-84B4-4B2B-A526-575AD2C7FC84}" srcOrd="1" destOrd="0" presId="urn:microsoft.com/office/officeart/2018/5/layout/IconLeafLabelList"/>
    <dgm:cxn modelId="{1E745232-4661-4BBF-9FEB-EACFF0B72568}" type="presParOf" srcId="{FF4CA92B-F446-4143-8C66-8C0D32318FE9}" destId="{761E01C6-0461-4A51-B800-E461C736AEA0}" srcOrd="2" destOrd="0" presId="urn:microsoft.com/office/officeart/2018/5/layout/IconLeafLabelList"/>
    <dgm:cxn modelId="{8B95A5B8-CF12-405D-B796-3956F46566BB}" type="presParOf" srcId="{FF4CA92B-F446-4143-8C66-8C0D32318FE9}" destId="{4409DAEF-1C69-4518-AD8E-CBC3DBDE57C5}" srcOrd="3" destOrd="0" presId="urn:microsoft.com/office/officeart/2018/5/layout/IconLeafLabelList"/>
    <dgm:cxn modelId="{8C89BD45-1B75-464E-AD43-FC392F418182}" type="presParOf" srcId="{31F59945-B994-490A-8F30-D8DD23F4D14B}" destId="{E2538218-BC17-4F47-A7F1-44A7C5A9AA5E}" srcOrd="7" destOrd="0" presId="urn:microsoft.com/office/officeart/2018/5/layout/IconLeafLabelList"/>
    <dgm:cxn modelId="{D1655E01-2005-4C7B-A82F-DAAC03CF801E}" type="presParOf" srcId="{31F59945-B994-490A-8F30-D8DD23F4D14B}" destId="{BD685F3B-C3F7-4170-909F-33031CF30E5F}" srcOrd="8" destOrd="0" presId="urn:microsoft.com/office/officeart/2018/5/layout/IconLeafLabelList"/>
    <dgm:cxn modelId="{9E0E90FD-1A6C-4E0C-9AB1-A5E65401A17C}" type="presParOf" srcId="{BD685F3B-C3F7-4170-909F-33031CF30E5F}" destId="{F1AB57AB-FFA9-4AA3-9E79-0EC1EEF681D2}" srcOrd="0" destOrd="0" presId="urn:microsoft.com/office/officeart/2018/5/layout/IconLeafLabelList"/>
    <dgm:cxn modelId="{31B3F90E-7543-4E9D-8A0F-95CACDD07CE0}" type="presParOf" srcId="{BD685F3B-C3F7-4170-909F-33031CF30E5F}" destId="{AD4DAA69-B42C-4600-B49F-1C7026FAC688}" srcOrd="1" destOrd="0" presId="urn:microsoft.com/office/officeart/2018/5/layout/IconLeafLabelList"/>
    <dgm:cxn modelId="{3DCCDEC3-5504-4D34-BCB4-453953668824}" type="presParOf" srcId="{BD685F3B-C3F7-4170-909F-33031CF30E5F}" destId="{C1A8B578-8454-49F6-BABF-7C49ED027F11}" srcOrd="2" destOrd="0" presId="urn:microsoft.com/office/officeart/2018/5/layout/IconLeafLabelList"/>
    <dgm:cxn modelId="{E6DB4DE4-44C9-41CF-8EF5-FE35478634F1}" type="presParOf" srcId="{BD685F3B-C3F7-4170-909F-33031CF30E5F}" destId="{CDFC91F7-8C51-4E57-BF4F-70DB324A9E86}"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90A44C-611D-41FC-9889-DCBF8A8FE92D}"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34031472-7F5C-4EF8-B44B-DA3277773CC1}">
      <dgm:prSet/>
      <dgm:spPr/>
      <dgm:t>
        <a:bodyPr/>
        <a:lstStyle/>
        <a:p>
          <a:pPr>
            <a:defRPr cap="all"/>
          </a:pPr>
          <a:r>
            <a:rPr lang="en-US"/>
            <a:t>Student to Faculty </a:t>
          </a:r>
        </a:p>
      </dgm:t>
    </dgm:pt>
    <dgm:pt modelId="{E8D6A0EE-CF6D-45B5-BEB8-C0A2B0E4B12A}" type="parTrans" cxnId="{21E211D0-9998-4A02-A617-FD5905ABB8F8}">
      <dgm:prSet/>
      <dgm:spPr/>
      <dgm:t>
        <a:bodyPr/>
        <a:lstStyle/>
        <a:p>
          <a:endParaRPr lang="en-US"/>
        </a:p>
      </dgm:t>
    </dgm:pt>
    <dgm:pt modelId="{B74F206D-9BB0-4A18-BE2E-F459EB99CD03}" type="sibTrans" cxnId="{21E211D0-9998-4A02-A617-FD5905ABB8F8}">
      <dgm:prSet/>
      <dgm:spPr/>
      <dgm:t>
        <a:bodyPr/>
        <a:lstStyle/>
        <a:p>
          <a:endParaRPr lang="en-US"/>
        </a:p>
      </dgm:t>
    </dgm:pt>
    <dgm:pt modelId="{E604BBA2-CC4B-4AAA-9681-5E3470D2ED01}">
      <dgm:prSet/>
      <dgm:spPr/>
      <dgm:t>
        <a:bodyPr/>
        <a:lstStyle/>
        <a:p>
          <a:pPr>
            <a:defRPr cap="all"/>
          </a:pPr>
          <a:r>
            <a:rPr lang="en-US"/>
            <a:t>Student to Content</a:t>
          </a:r>
        </a:p>
      </dgm:t>
    </dgm:pt>
    <dgm:pt modelId="{5CF34242-8388-486E-AF58-EA3E4BF00D57}" type="parTrans" cxnId="{4B7D727A-D41C-4657-B11B-CD8EC3B3E0A3}">
      <dgm:prSet/>
      <dgm:spPr/>
      <dgm:t>
        <a:bodyPr/>
        <a:lstStyle/>
        <a:p>
          <a:endParaRPr lang="en-US"/>
        </a:p>
      </dgm:t>
    </dgm:pt>
    <dgm:pt modelId="{556EBE24-F3B8-49B9-BA98-B440C0FC0AF3}" type="sibTrans" cxnId="{4B7D727A-D41C-4657-B11B-CD8EC3B3E0A3}">
      <dgm:prSet/>
      <dgm:spPr/>
      <dgm:t>
        <a:bodyPr/>
        <a:lstStyle/>
        <a:p>
          <a:endParaRPr lang="en-US"/>
        </a:p>
      </dgm:t>
    </dgm:pt>
    <dgm:pt modelId="{E9A89E6C-C6D8-463A-BDBC-E3A514100838}">
      <dgm:prSet/>
      <dgm:spPr/>
      <dgm:t>
        <a:bodyPr/>
        <a:lstStyle/>
        <a:p>
          <a:pPr>
            <a:defRPr cap="all"/>
          </a:pPr>
          <a:r>
            <a:rPr lang="en-US"/>
            <a:t>Student to Student</a:t>
          </a:r>
        </a:p>
      </dgm:t>
    </dgm:pt>
    <dgm:pt modelId="{31CB7EFD-6662-46D8-8434-69EEBC3BEB4C}" type="parTrans" cxnId="{DA417E23-A44B-470E-8F3C-497A3A01C2FE}">
      <dgm:prSet/>
      <dgm:spPr/>
      <dgm:t>
        <a:bodyPr/>
        <a:lstStyle/>
        <a:p>
          <a:endParaRPr lang="en-US"/>
        </a:p>
      </dgm:t>
    </dgm:pt>
    <dgm:pt modelId="{96E7D424-773B-4B5F-8536-54BE57D99C6A}" type="sibTrans" cxnId="{DA417E23-A44B-470E-8F3C-497A3A01C2FE}">
      <dgm:prSet/>
      <dgm:spPr/>
      <dgm:t>
        <a:bodyPr/>
        <a:lstStyle/>
        <a:p>
          <a:endParaRPr lang="en-US"/>
        </a:p>
      </dgm:t>
    </dgm:pt>
    <dgm:pt modelId="{0DCADCBF-D13D-45FE-B500-21C552E8876C}" type="pres">
      <dgm:prSet presAssocID="{6790A44C-611D-41FC-9889-DCBF8A8FE92D}" presName="root" presStyleCnt="0">
        <dgm:presLayoutVars>
          <dgm:dir/>
          <dgm:resizeHandles val="exact"/>
        </dgm:presLayoutVars>
      </dgm:prSet>
      <dgm:spPr/>
    </dgm:pt>
    <dgm:pt modelId="{7544A189-038D-4F74-B844-F6F245ED64F8}" type="pres">
      <dgm:prSet presAssocID="{34031472-7F5C-4EF8-B44B-DA3277773CC1}" presName="compNode" presStyleCnt="0"/>
      <dgm:spPr/>
    </dgm:pt>
    <dgm:pt modelId="{349C31C7-1821-4C83-9BF1-FAB1F4F0CE61}" type="pres">
      <dgm:prSet presAssocID="{34031472-7F5C-4EF8-B44B-DA3277773CC1}" presName="iconBgRect" presStyleLbl="bgShp" presStyleIdx="0" presStyleCnt="3"/>
      <dgm:spPr/>
    </dgm:pt>
    <dgm:pt modelId="{7313764F-BDC3-4675-B47E-67EAD5F9D2D3}" type="pres">
      <dgm:prSet presAssocID="{34031472-7F5C-4EF8-B44B-DA3277773CC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E0923A98-4F32-4677-ABDD-022F8FBA6446}" type="pres">
      <dgm:prSet presAssocID="{34031472-7F5C-4EF8-B44B-DA3277773CC1}" presName="spaceRect" presStyleCnt="0"/>
      <dgm:spPr/>
    </dgm:pt>
    <dgm:pt modelId="{29FFC28C-4CCA-4B76-85BF-17BA4EA85886}" type="pres">
      <dgm:prSet presAssocID="{34031472-7F5C-4EF8-B44B-DA3277773CC1}" presName="textRect" presStyleLbl="revTx" presStyleIdx="0" presStyleCnt="3">
        <dgm:presLayoutVars>
          <dgm:chMax val="1"/>
          <dgm:chPref val="1"/>
        </dgm:presLayoutVars>
      </dgm:prSet>
      <dgm:spPr/>
    </dgm:pt>
    <dgm:pt modelId="{5F4C4167-5026-441F-BDB1-0391C65C7D3C}" type="pres">
      <dgm:prSet presAssocID="{B74F206D-9BB0-4A18-BE2E-F459EB99CD03}" presName="sibTrans" presStyleCnt="0"/>
      <dgm:spPr/>
    </dgm:pt>
    <dgm:pt modelId="{D0D2CD9F-6BD1-4FEE-84E7-BD01CE004AB6}" type="pres">
      <dgm:prSet presAssocID="{E604BBA2-CC4B-4AAA-9681-5E3470D2ED01}" presName="compNode" presStyleCnt="0"/>
      <dgm:spPr/>
    </dgm:pt>
    <dgm:pt modelId="{EFDF4893-4959-42BA-B23A-364F80B04980}" type="pres">
      <dgm:prSet presAssocID="{E604BBA2-CC4B-4AAA-9681-5E3470D2ED01}" presName="iconBgRect" presStyleLbl="bgShp" presStyleIdx="1" presStyleCnt="3"/>
      <dgm:spPr/>
    </dgm:pt>
    <dgm:pt modelId="{617BBB63-336D-4A8B-A54E-BF49874D3F97}" type="pres">
      <dgm:prSet presAssocID="{E604BBA2-CC4B-4AAA-9681-5E3470D2ED0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362A7579-139B-487A-9358-252A547A2084}" type="pres">
      <dgm:prSet presAssocID="{E604BBA2-CC4B-4AAA-9681-5E3470D2ED01}" presName="spaceRect" presStyleCnt="0"/>
      <dgm:spPr/>
    </dgm:pt>
    <dgm:pt modelId="{A6BE1E67-7C08-454E-A129-04477559A484}" type="pres">
      <dgm:prSet presAssocID="{E604BBA2-CC4B-4AAA-9681-5E3470D2ED01}" presName="textRect" presStyleLbl="revTx" presStyleIdx="1" presStyleCnt="3">
        <dgm:presLayoutVars>
          <dgm:chMax val="1"/>
          <dgm:chPref val="1"/>
        </dgm:presLayoutVars>
      </dgm:prSet>
      <dgm:spPr/>
    </dgm:pt>
    <dgm:pt modelId="{61E4BFF8-829C-4B7F-A40C-05A578ED3FA5}" type="pres">
      <dgm:prSet presAssocID="{556EBE24-F3B8-49B9-BA98-B440C0FC0AF3}" presName="sibTrans" presStyleCnt="0"/>
      <dgm:spPr/>
    </dgm:pt>
    <dgm:pt modelId="{76A2E37B-3252-4C9F-84E0-0A77DF3DD493}" type="pres">
      <dgm:prSet presAssocID="{E9A89E6C-C6D8-463A-BDBC-E3A514100838}" presName="compNode" presStyleCnt="0"/>
      <dgm:spPr/>
    </dgm:pt>
    <dgm:pt modelId="{8A7E5525-459A-4FC3-800D-907A389C8CF3}" type="pres">
      <dgm:prSet presAssocID="{E9A89E6C-C6D8-463A-BDBC-E3A514100838}" presName="iconBgRect" presStyleLbl="bgShp" presStyleIdx="2" presStyleCnt="3"/>
      <dgm:spPr/>
    </dgm:pt>
    <dgm:pt modelId="{E39A2775-D064-4A56-B6E0-93B09BB3F64F}" type="pres">
      <dgm:prSet presAssocID="{E9A89E6C-C6D8-463A-BDBC-E3A51410083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oardroom"/>
        </a:ext>
      </dgm:extLst>
    </dgm:pt>
    <dgm:pt modelId="{55F4DB1C-A646-4D1D-AFB8-11ADF63ABA63}" type="pres">
      <dgm:prSet presAssocID="{E9A89E6C-C6D8-463A-BDBC-E3A514100838}" presName="spaceRect" presStyleCnt="0"/>
      <dgm:spPr/>
    </dgm:pt>
    <dgm:pt modelId="{31E26E13-8303-4207-BCD4-5A028FD55953}" type="pres">
      <dgm:prSet presAssocID="{E9A89E6C-C6D8-463A-BDBC-E3A514100838}" presName="textRect" presStyleLbl="revTx" presStyleIdx="2" presStyleCnt="3">
        <dgm:presLayoutVars>
          <dgm:chMax val="1"/>
          <dgm:chPref val="1"/>
        </dgm:presLayoutVars>
      </dgm:prSet>
      <dgm:spPr/>
    </dgm:pt>
  </dgm:ptLst>
  <dgm:cxnLst>
    <dgm:cxn modelId="{97838811-D78F-4CBB-93AD-6B1F0FD72DD2}" type="presOf" srcId="{E604BBA2-CC4B-4AAA-9681-5E3470D2ED01}" destId="{A6BE1E67-7C08-454E-A129-04477559A484}" srcOrd="0" destOrd="0" presId="urn:microsoft.com/office/officeart/2018/5/layout/IconCircleLabelList"/>
    <dgm:cxn modelId="{B77FC81F-24ED-48B6-98DA-3040E33D219F}" type="presOf" srcId="{6790A44C-611D-41FC-9889-DCBF8A8FE92D}" destId="{0DCADCBF-D13D-45FE-B500-21C552E8876C}" srcOrd="0" destOrd="0" presId="urn:microsoft.com/office/officeart/2018/5/layout/IconCircleLabelList"/>
    <dgm:cxn modelId="{DA417E23-A44B-470E-8F3C-497A3A01C2FE}" srcId="{6790A44C-611D-41FC-9889-DCBF8A8FE92D}" destId="{E9A89E6C-C6D8-463A-BDBC-E3A514100838}" srcOrd="2" destOrd="0" parTransId="{31CB7EFD-6662-46D8-8434-69EEBC3BEB4C}" sibTransId="{96E7D424-773B-4B5F-8536-54BE57D99C6A}"/>
    <dgm:cxn modelId="{4B7D727A-D41C-4657-B11B-CD8EC3B3E0A3}" srcId="{6790A44C-611D-41FC-9889-DCBF8A8FE92D}" destId="{E604BBA2-CC4B-4AAA-9681-5E3470D2ED01}" srcOrd="1" destOrd="0" parTransId="{5CF34242-8388-486E-AF58-EA3E4BF00D57}" sibTransId="{556EBE24-F3B8-49B9-BA98-B440C0FC0AF3}"/>
    <dgm:cxn modelId="{97934F7F-DC51-4F5C-AC61-91FE21FB3DFC}" type="presOf" srcId="{E9A89E6C-C6D8-463A-BDBC-E3A514100838}" destId="{31E26E13-8303-4207-BCD4-5A028FD55953}" srcOrd="0" destOrd="0" presId="urn:microsoft.com/office/officeart/2018/5/layout/IconCircleLabelList"/>
    <dgm:cxn modelId="{21E211D0-9998-4A02-A617-FD5905ABB8F8}" srcId="{6790A44C-611D-41FC-9889-DCBF8A8FE92D}" destId="{34031472-7F5C-4EF8-B44B-DA3277773CC1}" srcOrd="0" destOrd="0" parTransId="{E8D6A0EE-CF6D-45B5-BEB8-C0A2B0E4B12A}" sibTransId="{B74F206D-9BB0-4A18-BE2E-F459EB99CD03}"/>
    <dgm:cxn modelId="{5F21B4D4-7DFD-4BF8-A3BE-78A3F1AD1831}" type="presOf" srcId="{34031472-7F5C-4EF8-B44B-DA3277773CC1}" destId="{29FFC28C-4CCA-4B76-85BF-17BA4EA85886}" srcOrd="0" destOrd="0" presId="urn:microsoft.com/office/officeart/2018/5/layout/IconCircleLabelList"/>
    <dgm:cxn modelId="{67B6FF56-8BBD-48BD-87F3-86F83F037F1A}" type="presParOf" srcId="{0DCADCBF-D13D-45FE-B500-21C552E8876C}" destId="{7544A189-038D-4F74-B844-F6F245ED64F8}" srcOrd="0" destOrd="0" presId="urn:microsoft.com/office/officeart/2018/5/layout/IconCircleLabelList"/>
    <dgm:cxn modelId="{300589F1-BBD3-4011-AE05-24ECF09114F3}" type="presParOf" srcId="{7544A189-038D-4F74-B844-F6F245ED64F8}" destId="{349C31C7-1821-4C83-9BF1-FAB1F4F0CE61}" srcOrd="0" destOrd="0" presId="urn:microsoft.com/office/officeart/2018/5/layout/IconCircleLabelList"/>
    <dgm:cxn modelId="{804ACD79-9615-424A-AC72-39543F498171}" type="presParOf" srcId="{7544A189-038D-4F74-B844-F6F245ED64F8}" destId="{7313764F-BDC3-4675-B47E-67EAD5F9D2D3}" srcOrd="1" destOrd="0" presId="urn:microsoft.com/office/officeart/2018/5/layout/IconCircleLabelList"/>
    <dgm:cxn modelId="{BB563C5C-6B35-4FBB-BE3F-BB143A93281F}" type="presParOf" srcId="{7544A189-038D-4F74-B844-F6F245ED64F8}" destId="{E0923A98-4F32-4677-ABDD-022F8FBA6446}" srcOrd="2" destOrd="0" presId="urn:microsoft.com/office/officeart/2018/5/layout/IconCircleLabelList"/>
    <dgm:cxn modelId="{0029552C-2684-4F36-B503-81336F8D35C8}" type="presParOf" srcId="{7544A189-038D-4F74-B844-F6F245ED64F8}" destId="{29FFC28C-4CCA-4B76-85BF-17BA4EA85886}" srcOrd="3" destOrd="0" presId="urn:microsoft.com/office/officeart/2018/5/layout/IconCircleLabelList"/>
    <dgm:cxn modelId="{20FA8452-513B-499B-A090-AE83ABF8FF73}" type="presParOf" srcId="{0DCADCBF-D13D-45FE-B500-21C552E8876C}" destId="{5F4C4167-5026-441F-BDB1-0391C65C7D3C}" srcOrd="1" destOrd="0" presId="urn:microsoft.com/office/officeart/2018/5/layout/IconCircleLabelList"/>
    <dgm:cxn modelId="{3B829857-988D-4AB3-9D56-A4FB189D043A}" type="presParOf" srcId="{0DCADCBF-D13D-45FE-B500-21C552E8876C}" destId="{D0D2CD9F-6BD1-4FEE-84E7-BD01CE004AB6}" srcOrd="2" destOrd="0" presId="urn:microsoft.com/office/officeart/2018/5/layout/IconCircleLabelList"/>
    <dgm:cxn modelId="{020A3F66-532C-4BF6-A25E-37BC05B1629B}" type="presParOf" srcId="{D0D2CD9F-6BD1-4FEE-84E7-BD01CE004AB6}" destId="{EFDF4893-4959-42BA-B23A-364F80B04980}" srcOrd="0" destOrd="0" presId="urn:microsoft.com/office/officeart/2018/5/layout/IconCircleLabelList"/>
    <dgm:cxn modelId="{F4581157-EE2C-4BB9-9EB4-F929D8976F96}" type="presParOf" srcId="{D0D2CD9F-6BD1-4FEE-84E7-BD01CE004AB6}" destId="{617BBB63-336D-4A8B-A54E-BF49874D3F97}" srcOrd="1" destOrd="0" presId="urn:microsoft.com/office/officeart/2018/5/layout/IconCircleLabelList"/>
    <dgm:cxn modelId="{29AC1AB3-7AE0-4F5F-815B-8E4883A2A343}" type="presParOf" srcId="{D0D2CD9F-6BD1-4FEE-84E7-BD01CE004AB6}" destId="{362A7579-139B-487A-9358-252A547A2084}" srcOrd="2" destOrd="0" presId="urn:microsoft.com/office/officeart/2018/5/layout/IconCircleLabelList"/>
    <dgm:cxn modelId="{F1C83FC1-98F9-4D37-8A8C-D6F67FD025CA}" type="presParOf" srcId="{D0D2CD9F-6BD1-4FEE-84E7-BD01CE004AB6}" destId="{A6BE1E67-7C08-454E-A129-04477559A484}" srcOrd="3" destOrd="0" presId="urn:microsoft.com/office/officeart/2018/5/layout/IconCircleLabelList"/>
    <dgm:cxn modelId="{00509A5C-C02F-4AAA-87F0-2716CF3F7ACC}" type="presParOf" srcId="{0DCADCBF-D13D-45FE-B500-21C552E8876C}" destId="{61E4BFF8-829C-4B7F-A40C-05A578ED3FA5}" srcOrd="3" destOrd="0" presId="urn:microsoft.com/office/officeart/2018/5/layout/IconCircleLabelList"/>
    <dgm:cxn modelId="{4E459C08-CB37-4B24-B8F2-477A284636CD}" type="presParOf" srcId="{0DCADCBF-D13D-45FE-B500-21C552E8876C}" destId="{76A2E37B-3252-4C9F-84E0-0A77DF3DD493}" srcOrd="4" destOrd="0" presId="urn:microsoft.com/office/officeart/2018/5/layout/IconCircleLabelList"/>
    <dgm:cxn modelId="{0044E2FF-E655-4DB8-9BD1-C608422AA65D}" type="presParOf" srcId="{76A2E37B-3252-4C9F-84E0-0A77DF3DD493}" destId="{8A7E5525-459A-4FC3-800D-907A389C8CF3}" srcOrd="0" destOrd="0" presId="urn:microsoft.com/office/officeart/2018/5/layout/IconCircleLabelList"/>
    <dgm:cxn modelId="{27402C84-42D5-4E32-93B5-025C69E555A9}" type="presParOf" srcId="{76A2E37B-3252-4C9F-84E0-0A77DF3DD493}" destId="{E39A2775-D064-4A56-B6E0-93B09BB3F64F}" srcOrd="1" destOrd="0" presId="urn:microsoft.com/office/officeart/2018/5/layout/IconCircleLabelList"/>
    <dgm:cxn modelId="{0F2684B3-E9C7-4474-93FF-A9F0A51540ED}" type="presParOf" srcId="{76A2E37B-3252-4C9F-84E0-0A77DF3DD493}" destId="{55F4DB1C-A646-4D1D-AFB8-11ADF63ABA63}" srcOrd="2" destOrd="0" presId="urn:microsoft.com/office/officeart/2018/5/layout/IconCircleLabelList"/>
    <dgm:cxn modelId="{2A01EAD1-7096-4059-872B-7F60811C6597}" type="presParOf" srcId="{76A2E37B-3252-4C9F-84E0-0A77DF3DD493}" destId="{31E26E13-8303-4207-BCD4-5A028FD5595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23A112-2887-4468-8808-A6C1D72B9BC0}"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55A71E9F-6380-4107-AA39-E7052E365AF7}">
      <dgm:prSet/>
      <dgm:spPr/>
      <dgm:t>
        <a:bodyPr/>
        <a:lstStyle/>
        <a:p>
          <a:r>
            <a:rPr lang="en-US"/>
            <a:t>What voices and perspectives are being heard throughout your course?</a:t>
          </a:r>
        </a:p>
      </dgm:t>
    </dgm:pt>
    <dgm:pt modelId="{696C9086-6965-4ECB-B07B-DE3DF659445A}" type="parTrans" cxnId="{7077F1B8-86A8-4600-9C17-DE526A6C591F}">
      <dgm:prSet/>
      <dgm:spPr/>
      <dgm:t>
        <a:bodyPr/>
        <a:lstStyle/>
        <a:p>
          <a:endParaRPr lang="en-US"/>
        </a:p>
      </dgm:t>
    </dgm:pt>
    <dgm:pt modelId="{1D3D7F7B-24CA-4DA8-A31E-871E8D2AFABA}" type="sibTrans" cxnId="{7077F1B8-86A8-4600-9C17-DE526A6C591F}">
      <dgm:prSet/>
      <dgm:spPr/>
      <dgm:t>
        <a:bodyPr/>
        <a:lstStyle/>
        <a:p>
          <a:endParaRPr lang="en-US"/>
        </a:p>
      </dgm:t>
    </dgm:pt>
    <dgm:pt modelId="{DAD24F4A-29D5-4BA3-9D71-9641649CD2F1}">
      <dgm:prSet/>
      <dgm:spPr/>
      <dgm:t>
        <a:bodyPr/>
        <a:lstStyle/>
        <a:p>
          <a:r>
            <a:rPr lang="en-US"/>
            <a:t>There should be diversity in course texts, expression, and engagement for students</a:t>
          </a:r>
        </a:p>
      </dgm:t>
    </dgm:pt>
    <dgm:pt modelId="{A5E9F5F3-53D3-4BC6-B109-39C5C4FF2D6B}" type="parTrans" cxnId="{6BBB196A-C50D-4D79-9B05-996D8C91160A}">
      <dgm:prSet/>
      <dgm:spPr/>
      <dgm:t>
        <a:bodyPr/>
        <a:lstStyle/>
        <a:p>
          <a:endParaRPr lang="en-US"/>
        </a:p>
      </dgm:t>
    </dgm:pt>
    <dgm:pt modelId="{ED212C4D-44BD-4FCA-9854-2592DFAE1DE2}" type="sibTrans" cxnId="{6BBB196A-C50D-4D79-9B05-996D8C91160A}">
      <dgm:prSet/>
      <dgm:spPr/>
      <dgm:t>
        <a:bodyPr/>
        <a:lstStyle/>
        <a:p>
          <a:endParaRPr lang="en-US"/>
        </a:p>
      </dgm:t>
    </dgm:pt>
    <dgm:pt modelId="{15A9EDF1-2412-49A2-BF31-F03EB7BE7BB2}">
      <dgm:prSet/>
      <dgm:spPr/>
      <dgm:t>
        <a:bodyPr/>
        <a:lstStyle/>
        <a:p>
          <a:r>
            <a:rPr lang="en-US"/>
            <a:t>Creating an inclusive course takes time and hard work</a:t>
          </a:r>
        </a:p>
      </dgm:t>
    </dgm:pt>
    <dgm:pt modelId="{FDB5F70B-BB5A-4BCB-9150-6A626098C067}" type="parTrans" cxnId="{500DC7EF-71F0-41E0-9EB5-6B1240D480E7}">
      <dgm:prSet/>
      <dgm:spPr/>
      <dgm:t>
        <a:bodyPr/>
        <a:lstStyle/>
        <a:p>
          <a:endParaRPr lang="en-US"/>
        </a:p>
      </dgm:t>
    </dgm:pt>
    <dgm:pt modelId="{897B7DB6-D81B-405C-8EDE-DDAED14A9E2C}" type="sibTrans" cxnId="{500DC7EF-71F0-41E0-9EB5-6B1240D480E7}">
      <dgm:prSet/>
      <dgm:spPr/>
      <dgm:t>
        <a:bodyPr/>
        <a:lstStyle/>
        <a:p>
          <a:endParaRPr lang="en-US"/>
        </a:p>
      </dgm:t>
    </dgm:pt>
    <dgm:pt modelId="{77AA02FB-C95B-4899-923A-4BA7D925EFD8}" type="pres">
      <dgm:prSet presAssocID="{2B23A112-2887-4468-8808-A6C1D72B9BC0}" presName="vert0" presStyleCnt="0">
        <dgm:presLayoutVars>
          <dgm:dir/>
          <dgm:animOne val="branch"/>
          <dgm:animLvl val="lvl"/>
        </dgm:presLayoutVars>
      </dgm:prSet>
      <dgm:spPr/>
    </dgm:pt>
    <dgm:pt modelId="{3FF5CF1C-32EE-4A9E-AE6D-088DE217A9BF}" type="pres">
      <dgm:prSet presAssocID="{55A71E9F-6380-4107-AA39-E7052E365AF7}" presName="thickLine" presStyleLbl="alignNode1" presStyleIdx="0" presStyleCnt="3"/>
      <dgm:spPr/>
    </dgm:pt>
    <dgm:pt modelId="{47961C08-558A-4BB3-8DC1-DB33A7564B5B}" type="pres">
      <dgm:prSet presAssocID="{55A71E9F-6380-4107-AA39-E7052E365AF7}" presName="horz1" presStyleCnt="0"/>
      <dgm:spPr/>
    </dgm:pt>
    <dgm:pt modelId="{F026650B-9AAD-4058-BF2E-2A0A38BA4CD4}" type="pres">
      <dgm:prSet presAssocID="{55A71E9F-6380-4107-AA39-E7052E365AF7}" presName="tx1" presStyleLbl="revTx" presStyleIdx="0" presStyleCnt="3"/>
      <dgm:spPr/>
    </dgm:pt>
    <dgm:pt modelId="{38AA2038-7D0D-4FB9-B212-20F829516A58}" type="pres">
      <dgm:prSet presAssocID="{55A71E9F-6380-4107-AA39-E7052E365AF7}" presName="vert1" presStyleCnt="0"/>
      <dgm:spPr/>
    </dgm:pt>
    <dgm:pt modelId="{A5D717CB-B489-4C5B-B633-FE54C89F9F1E}" type="pres">
      <dgm:prSet presAssocID="{DAD24F4A-29D5-4BA3-9D71-9641649CD2F1}" presName="thickLine" presStyleLbl="alignNode1" presStyleIdx="1" presStyleCnt="3"/>
      <dgm:spPr/>
    </dgm:pt>
    <dgm:pt modelId="{1A203F6E-EE32-4628-A61A-228570B5097E}" type="pres">
      <dgm:prSet presAssocID="{DAD24F4A-29D5-4BA3-9D71-9641649CD2F1}" presName="horz1" presStyleCnt="0"/>
      <dgm:spPr/>
    </dgm:pt>
    <dgm:pt modelId="{445A92ED-885F-4CB0-96D9-BDA3A36EFF4D}" type="pres">
      <dgm:prSet presAssocID="{DAD24F4A-29D5-4BA3-9D71-9641649CD2F1}" presName="tx1" presStyleLbl="revTx" presStyleIdx="1" presStyleCnt="3"/>
      <dgm:spPr/>
    </dgm:pt>
    <dgm:pt modelId="{69746300-D774-4062-A77F-1196C912D76E}" type="pres">
      <dgm:prSet presAssocID="{DAD24F4A-29D5-4BA3-9D71-9641649CD2F1}" presName="vert1" presStyleCnt="0"/>
      <dgm:spPr/>
    </dgm:pt>
    <dgm:pt modelId="{B96BE925-8481-46B6-A19F-51CB9AAFF072}" type="pres">
      <dgm:prSet presAssocID="{15A9EDF1-2412-49A2-BF31-F03EB7BE7BB2}" presName="thickLine" presStyleLbl="alignNode1" presStyleIdx="2" presStyleCnt="3"/>
      <dgm:spPr/>
    </dgm:pt>
    <dgm:pt modelId="{0FC444CE-B9EF-4BAD-803F-2B8E2DFB23CF}" type="pres">
      <dgm:prSet presAssocID="{15A9EDF1-2412-49A2-BF31-F03EB7BE7BB2}" presName="horz1" presStyleCnt="0"/>
      <dgm:spPr/>
    </dgm:pt>
    <dgm:pt modelId="{19081B1F-B55F-42DB-A4EB-74117D9E4E05}" type="pres">
      <dgm:prSet presAssocID="{15A9EDF1-2412-49A2-BF31-F03EB7BE7BB2}" presName="tx1" presStyleLbl="revTx" presStyleIdx="2" presStyleCnt="3"/>
      <dgm:spPr/>
    </dgm:pt>
    <dgm:pt modelId="{E2E64BBB-1E09-42FB-A2C8-B7EC48FC522A}" type="pres">
      <dgm:prSet presAssocID="{15A9EDF1-2412-49A2-BF31-F03EB7BE7BB2}" presName="vert1" presStyleCnt="0"/>
      <dgm:spPr/>
    </dgm:pt>
  </dgm:ptLst>
  <dgm:cxnLst>
    <dgm:cxn modelId="{98C33C14-450A-4CD3-8B09-384FCB66E621}" type="presOf" srcId="{55A71E9F-6380-4107-AA39-E7052E365AF7}" destId="{F026650B-9AAD-4058-BF2E-2A0A38BA4CD4}" srcOrd="0" destOrd="0" presId="urn:microsoft.com/office/officeart/2008/layout/LinedList"/>
    <dgm:cxn modelId="{6BBB196A-C50D-4D79-9B05-996D8C91160A}" srcId="{2B23A112-2887-4468-8808-A6C1D72B9BC0}" destId="{DAD24F4A-29D5-4BA3-9D71-9641649CD2F1}" srcOrd="1" destOrd="0" parTransId="{A5E9F5F3-53D3-4BC6-B109-39C5C4FF2D6B}" sibTransId="{ED212C4D-44BD-4FCA-9854-2592DFAE1DE2}"/>
    <dgm:cxn modelId="{6878C756-6092-4439-AB23-A528AF6CBCDB}" type="presOf" srcId="{2B23A112-2887-4468-8808-A6C1D72B9BC0}" destId="{77AA02FB-C95B-4899-923A-4BA7D925EFD8}" srcOrd="0" destOrd="0" presId="urn:microsoft.com/office/officeart/2008/layout/LinedList"/>
    <dgm:cxn modelId="{6C7C72A1-5043-4219-8C11-EB45C65D60B7}" type="presOf" srcId="{DAD24F4A-29D5-4BA3-9D71-9641649CD2F1}" destId="{445A92ED-885F-4CB0-96D9-BDA3A36EFF4D}" srcOrd="0" destOrd="0" presId="urn:microsoft.com/office/officeart/2008/layout/LinedList"/>
    <dgm:cxn modelId="{7077F1B8-86A8-4600-9C17-DE526A6C591F}" srcId="{2B23A112-2887-4468-8808-A6C1D72B9BC0}" destId="{55A71E9F-6380-4107-AA39-E7052E365AF7}" srcOrd="0" destOrd="0" parTransId="{696C9086-6965-4ECB-B07B-DE3DF659445A}" sibTransId="{1D3D7F7B-24CA-4DA8-A31E-871E8D2AFABA}"/>
    <dgm:cxn modelId="{AB7E2ACD-F009-4586-BD06-EDC703C2B282}" type="presOf" srcId="{15A9EDF1-2412-49A2-BF31-F03EB7BE7BB2}" destId="{19081B1F-B55F-42DB-A4EB-74117D9E4E05}" srcOrd="0" destOrd="0" presId="urn:microsoft.com/office/officeart/2008/layout/LinedList"/>
    <dgm:cxn modelId="{500DC7EF-71F0-41E0-9EB5-6B1240D480E7}" srcId="{2B23A112-2887-4468-8808-A6C1D72B9BC0}" destId="{15A9EDF1-2412-49A2-BF31-F03EB7BE7BB2}" srcOrd="2" destOrd="0" parTransId="{FDB5F70B-BB5A-4BCB-9150-6A626098C067}" sibTransId="{897B7DB6-D81B-405C-8EDE-DDAED14A9E2C}"/>
    <dgm:cxn modelId="{DE699BA3-9B84-47EA-8A8C-3C8E87861B96}" type="presParOf" srcId="{77AA02FB-C95B-4899-923A-4BA7D925EFD8}" destId="{3FF5CF1C-32EE-4A9E-AE6D-088DE217A9BF}" srcOrd="0" destOrd="0" presId="urn:microsoft.com/office/officeart/2008/layout/LinedList"/>
    <dgm:cxn modelId="{EA3DD2F7-C8D8-41D7-A473-F4A9EFEB69A6}" type="presParOf" srcId="{77AA02FB-C95B-4899-923A-4BA7D925EFD8}" destId="{47961C08-558A-4BB3-8DC1-DB33A7564B5B}" srcOrd="1" destOrd="0" presId="urn:microsoft.com/office/officeart/2008/layout/LinedList"/>
    <dgm:cxn modelId="{6F7E1CD4-25B9-4E41-9BF5-113F7E458393}" type="presParOf" srcId="{47961C08-558A-4BB3-8DC1-DB33A7564B5B}" destId="{F026650B-9AAD-4058-BF2E-2A0A38BA4CD4}" srcOrd="0" destOrd="0" presId="urn:microsoft.com/office/officeart/2008/layout/LinedList"/>
    <dgm:cxn modelId="{4CCFA6E3-9900-4FB6-A9A2-656D931503E1}" type="presParOf" srcId="{47961C08-558A-4BB3-8DC1-DB33A7564B5B}" destId="{38AA2038-7D0D-4FB9-B212-20F829516A58}" srcOrd="1" destOrd="0" presId="urn:microsoft.com/office/officeart/2008/layout/LinedList"/>
    <dgm:cxn modelId="{E85FCD8F-F915-44A3-B7F4-9BBAAA68F554}" type="presParOf" srcId="{77AA02FB-C95B-4899-923A-4BA7D925EFD8}" destId="{A5D717CB-B489-4C5B-B633-FE54C89F9F1E}" srcOrd="2" destOrd="0" presId="urn:microsoft.com/office/officeart/2008/layout/LinedList"/>
    <dgm:cxn modelId="{1CCBAF03-8D6B-4E63-B4DF-5D897B89A224}" type="presParOf" srcId="{77AA02FB-C95B-4899-923A-4BA7D925EFD8}" destId="{1A203F6E-EE32-4628-A61A-228570B5097E}" srcOrd="3" destOrd="0" presId="urn:microsoft.com/office/officeart/2008/layout/LinedList"/>
    <dgm:cxn modelId="{434B5E6E-85D3-446A-B3DE-2B4463F598F0}" type="presParOf" srcId="{1A203F6E-EE32-4628-A61A-228570B5097E}" destId="{445A92ED-885F-4CB0-96D9-BDA3A36EFF4D}" srcOrd="0" destOrd="0" presId="urn:microsoft.com/office/officeart/2008/layout/LinedList"/>
    <dgm:cxn modelId="{65E25239-1641-4F52-ABCA-7A143038E4BD}" type="presParOf" srcId="{1A203F6E-EE32-4628-A61A-228570B5097E}" destId="{69746300-D774-4062-A77F-1196C912D76E}" srcOrd="1" destOrd="0" presId="urn:microsoft.com/office/officeart/2008/layout/LinedList"/>
    <dgm:cxn modelId="{F90EA54F-176E-4592-B76F-8C6102D75946}" type="presParOf" srcId="{77AA02FB-C95B-4899-923A-4BA7D925EFD8}" destId="{B96BE925-8481-46B6-A19F-51CB9AAFF072}" srcOrd="4" destOrd="0" presId="urn:microsoft.com/office/officeart/2008/layout/LinedList"/>
    <dgm:cxn modelId="{BE4C3093-EA61-426D-B01A-D9F6BE2394CE}" type="presParOf" srcId="{77AA02FB-C95B-4899-923A-4BA7D925EFD8}" destId="{0FC444CE-B9EF-4BAD-803F-2B8E2DFB23CF}" srcOrd="5" destOrd="0" presId="urn:microsoft.com/office/officeart/2008/layout/LinedList"/>
    <dgm:cxn modelId="{9883836E-3EF2-4FFD-83BB-C018DB8BA002}" type="presParOf" srcId="{0FC444CE-B9EF-4BAD-803F-2B8E2DFB23CF}" destId="{19081B1F-B55F-42DB-A4EB-74117D9E4E05}" srcOrd="0" destOrd="0" presId="urn:microsoft.com/office/officeart/2008/layout/LinedList"/>
    <dgm:cxn modelId="{4D048CAC-D3B9-4F0D-9F0E-CEC8346C5D2D}" type="presParOf" srcId="{0FC444CE-B9EF-4BAD-803F-2B8E2DFB23CF}" destId="{E2E64BBB-1E09-42FB-A2C8-B7EC48FC522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2DB8890-BFF8-4D7B-9DB1-D4902AD5B18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E74AD9C-7E77-459C-B2C9-4055DAB2934B}">
      <dgm:prSet/>
      <dgm:spPr/>
      <dgm:t>
        <a:bodyPr/>
        <a:lstStyle/>
        <a:p>
          <a:pPr>
            <a:lnSpc>
              <a:spcPct val="100000"/>
            </a:lnSpc>
          </a:pPr>
          <a:r>
            <a:rPr lang="en-US" dirty="0"/>
            <a:t>Values and Goals</a:t>
          </a:r>
        </a:p>
      </dgm:t>
    </dgm:pt>
    <dgm:pt modelId="{A15FADD1-86DC-4D2A-88D0-0AF8743FC4A3}" type="parTrans" cxnId="{692019AA-5D78-4448-8111-4664A0F76F50}">
      <dgm:prSet/>
      <dgm:spPr/>
      <dgm:t>
        <a:bodyPr/>
        <a:lstStyle/>
        <a:p>
          <a:endParaRPr lang="en-US"/>
        </a:p>
      </dgm:t>
    </dgm:pt>
    <dgm:pt modelId="{D7A7F206-5AC3-4C53-8E4A-36220EA70EBF}" type="sibTrans" cxnId="{692019AA-5D78-4448-8111-4664A0F76F50}">
      <dgm:prSet/>
      <dgm:spPr/>
      <dgm:t>
        <a:bodyPr/>
        <a:lstStyle/>
        <a:p>
          <a:endParaRPr lang="en-US"/>
        </a:p>
      </dgm:t>
    </dgm:pt>
    <dgm:pt modelId="{08D594E3-420A-4FFD-BB71-8D0D818781AB}">
      <dgm:prSet/>
      <dgm:spPr/>
      <dgm:t>
        <a:bodyPr/>
        <a:lstStyle/>
        <a:p>
          <a:pPr>
            <a:lnSpc>
              <a:spcPct val="100000"/>
            </a:lnSpc>
          </a:pPr>
          <a:r>
            <a:rPr lang="en-US" dirty="0"/>
            <a:t>Explain to students why you chose your learning outcomes and explain the value</a:t>
          </a:r>
        </a:p>
      </dgm:t>
    </dgm:pt>
    <dgm:pt modelId="{4F48E110-5188-499B-BA06-BFD78E9B5D27}" type="parTrans" cxnId="{CD8EDF4C-83AE-46A1-B4CF-5F3A87A8795D}">
      <dgm:prSet/>
      <dgm:spPr/>
      <dgm:t>
        <a:bodyPr/>
        <a:lstStyle/>
        <a:p>
          <a:endParaRPr lang="en-US"/>
        </a:p>
      </dgm:t>
    </dgm:pt>
    <dgm:pt modelId="{A64FC692-5E03-42D9-8C1C-708398B13434}" type="sibTrans" cxnId="{CD8EDF4C-83AE-46A1-B4CF-5F3A87A8795D}">
      <dgm:prSet/>
      <dgm:spPr/>
      <dgm:t>
        <a:bodyPr/>
        <a:lstStyle/>
        <a:p>
          <a:endParaRPr lang="en-US"/>
        </a:p>
      </dgm:t>
    </dgm:pt>
    <dgm:pt modelId="{D414AACE-B906-43BE-AA56-AC9415C4F248}">
      <dgm:prSet/>
      <dgm:spPr/>
      <dgm:t>
        <a:bodyPr/>
        <a:lstStyle/>
        <a:p>
          <a:pPr>
            <a:lnSpc>
              <a:spcPct val="100000"/>
            </a:lnSpc>
          </a:pPr>
          <a:r>
            <a:rPr lang="en-US" dirty="0"/>
            <a:t>Course Content</a:t>
          </a:r>
        </a:p>
      </dgm:t>
    </dgm:pt>
    <dgm:pt modelId="{A8C3F476-C7FF-4F55-9D6B-751DE03E3C5E}" type="parTrans" cxnId="{DEEAC4A5-5D31-4D45-AF91-705E11929D5C}">
      <dgm:prSet/>
      <dgm:spPr/>
      <dgm:t>
        <a:bodyPr/>
        <a:lstStyle/>
        <a:p>
          <a:endParaRPr lang="en-US"/>
        </a:p>
      </dgm:t>
    </dgm:pt>
    <dgm:pt modelId="{E5A369DD-4D19-45A7-86B6-C63D72D21962}" type="sibTrans" cxnId="{DEEAC4A5-5D31-4D45-AF91-705E11929D5C}">
      <dgm:prSet/>
      <dgm:spPr/>
      <dgm:t>
        <a:bodyPr/>
        <a:lstStyle/>
        <a:p>
          <a:endParaRPr lang="en-US"/>
        </a:p>
      </dgm:t>
    </dgm:pt>
    <dgm:pt modelId="{1787DDFF-247F-46BE-ADA4-C090DBA4E746}">
      <dgm:prSet/>
      <dgm:spPr/>
      <dgm:t>
        <a:bodyPr/>
        <a:lstStyle/>
        <a:p>
          <a:pPr>
            <a:lnSpc>
              <a:spcPct val="100000"/>
            </a:lnSpc>
          </a:pPr>
          <a:r>
            <a:rPr lang="en-US" dirty="0"/>
            <a:t>Provide content being used in class, before the class session</a:t>
          </a:r>
        </a:p>
      </dgm:t>
    </dgm:pt>
    <dgm:pt modelId="{91BBBCD1-2185-418F-8092-FA142EA635AA}" type="parTrans" cxnId="{62227F3C-8EB0-4A7A-9B4D-4B99233A0855}">
      <dgm:prSet/>
      <dgm:spPr/>
      <dgm:t>
        <a:bodyPr/>
        <a:lstStyle/>
        <a:p>
          <a:endParaRPr lang="en-US"/>
        </a:p>
      </dgm:t>
    </dgm:pt>
    <dgm:pt modelId="{CB0FA40B-0204-4C04-AE03-2DCC690289D8}" type="sibTrans" cxnId="{62227F3C-8EB0-4A7A-9B4D-4B99233A0855}">
      <dgm:prSet/>
      <dgm:spPr/>
      <dgm:t>
        <a:bodyPr/>
        <a:lstStyle/>
        <a:p>
          <a:endParaRPr lang="en-US"/>
        </a:p>
      </dgm:t>
    </dgm:pt>
    <dgm:pt modelId="{AADBAB5E-C4BA-40A0-9C1C-07DCDB86CCEF}">
      <dgm:prSet/>
      <dgm:spPr/>
      <dgm:t>
        <a:bodyPr/>
        <a:lstStyle/>
        <a:p>
          <a:pPr>
            <a:lnSpc>
              <a:spcPct val="100000"/>
            </a:lnSpc>
          </a:pPr>
          <a:r>
            <a:rPr lang="en-US" dirty="0"/>
            <a:t>Feedback</a:t>
          </a:r>
        </a:p>
      </dgm:t>
    </dgm:pt>
    <dgm:pt modelId="{E370A532-5F5A-45C3-B0D9-BA6EC6F92953}" type="parTrans" cxnId="{4EAD2930-A5AB-4344-B7CF-90BFA6671D51}">
      <dgm:prSet/>
      <dgm:spPr/>
      <dgm:t>
        <a:bodyPr/>
        <a:lstStyle/>
        <a:p>
          <a:endParaRPr lang="en-US"/>
        </a:p>
      </dgm:t>
    </dgm:pt>
    <dgm:pt modelId="{3A5D0B74-42EB-4A04-99EF-C0BD10C7E27B}" type="sibTrans" cxnId="{4EAD2930-A5AB-4344-B7CF-90BFA6671D51}">
      <dgm:prSet/>
      <dgm:spPr/>
      <dgm:t>
        <a:bodyPr/>
        <a:lstStyle/>
        <a:p>
          <a:endParaRPr lang="en-US"/>
        </a:p>
      </dgm:t>
    </dgm:pt>
    <dgm:pt modelId="{AB613505-B9A0-4600-8043-4E75B33D3F9D}">
      <dgm:prSet/>
      <dgm:spPr/>
      <dgm:t>
        <a:bodyPr/>
        <a:lstStyle/>
        <a:p>
          <a:pPr>
            <a:lnSpc>
              <a:spcPct val="100000"/>
            </a:lnSpc>
          </a:pPr>
          <a:r>
            <a:rPr lang="en-US" dirty="0"/>
            <a:t>Give feedback often</a:t>
          </a:r>
        </a:p>
      </dgm:t>
    </dgm:pt>
    <dgm:pt modelId="{42F6BA4C-E35C-458F-9F9B-D0DA7D1B8A9D}" type="parTrans" cxnId="{864530C3-61B7-471F-95BA-5CB3373828C3}">
      <dgm:prSet/>
      <dgm:spPr/>
      <dgm:t>
        <a:bodyPr/>
        <a:lstStyle/>
        <a:p>
          <a:endParaRPr lang="en-US"/>
        </a:p>
      </dgm:t>
    </dgm:pt>
    <dgm:pt modelId="{19086D77-4091-43EA-A355-4BF92B77910E}" type="sibTrans" cxnId="{864530C3-61B7-471F-95BA-5CB3373828C3}">
      <dgm:prSet/>
      <dgm:spPr/>
      <dgm:t>
        <a:bodyPr/>
        <a:lstStyle/>
        <a:p>
          <a:endParaRPr lang="en-US"/>
        </a:p>
      </dgm:t>
    </dgm:pt>
    <dgm:pt modelId="{FDA7336C-184A-462A-918C-E37CC1EBEA44}">
      <dgm:prSet/>
      <dgm:spPr/>
      <dgm:t>
        <a:bodyPr/>
        <a:lstStyle/>
        <a:p>
          <a:pPr>
            <a:lnSpc>
              <a:spcPct val="100000"/>
            </a:lnSpc>
          </a:pPr>
          <a:r>
            <a:rPr lang="en-US" dirty="0"/>
            <a:t>Support</a:t>
          </a:r>
        </a:p>
      </dgm:t>
    </dgm:pt>
    <dgm:pt modelId="{F83ECF45-FB24-4417-ADB0-02BC406F2D15}" type="parTrans" cxnId="{28F728FA-C405-42F1-A069-8DBB44676267}">
      <dgm:prSet/>
      <dgm:spPr/>
      <dgm:t>
        <a:bodyPr/>
        <a:lstStyle/>
        <a:p>
          <a:endParaRPr lang="en-US"/>
        </a:p>
      </dgm:t>
    </dgm:pt>
    <dgm:pt modelId="{38C644C1-A9FC-4EC9-B982-625FDE4D2465}" type="sibTrans" cxnId="{28F728FA-C405-42F1-A069-8DBB44676267}">
      <dgm:prSet/>
      <dgm:spPr/>
      <dgm:t>
        <a:bodyPr/>
        <a:lstStyle/>
        <a:p>
          <a:endParaRPr lang="en-US"/>
        </a:p>
      </dgm:t>
    </dgm:pt>
    <dgm:pt modelId="{5E3F684C-8A05-4048-A708-F191CEEF87BD}">
      <dgm:prSet/>
      <dgm:spPr/>
      <dgm:t>
        <a:bodyPr/>
        <a:lstStyle/>
        <a:p>
          <a:pPr>
            <a:lnSpc>
              <a:spcPct val="100000"/>
            </a:lnSpc>
          </a:pPr>
          <a:r>
            <a:rPr lang="en-US" dirty="0"/>
            <a:t>Make sure you provide scaffolding and support to build up to a major assignment</a:t>
          </a:r>
        </a:p>
      </dgm:t>
    </dgm:pt>
    <dgm:pt modelId="{4D520B77-FFDB-4EB7-83C5-394AD9C29AD1}" type="parTrans" cxnId="{2A0857E0-617C-4715-A8E5-082795075419}">
      <dgm:prSet/>
      <dgm:spPr/>
      <dgm:t>
        <a:bodyPr/>
        <a:lstStyle/>
        <a:p>
          <a:endParaRPr lang="en-US"/>
        </a:p>
      </dgm:t>
    </dgm:pt>
    <dgm:pt modelId="{B8E8BB61-E129-446C-BAB8-19C7ADEC2BC4}" type="sibTrans" cxnId="{2A0857E0-617C-4715-A8E5-082795075419}">
      <dgm:prSet/>
      <dgm:spPr/>
      <dgm:t>
        <a:bodyPr/>
        <a:lstStyle/>
        <a:p>
          <a:endParaRPr lang="en-US"/>
        </a:p>
      </dgm:t>
    </dgm:pt>
    <dgm:pt modelId="{9FB360AD-22D0-4081-B9D2-5E0BAA183224}">
      <dgm:prSet/>
      <dgm:spPr/>
      <dgm:t>
        <a:bodyPr/>
        <a:lstStyle/>
        <a:p>
          <a:pPr>
            <a:lnSpc>
              <a:spcPct val="100000"/>
            </a:lnSpc>
          </a:pPr>
          <a:r>
            <a:rPr lang="en-US" dirty="0"/>
            <a:t>Focus on specific steps students can take to improve.</a:t>
          </a:r>
        </a:p>
      </dgm:t>
    </dgm:pt>
    <dgm:pt modelId="{0FCB2573-6E95-4346-9C7B-198C0CA25BC4}" type="parTrans" cxnId="{714A6A26-9B30-4EDE-863E-0490F972910F}">
      <dgm:prSet/>
      <dgm:spPr/>
      <dgm:t>
        <a:bodyPr/>
        <a:lstStyle/>
        <a:p>
          <a:endParaRPr lang="en-US"/>
        </a:p>
      </dgm:t>
    </dgm:pt>
    <dgm:pt modelId="{1F01D37B-1EAC-4742-9585-A9F3B8894C2A}" type="sibTrans" cxnId="{714A6A26-9B30-4EDE-863E-0490F972910F}">
      <dgm:prSet/>
      <dgm:spPr/>
      <dgm:t>
        <a:bodyPr/>
        <a:lstStyle/>
        <a:p>
          <a:endParaRPr lang="en-US"/>
        </a:p>
      </dgm:t>
    </dgm:pt>
    <dgm:pt modelId="{6F93F51A-8922-44CA-87D4-093F26A1AF0F}">
      <dgm:prSet/>
      <dgm:spPr/>
      <dgm:t>
        <a:bodyPr/>
        <a:lstStyle/>
        <a:p>
          <a:pPr>
            <a:lnSpc>
              <a:spcPct val="100000"/>
            </a:lnSpc>
          </a:pPr>
          <a:r>
            <a:rPr lang="en-US" dirty="0"/>
            <a:t>Find out what your students' value and their goals for the course</a:t>
          </a:r>
        </a:p>
      </dgm:t>
    </dgm:pt>
    <dgm:pt modelId="{F41869DD-0B4B-48DC-9E5F-6E3D2655BCEB}" type="parTrans" cxnId="{2BFB582F-BE61-4150-B107-14DF4FD3A1F1}">
      <dgm:prSet/>
      <dgm:spPr/>
      <dgm:t>
        <a:bodyPr/>
        <a:lstStyle/>
        <a:p>
          <a:endParaRPr lang="en-US"/>
        </a:p>
      </dgm:t>
    </dgm:pt>
    <dgm:pt modelId="{4078ACF0-A8BC-4423-8A3F-5049C87498FC}" type="sibTrans" cxnId="{2BFB582F-BE61-4150-B107-14DF4FD3A1F1}">
      <dgm:prSet/>
      <dgm:spPr/>
      <dgm:t>
        <a:bodyPr/>
        <a:lstStyle/>
        <a:p>
          <a:endParaRPr lang="en-US"/>
        </a:p>
      </dgm:t>
    </dgm:pt>
    <dgm:pt modelId="{CAA999E2-96AD-4DE0-8466-FFEC0A2848D6}">
      <dgm:prSet/>
      <dgm:spPr/>
      <dgm:t>
        <a:bodyPr/>
        <a:lstStyle/>
        <a:p>
          <a:pPr>
            <a:lnSpc>
              <a:spcPct val="100000"/>
            </a:lnSpc>
          </a:pPr>
          <a:r>
            <a:rPr lang="en-US" dirty="0"/>
            <a:t>Participation</a:t>
          </a:r>
        </a:p>
      </dgm:t>
    </dgm:pt>
    <dgm:pt modelId="{3DF37715-067A-4547-9369-EC30FFE07036}" type="parTrans" cxnId="{744D7729-7848-411D-9B50-6CF6F46ED882}">
      <dgm:prSet/>
      <dgm:spPr/>
      <dgm:t>
        <a:bodyPr/>
        <a:lstStyle/>
        <a:p>
          <a:endParaRPr lang="en-US"/>
        </a:p>
      </dgm:t>
    </dgm:pt>
    <dgm:pt modelId="{EA27EB91-2099-4607-8BDD-441F79C7E01C}" type="sibTrans" cxnId="{744D7729-7848-411D-9B50-6CF6F46ED882}">
      <dgm:prSet/>
      <dgm:spPr/>
      <dgm:t>
        <a:bodyPr/>
        <a:lstStyle/>
        <a:p>
          <a:endParaRPr lang="en-US"/>
        </a:p>
      </dgm:t>
    </dgm:pt>
    <dgm:pt modelId="{265AF89C-5D73-4F12-8B8A-93E588870984}">
      <dgm:prSet/>
      <dgm:spPr/>
      <dgm:t>
        <a:bodyPr/>
        <a:lstStyle/>
        <a:p>
          <a:pPr>
            <a:lnSpc>
              <a:spcPct val="100000"/>
            </a:lnSpc>
          </a:pPr>
          <a:r>
            <a:rPr lang="en-US" dirty="0"/>
            <a:t>Set ground rules or have students help create ground rules of participation</a:t>
          </a:r>
        </a:p>
      </dgm:t>
    </dgm:pt>
    <dgm:pt modelId="{4E4E064B-7146-4411-B2A8-83449B3BB6D3}" type="parTrans" cxnId="{A592C4A7-6212-4AF1-8592-46EE65FEE281}">
      <dgm:prSet/>
      <dgm:spPr/>
      <dgm:t>
        <a:bodyPr/>
        <a:lstStyle/>
        <a:p>
          <a:endParaRPr lang="en-US"/>
        </a:p>
      </dgm:t>
    </dgm:pt>
    <dgm:pt modelId="{65CB76CD-E88D-452C-A01C-8519D6007F8C}" type="sibTrans" cxnId="{A592C4A7-6212-4AF1-8592-46EE65FEE281}">
      <dgm:prSet/>
      <dgm:spPr/>
      <dgm:t>
        <a:bodyPr/>
        <a:lstStyle/>
        <a:p>
          <a:endParaRPr lang="en-US"/>
        </a:p>
      </dgm:t>
    </dgm:pt>
    <dgm:pt modelId="{11546414-0B27-4EE0-B688-B1658B414741}">
      <dgm:prSet/>
      <dgm:spPr/>
      <dgm:t>
        <a:bodyPr/>
        <a:lstStyle/>
        <a:p>
          <a:pPr>
            <a:lnSpc>
              <a:spcPct val="100000"/>
            </a:lnSpc>
          </a:pPr>
          <a:r>
            <a:rPr lang="en-US" dirty="0"/>
            <a:t>Create a space in your course for students to pose questions about content or the “muddiest point”</a:t>
          </a:r>
        </a:p>
      </dgm:t>
    </dgm:pt>
    <dgm:pt modelId="{6CEE43F6-8758-4026-8478-90B9015C8F00}" type="parTrans" cxnId="{291FDD85-7651-4BA0-9EE1-1B799AEC7FC8}">
      <dgm:prSet/>
      <dgm:spPr/>
      <dgm:t>
        <a:bodyPr/>
        <a:lstStyle/>
        <a:p>
          <a:endParaRPr lang="en-US"/>
        </a:p>
      </dgm:t>
    </dgm:pt>
    <dgm:pt modelId="{26A01FBC-EAED-48EF-99A8-68F6971E91E2}" type="sibTrans" cxnId="{291FDD85-7651-4BA0-9EE1-1B799AEC7FC8}">
      <dgm:prSet/>
      <dgm:spPr/>
      <dgm:t>
        <a:bodyPr/>
        <a:lstStyle/>
        <a:p>
          <a:endParaRPr lang="en-US"/>
        </a:p>
      </dgm:t>
    </dgm:pt>
    <dgm:pt modelId="{ECB0666C-EC80-479A-8834-9E913930E3FC}">
      <dgm:prSet/>
      <dgm:spPr/>
      <dgm:t>
        <a:bodyPr/>
        <a:lstStyle/>
        <a:p>
          <a:pPr>
            <a:lnSpc>
              <a:spcPct val="100000"/>
            </a:lnSpc>
          </a:pPr>
          <a:r>
            <a:rPr lang="en-US" dirty="0"/>
            <a:t>Provide a glossary or key terms or other jargon, metaphors or colloquialism used throughout the materials</a:t>
          </a:r>
        </a:p>
      </dgm:t>
    </dgm:pt>
    <dgm:pt modelId="{6B82E35B-4D41-47F3-B8F6-272EDAE649C0}" type="parTrans" cxnId="{934C5490-9A15-4CA2-A507-886262888EAC}">
      <dgm:prSet/>
      <dgm:spPr/>
      <dgm:t>
        <a:bodyPr/>
        <a:lstStyle/>
        <a:p>
          <a:endParaRPr lang="en-US"/>
        </a:p>
      </dgm:t>
    </dgm:pt>
    <dgm:pt modelId="{8E5FC6A9-D51D-4486-8DD1-6E0FC58A1F53}" type="sibTrans" cxnId="{934C5490-9A15-4CA2-A507-886262888EAC}">
      <dgm:prSet/>
      <dgm:spPr/>
      <dgm:t>
        <a:bodyPr/>
        <a:lstStyle/>
        <a:p>
          <a:endParaRPr lang="en-US"/>
        </a:p>
      </dgm:t>
    </dgm:pt>
    <dgm:pt modelId="{CBD510A1-A4AC-46D7-A2EA-A7A24EE7769A}">
      <dgm:prSet/>
      <dgm:spPr/>
      <dgm:t>
        <a:bodyPr/>
        <a:lstStyle/>
        <a:p>
          <a:pPr>
            <a:lnSpc>
              <a:spcPct val="100000"/>
            </a:lnSpc>
          </a:pPr>
          <a:r>
            <a:rPr lang="en-US" dirty="0"/>
            <a:t>Remember to be encouraging</a:t>
          </a:r>
        </a:p>
      </dgm:t>
    </dgm:pt>
    <dgm:pt modelId="{B0BFD3DE-7869-45A1-9E71-A65FB0F5A9BC}" type="parTrans" cxnId="{14F77385-1DAB-472A-AD47-53B5C681DC9A}">
      <dgm:prSet/>
      <dgm:spPr/>
      <dgm:t>
        <a:bodyPr/>
        <a:lstStyle/>
        <a:p>
          <a:endParaRPr lang="en-US"/>
        </a:p>
      </dgm:t>
    </dgm:pt>
    <dgm:pt modelId="{C552F882-81C2-4D55-AE50-74CBC0722D18}" type="sibTrans" cxnId="{14F77385-1DAB-472A-AD47-53B5C681DC9A}">
      <dgm:prSet/>
      <dgm:spPr/>
      <dgm:t>
        <a:bodyPr/>
        <a:lstStyle/>
        <a:p>
          <a:endParaRPr lang="en-US"/>
        </a:p>
      </dgm:t>
    </dgm:pt>
    <dgm:pt modelId="{6F76E4F9-EC63-4ED9-B14D-DA4B2343FE27}">
      <dgm:prSet/>
      <dgm:spPr/>
      <dgm:t>
        <a:bodyPr/>
        <a:lstStyle/>
        <a:p>
          <a:pPr>
            <a:lnSpc>
              <a:spcPct val="100000"/>
            </a:lnSpc>
          </a:pPr>
          <a:r>
            <a:rPr lang="en-US" dirty="0"/>
            <a:t>Collect feedback often, including reflections on major assignments</a:t>
          </a:r>
        </a:p>
      </dgm:t>
    </dgm:pt>
    <dgm:pt modelId="{CBA1E21F-FD65-4658-8477-9D8CADD437F2}" type="parTrans" cxnId="{31A11C79-4307-4D15-AE24-256F56BD2484}">
      <dgm:prSet/>
      <dgm:spPr/>
      <dgm:t>
        <a:bodyPr/>
        <a:lstStyle/>
        <a:p>
          <a:endParaRPr lang="en-US"/>
        </a:p>
      </dgm:t>
    </dgm:pt>
    <dgm:pt modelId="{3787304E-49C1-434E-9C10-58C6BAE66AD4}" type="sibTrans" cxnId="{31A11C79-4307-4D15-AE24-256F56BD2484}">
      <dgm:prSet/>
      <dgm:spPr/>
      <dgm:t>
        <a:bodyPr/>
        <a:lstStyle/>
        <a:p>
          <a:endParaRPr lang="en-US"/>
        </a:p>
      </dgm:t>
    </dgm:pt>
    <dgm:pt modelId="{D2DDC533-D265-4073-B542-CB567D6CCCBA}">
      <dgm:prSet/>
      <dgm:spPr/>
      <dgm:t>
        <a:bodyPr/>
        <a:lstStyle/>
        <a:p>
          <a:pPr>
            <a:lnSpc>
              <a:spcPct val="100000"/>
            </a:lnSpc>
          </a:pPr>
          <a:r>
            <a:rPr lang="en-US" dirty="0"/>
            <a:t>Provide resources for students to become familiar with a technology tool</a:t>
          </a:r>
        </a:p>
      </dgm:t>
    </dgm:pt>
    <dgm:pt modelId="{D80FBD79-A58E-46C1-AE58-B2DFD75EB2A2}" type="parTrans" cxnId="{A31F5B85-B6AC-456F-9523-5E15DE0E7F83}">
      <dgm:prSet/>
      <dgm:spPr/>
      <dgm:t>
        <a:bodyPr/>
        <a:lstStyle/>
        <a:p>
          <a:endParaRPr lang="en-US"/>
        </a:p>
      </dgm:t>
    </dgm:pt>
    <dgm:pt modelId="{C8BC8714-2F3E-4E6A-82EB-1F95DE1B4F33}" type="sibTrans" cxnId="{A31F5B85-B6AC-456F-9523-5E15DE0E7F83}">
      <dgm:prSet/>
      <dgm:spPr/>
      <dgm:t>
        <a:bodyPr/>
        <a:lstStyle/>
        <a:p>
          <a:endParaRPr lang="en-US"/>
        </a:p>
      </dgm:t>
    </dgm:pt>
    <dgm:pt modelId="{25008F91-1826-4878-BEEF-824D66C7C57A}">
      <dgm:prSet/>
      <dgm:spPr/>
      <dgm:t>
        <a:bodyPr/>
        <a:lstStyle/>
        <a:p>
          <a:pPr>
            <a:lnSpc>
              <a:spcPct val="100000"/>
            </a:lnSpc>
          </a:pPr>
          <a:r>
            <a:rPr lang="en-US" dirty="0"/>
            <a:t>Talk about areas on campus that provide support</a:t>
          </a:r>
        </a:p>
      </dgm:t>
    </dgm:pt>
    <dgm:pt modelId="{2CA60BBF-3A27-476E-83D8-2C64584FB4B1}" type="parTrans" cxnId="{06CEE99A-73D1-4A53-9448-D0A9C54DC9A8}">
      <dgm:prSet/>
      <dgm:spPr/>
      <dgm:t>
        <a:bodyPr/>
        <a:lstStyle/>
        <a:p>
          <a:endParaRPr lang="en-US"/>
        </a:p>
      </dgm:t>
    </dgm:pt>
    <dgm:pt modelId="{F37029AC-A7C6-462F-9977-299D75B13880}" type="sibTrans" cxnId="{06CEE99A-73D1-4A53-9448-D0A9C54DC9A8}">
      <dgm:prSet/>
      <dgm:spPr/>
      <dgm:t>
        <a:bodyPr/>
        <a:lstStyle/>
        <a:p>
          <a:endParaRPr lang="en-US"/>
        </a:p>
      </dgm:t>
    </dgm:pt>
    <dgm:pt modelId="{88201062-5AD6-42CB-8973-1A6F0F47DBB8}" type="pres">
      <dgm:prSet presAssocID="{22DB8890-BFF8-4D7B-9DB1-D4902AD5B18C}" presName="Name0" presStyleCnt="0">
        <dgm:presLayoutVars>
          <dgm:dir/>
          <dgm:animLvl val="lvl"/>
          <dgm:resizeHandles val="exact"/>
        </dgm:presLayoutVars>
      </dgm:prSet>
      <dgm:spPr/>
    </dgm:pt>
    <dgm:pt modelId="{30C6E37E-3B7E-4521-9939-FE84DA47F2F8}" type="pres">
      <dgm:prSet presAssocID="{1E74AD9C-7E77-459C-B2C9-4055DAB2934B}" presName="composite" presStyleCnt="0"/>
      <dgm:spPr/>
    </dgm:pt>
    <dgm:pt modelId="{22BD958F-E675-4522-BDF9-AB255E53655C}" type="pres">
      <dgm:prSet presAssocID="{1E74AD9C-7E77-459C-B2C9-4055DAB2934B}" presName="parTx" presStyleLbl="alignNode1" presStyleIdx="0" presStyleCnt="5">
        <dgm:presLayoutVars>
          <dgm:chMax val="0"/>
          <dgm:chPref val="0"/>
          <dgm:bulletEnabled val="1"/>
        </dgm:presLayoutVars>
      </dgm:prSet>
      <dgm:spPr/>
    </dgm:pt>
    <dgm:pt modelId="{F6E4C291-DAE0-4CAA-883C-C4E2600F4F89}" type="pres">
      <dgm:prSet presAssocID="{1E74AD9C-7E77-459C-B2C9-4055DAB2934B}" presName="desTx" presStyleLbl="alignAccFollowNode1" presStyleIdx="0" presStyleCnt="5">
        <dgm:presLayoutVars>
          <dgm:bulletEnabled val="1"/>
        </dgm:presLayoutVars>
      </dgm:prSet>
      <dgm:spPr/>
    </dgm:pt>
    <dgm:pt modelId="{A5B3E011-B83C-4F14-BCD6-515F4C9320C4}" type="pres">
      <dgm:prSet presAssocID="{D7A7F206-5AC3-4C53-8E4A-36220EA70EBF}" presName="space" presStyleCnt="0"/>
      <dgm:spPr/>
    </dgm:pt>
    <dgm:pt modelId="{C50C0BD3-D657-4645-BCAF-D453A9E7A581}" type="pres">
      <dgm:prSet presAssocID="{D414AACE-B906-43BE-AA56-AC9415C4F248}" presName="composite" presStyleCnt="0"/>
      <dgm:spPr/>
    </dgm:pt>
    <dgm:pt modelId="{CAFE75ED-CDBB-4EE5-9287-82710AA05513}" type="pres">
      <dgm:prSet presAssocID="{D414AACE-B906-43BE-AA56-AC9415C4F248}" presName="parTx" presStyleLbl="alignNode1" presStyleIdx="1" presStyleCnt="5">
        <dgm:presLayoutVars>
          <dgm:chMax val="0"/>
          <dgm:chPref val="0"/>
          <dgm:bulletEnabled val="1"/>
        </dgm:presLayoutVars>
      </dgm:prSet>
      <dgm:spPr/>
    </dgm:pt>
    <dgm:pt modelId="{A0BC8231-7C94-4BD5-85AA-C94FF93E0F06}" type="pres">
      <dgm:prSet presAssocID="{D414AACE-B906-43BE-AA56-AC9415C4F248}" presName="desTx" presStyleLbl="alignAccFollowNode1" presStyleIdx="1" presStyleCnt="5">
        <dgm:presLayoutVars>
          <dgm:bulletEnabled val="1"/>
        </dgm:presLayoutVars>
      </dgm:prSet>
      <dgm:spPr/>
    </dgm:pt>
    <dgm:pt modelId="{EDFF4618-E74B-43B9-82EC-5170A75E0983}" type="pres">
      <dgm:prSet presAssocID="{E5A369DD-4D19-45A7-86B6-C63D72D21962}" presName="space" presStyleCnt="0"/>
      <dgm:spPr/>
    </dgm:pt>
    <dgm:pt modelId="{D4CC35A2-F5FB-4B7A-BB28-8B8B401994B9}" type="pres">
      <dgm:prSet presAssocID="{CAA999E2-96AD-4DE0-8466-FFEC0A2848D6}" presName="composite" presStyleCnt="0"/>
      <dgm:spPr/>
    </dgm:pt>
    <dgm:pt modelId="{A0709144-9EA3-4A50-8125-3DE1F9CF6124}" type="pres">
      <dgm:prSet presAssocID="{CAA999E2-96AD-4DE0-8466-FFEC0A2848D6}" presName="parTx" presStyleLbl="alignNode1" presStyleIdx="2" presStyleCnt="5">
        <dgm:presLayoutVars>
          <dgm:chMax val="0"/>
          <dgm:chPref val="0"/>
          <dgm:bulletEnabled val="1"/>
        </dgm:presLayoutVars>
      </dgm:prSet>
      <dgm:spPr/>
    </dgm:pt>
    <dgm:pt modelId="{1C3B18BD-FA04-4482-91F2-02ED4C7265DB}" type="pres">
      <dgm:prSet presAssocID="{CAA999E2-96AD-4DE0-8466-FFEC0A2848D6}" presName="desTx" presStyleLbl="alignAccFollowNode1" presStyleIdx="2" presStyleCnt="5">
        <dgm:presLayoutVars>
          <dgm:bulletEnabled val="1"/>
        </dgm:presLayoutVars>
      </dgm:prSet>
      <dgm:spPr/>
    </dgm:pt>
    <dgm:pt modelId="{353F604F-2C67-41A9-8F08-106ACC0581EC}" type="pres">
      <dgm:prSet presAssocID="{EA27EB91-2099-4607-8BDD-441F79C7E01C}" presName="space" presStyleCnt="0"/>
      <dgm:spPr/>
    </dgm:pt>
    <dgm:pt modelId="{DD373B69-4DEF-46BA-B13C-38B1FF359FF6}" type="pres">
      <dgm:prSet presAssocID="{AADBAB5E-C4BA-40A0-9C1C-07DCDB86CCEF}" presName="composite" presStyleCnt="0"/>
      <dgm:spPr/>
    </dgm:pt>
    <dgm:pt modelId="{8AC26F17-3CC8-4301-A80D-017799F73109}" type="pres">
      <dgm:prSet presAssocID="{AADBAB5E-C4BA-40A0-9C1C-07DCDB86CCEF}" presName="parTx" presStyleLbl="alignNode1" presStyleIdx="3" presStyleCnt="5">
        <dgm:presLayoutVars>
          <dgm:chMax val="0"/>
          <dgm:chPref val="0"/>
          <dgm:bulletEnabled val="1"/>
        </dgm:presLayoutVars>
      </dgm:prSet>
      <dgm:spPr/>
    </dgm:pt>
    <dgm:pt modelId="{CE7EC303-C1F4-4F54-9AB9-63EAE093BB2D}" type="pres">
      <dgm:prSet presAssocID="{AADBAB5E-C4BA-40A0-9C1C-07DCDB86CCEF}" presName="desTx" presStyleLbl="alignAccFollowNode1" presStyleIdx="3" presStyleCnt="5">
        <dgm:presLayoutVars>
          <dgm:bulletEnabled val="1"/>
        </dgm:presLayoutVars>
      </dgm:prSet>
      <dgm:spPr/>
    </dgm:pt>
    <dgm:pt modelId="{2217DBE1-30A4-4DA8-A1AA-4DC792DC706E}" type="pres">
      <dgm:prSet presAssocID="{3A5D0B74-42EB-4A04-99EF-C0BD10C7E27B}" presName="space" presStyleCnt="0"/>
      <dgm:spPr/>
    </dgm:pt>
    <dgm:pt modelId="{540C7C96-6B3E-4BBA-827E-6E587CFF7649}" type="pres">
      <dgm:prSet presAssocID="{FDA7336C-184A-462A-918C-E37CC1EBEA44}" presName="composite" presStyleCnt="0"/>
      <dgm:spPr/>
    </dgm:pt>
    <dgm:pt modelId="{04F7BCF6-CD2D-47DB-B029-EA34B8F7D239}" type="pres">
      <dgm:prSet presAssocID="{FDA7336C-184A-462A-918C-E37CC1EBEA44}" presName="parTx" presStyleLbl="alignNode1" presStyleIdx="4" presStyleCnt="5">
        <dgm:presLayoutVars>
          <dgm:chMax val="0"/>
          <dgm:chPref val="0"/>
          <dgm:bulletEnabled val="1"/>
        </dgm:presLayoutVars>
      </dgm:prSet>
      <dgm:spPr/>
    </dgm:pt>
    <dgm:pt modelId="{C85FD641-9AF4-44F0-A322-4D4D5BDF5C9A}" type="pres">
      <dgm:prSet presAssocID="{FDA7336C-184A-462A-918C-E37CC1EBEA44}" presName="desTx" presStyleLbl="alignAccFollowNode1" presStyleIdx="4" presStyleCnt="5">
        <dgm:presLayoutVars>
          <dgm:bulletEnabled val="1"/>
        </dgm:presLayoutVars>
      </dgm:prSet>
      <dgm:spPr/>
    </dgm:pt>
  </dgm:ptLst>
  <dgm:cxnLst>
    <dgm:cxn modelId="{C0229B0B-B355-4659-B4FD-C0E554BCD0CB}" type="presOf" srcId="{1E74AD9C-7E77-459C-B2C9-4055DAB2934B}" destId="{22BD958F-E675-4522-BDF9-AB255E53655C}" srcOrd="0" destOrd="0" presId="urn:microsoft.com/office/officeart/2005/8/layout/hList1"/>
    <dgm:cxn modelId="{8CE0F624-31A0-4568-B590-0A594D3F2FB1}" type="presOf" srcId="{6F76E4F9-EC63-4ED9-B14D-DA4B2343FE27}" destId="{CE7EC303-C1F4-4F54-9AB9-63EAE093BB2D}" srcOrd="0" destOrd="3" presId="urn:microsoft.com/office/officeart/2005/8/layout/hList1"/>
    <dgm:cxn modelId="{714A6A26-9B30-4EDE-863E-0490F972910F}" srcId="{AADBAB5E-C4BA-40A0-9C1C-07DCDB86CCEF}" destId="{9FB360AD-22D0-4081-B9D2-5E0BAA183224}" srcOrd="1" destOrd="0" parTransId="{0FCB2573-6E95-4346-9C7B-198C0CA25BC4}" sibTransId="{1F01D37B-1EAC-4742-9585-A9F3B8894C2A}"/>
    <dgm:cxn modelId="{744D7729-7848-411D-9B50-6CF6F46ED882}" srcId="{22DB8890-BFF8-4D7B-9DB1-D4902AD5B18C}" destId="{CAA999E2-96AD-4DE0-8466-FFEC0A2848D6}" srcOrd="2" destOrd="0" parTransId="{3DF37715-067A-4547-9369-EC30FFE07036}" sibTransId="{EA27EB91-2099-4607-8BDD-441F79C7E01C}"/>
    <dgm:cxn modelId="{9D19322B-B134-4BE9-94C8-A29CB94C2A44}" type="presOf" srcId="{22DB8890-BFF8-4D7B-9DB1-D4902AD5B18C}" destId="{88201062-5AD6-42CB-8973-1A6F0F47DBB8}" srcOrd="0" destOrd="0" presId="urn:microsoft.com/office/officeart/2005/8/layout/hList1"/>
    <dgm:cxn modelId="{2BFB582F-BE61-4150-B107-14DF4FD3A1F1}" srcId="{1E74AD9C-7E77-459C-B2C9-4055DAB2934B}" destId="{6F93F51A-8922-44CA-87D4-093F26A1AF0F}" srcOrd="1" destOrd="0" parTransId="{F41869DD-0B4B-48DC-9E5F-6E3D2655BCEB}" sibTransId="{4078ACF0-A8BC-4423-8A3F-5049C87498FC}"/>
    <dgm:cxn modelId="{4EAD2930-A5AB-4344-B7CF-90BFA6671D51}" srcId="{22DB8890-BFF8-4D7B-9DB1-D4902AD5B18C}" destId="{AADBAB5E-C4BA-40A0-9C1C-07DCDB86CCEF}" srcOrd="3" destOrd="0" parTransId="{E370A532-5F5A-45C3-B0D9-BA6EC6F92953}" sibTransId="{3A5D0B74-42EB-4A04-99EF-C0BD10C7E27B}"/>
    <dgm:cxn modelId="{83F68C30-F8C5-4DF4-B06B-FB21B9092FA9}" type="presOf" srcId="{CAA999E2-96AD-4DE0-8466-FFEC0A2848D6}" destId="{A0709144-9EA3-4A50-8125-3DE1F9CF6124}" srcOrd="0" destOrd="0" presId="urn:microsoft.com/office/officeart/2005/8/layout/hList1"/>
    <dgm:cxn modelId="{62227F3C-8EB0-4A7A-9B4D-4B99233A0855}" srcId="{D414AACE-B906-43BE-AA56-AC9415C4F248}" destId="{1787DDFF-247F-46BE-ADA4-C090DBA4E746}" srcOrd="0" destOrd="0" parTransId="{91BBBCD1-2185-418F-8092-FA142EA635AA}" sibTransId="{CB0FA40B-0204-4C04-AE03-2DCC690289D8}"/>
    <dgm:cxn modelId="{A4891F5D-979B-4294-AA64-7CEC091488B6}" type="presOf" srcId="{CBD510A1-A4AC-46D7-A2EA-A7A24EE7769A}" destId="{CE7EC303-C1F4-4F54-9AB9-63EAE093BB2D}" srcOrd="0" destOrd="2" presId="urn:microsoft.com/office/officeart/2005/8/layout/hList1"/>
    <dgm:cxn modelId="{05670B62-C8E6-49E2-85F4-679BE8D00ADC}" type="presOf" srcId="{5E3F684C-8A05-4048-A708-F191CEEF87BD}" destId="{C85FD641-9AF4-44F0-A322-4D4D5BDF5C9A}" srcOrd="0" destOrd="0" presId="urn:microsoft.com/office/officeart/2005/8/layout/hList1"/>
    <dgm:cxn modelId="{CD8EDF4C-83AE-46A1-B4CF-5F3A87A8795D}" srcId="{1E74AD9C-7E77-459C-B2C9-4055DAB2934B}" destId="{08D594E3-420A-4FFD-BB71-8D0D818781AB}" srcOrd="0" destOrd="0" parTransId="{4F48E110-5188-499B-BA06-BFD78E9B5D27}" sibTransId="{A64FC692-5E03-42D9-8C1C-708398B13434}"/>
    <dgm:cxn modelId="{0900D752-27B9-46B6-A48E-D538E24A7720}" type="presOf" srcId="{FDA7336C-184A-462A-918C-E37CC1EBEA44}" destId="{04F7BCF6-CD2D-47DB-B029-EA34B8F7D239}" srcOrd="0" destOrd="0" presId="urn:microsoft.com/office/officeart/2005/8/layout/hList1"/>
    <dgm:cxn modelId="{BBFC2853-3C70-48DE-9687-318BAADAF24D}" type="presOf" srcId="{D414AACE-B906-43BE-AA56-AC9415C4F248}" destId="{CAFE75ED-CDBB-4EE5-9287-82710AA05513}" srcOrd="0" destOrd="0" presId="urn:microsoft.com/office/officeart/2005/8/layout/hList1"/>
    <dgm:cxn modelId="{6A943C75-27E6-4C98-8544-6C9D91915CE6}" type="presOf" srcId="{1787DDFF-247F-46BE-ADA4-C090DBA4E746}" destId="{A0BC8231-7C94-4BD5-85AA-C94FF93E0F06}" srcOrd="0" destOrd="0" presId="urn:microsoft.com/office/officeart/2005/8/layout/hList1"/>
    <dgm:cxn modelId="{31A11C79-4307-4D15-AE24-256F56BD2484}" srcId="{AADBAB5E-C4BA-40A0-9C1C-07DCDB86CCEF}" destId="{6F76E4F9-EC63-4ED9-B14D-DA4B2343FE27}" srcOrd="3" destOrd="0" parTransId="{CBA1E21F-FD65-4658-8477-9D8CADD437F2}" sibTransId="{3787304E-49C1-434E-9C10-58C6BAE66AD4}"/>
    <dgm:cxn modelId="{39BFD27E-0C4D-40F9-B126-22F467DB40DF}" type="presOf" srcId="{25008F91-1826-4878-BEEF-824D66C7C57A}" destId="{C85FD641-9AF4-44F0-A322-4D4D5BDF5C9A}" srcOrd="0" destOrd="2" presId="urn:microsoft.com/office/officeart/2005/8/layout/hList1"/>
    <dgm:cxn modelId="{43CD6B80-B9AD-4872-981C-6CBE3493998B}" type="presOf" srcId="{AB613505-B9A0-4600-8043-4E75B33D3F9D}" destId="{CE7EC303-C1F4-4F54-9AB9-63EAE093BB2D}" srcOrd="0" destOrd="0" presId="urn:microsoft.com/office/officeart/2005/8/layout/hList1"/>
    <dgm:cxn modelId="{698CAB80-F256-4382-9212-DCB25AF765B8}" type="presOf" srcId="{ECB0666C-EC80-479A-8834-9E913930E3FC}" destId="{A0BC8231-7C94-4BD5-85AA-C94FF93E0F06}" srcOrd="0" destOrd="1" presId="urn:microsoft.com/office/officeart/2005/8/layout/hList1"/>
    <dgm:cxn modelId="{A31F5B85-B6AC-456F-9523-5E15DE0E7F83}" srcId="{FDA7336C-184A-462A-918C-E37CC1EBEA44}" destId="{D2DDC533-D265-4073-B542-CB567D6CCCBA}" srcOrd="1" destOrd="0" parTransId="{D80FBD79-A58E-46C1-AE58-B2DFD75EB2A2}" sibTransId="{C8BC8714-2F3E-4E6A-82EB-1F95DE1B4F33}"/>
    <dgm:cxn modelId="{14F77385-1DAB-472A-AD47-53B5C681DC9A}" srcId="{AADBAB5E-C4BA-40A0-9C1C-07DCDB86CCEF}" destId="{CBD510A1-A4AC-46D7-A2EA-A7A24EE7769A}" srcOrd="2" destOrd="0" parTransId="{B0BFD3DE-7869-45A1-9E71-A65FB0F5A9BC}" sibTransId="{C552F882-81C2-4D55-AE50-74CBC0722D18}"/>
    <dgm:cxn modelId="{291FDD85-7651-4BA0-9EE1-1B799AEC7FC8}" srcId="{CAA999E2-96AD-4DE0-8466-FFEC0A2848D6}" destId="{11546414-0B27-4EE0-B688-B1658B414741}" srcOrd="1" destOrd="0" parTransId="{6CEE43F6-8758-4026-8478-90B9015C8F00}" sibTransId="{26A01FBC-EAED-48EF-99A8-68F6971E91E2}"/>
    <dgm:cxn modelId="{25B0038F-64FC-4D7A-894D-FC62044F174F}" type="presOf" srcId="{265AF89C-5D73-4F12-8B8A-93E588870984}" destId="{1C3B18BD-FA04-4482-91F2-02ED4C7265DB}" srcOrd="0" destOrd="0" presId="urn:microsoft.com/office/officeart/2005/8/layout/hList1"/>
    <dgm:cxn modelId="{934C5490-9A15-4CA2-A507-886262888EAC}" srcId="{D414AACE-B906-43BE-AA56-AC9415C4F248}" destId="{ECB0666C-EC80-479A-8834-9E913930E3FC}" srcOrd="1" destOrd="0" parTransId="{6B82E35B-4D41-47F3-B8F6-272EDAE649C0}" sibTransId="{8E5FC6A9-D51D-4486-8DD1-6E0FC58A1F53}"/>
    <dgm:cxn modelId="{06CEE99A-73D1-4A53-9448-D0A9C54DC9A8}" srcId="{FDA7336C-184A-462A-918C-E37CC1EBEA44}" destId="{25008F91-1826-4878-BEEF-824D66C7C57A}" srcOrd="2" destOrd="0" parTransId="{2CA60BBF-3A27-476E-83D8-2C64584FB4B1}" sibTransId="{F37029AC-A7C6-462F-9977-299D75B13880}"/>
    <dgm:cxn modelId="{9D9F6C9F-9460-4314-A523-FB60C8B2FFB5}" type="presOf" srcId="{08D594E3-420A-4FFD-BB71-8D0D818781AB}" destId="{F6E4C291-DAE0-4CAA-883C-C4E2600F4F89}" srcOrd="0" destOrd="0" presId="urn:microsoft.com/office/officeart/2005/8/layout/hList1"/>
    <dgm:cxn modelId="{DEEAC4A5-5D31-4D45-AF91-705E11929D5C}" srcId="{22DB8890-BFF8-4D7B-9DB1-D4902AD5B18C}" destId="{D414AACE-B906-43BE-AA56-AC9415C4F248}" srcOrd="1" destOrd="0" parTransId="{A8C3F476-C7FF-4F55-9D6B-751DE03E3C5E}" sibTransId="{E5A369DD-4D19-45A7-86B6-C63D72D21962}"/>
    <dgm:cxn modelId="{A592C4A7-6212-4AF1-8592-46EE65FEE281}" srcId="{CAA999E2-96AD-4DE0-8466-FFEC0A2848D6}" destId="{265AF89C-5D73-4F12-8B8A-93E588870984}" srcOrd="0" destOrd="0" parTransId="{4E4E064B-7146-4411-B2A8-83449B3BB6D3}" sibTransId="{65CB76CD-E88D-452C-A01C-8519D6007F8C}"/>
    <dgm:cxn modelId="{692019AA-5D78-4448-8111-4664A0F76F50}" srcId="{22DB8890-BFF8-4D7B-9DB1-D4902AD5B18C}" destId="{1E74AD9C-7E77-459C-B2C9-4055DAB2934B}" srcOrd="0" destOrd="0" parTransId="{A15FADD1-86DC-4D2A-88D0-0AF8743FC4A3}" sibTransId="{D7A7F206-5AC3-4C53-8E4A-36220EA70EBF}"/>
    <dgm:cxn modelId="{0F87C2B3-6D13-4701-84E8-5391F08CEE98}" type="presOf" srcId="{11546414-0B27-4EE0-B688-B1658B414741}" destId="{1C3B18BD-FA04-4482-91F2-02ED4C7265DB}" srcOrd="0" destOrd="1" presId="urn:microsoft.com/office/officeart/2005/8/layout/hList1"/>
    <dgm:cxn modelId="{3FE578BB-9FFF-4F43-A820-6B265184EAE3}" type="presOf" srcId="{9FB360AD-22D0-4081-B9D2-5E0BAA183224}" destId="{CE7EC303-C1F4-4F54-9AB9-63EAE093BB2D}" srcOrd="0" destOrd="1" presId="urn:microsoft.com/office/officeart/2005/8/layout/hList1"/>
    <dgm:cxn modelId="{864530C3-61B7-471F-95BA-5CB3373828C3}" srcId="{AADBAB5E-C4BA-40A0-9C1C-07DCDB86CCEF}" destId="{AB613505-B9A0-4600-8043-4E75B33D3F9D}" srcOrd="0" destOrd="0" parTransId="{42F6BA4C-E35C-458F-9F9B-D0DA7D1B8A9D}" sibTransId="{19086D77-4091-43EA-A355-4BF92B77910E}"/>
    <dgm:cxn modelId="{02987AD0-6317-4CDC-AEF7-F41C3660019E}" type="presOf" srcId="{D2DDC533-D265-4073-B542-CB567D6CCCBA}" destId="{C85FD641-9AF4-44F0-A322-4D4D5BDF5C9A}" srcOrd="0" destOrd="1" presId="urn:microsoft.com/office/officeart/2005/8/layout/hList1"/>
    <dgm:cxn modelId="{2A0857E0-617C-4715-A8E5-082795075419}" srcId="{FDA7336C-184A-462A-918C-E37CC1EBEA44}" destId="{5E3F684C-8A05-4048-A708-F191CEEF87BD}" srcOrd="0" destOrd="0" parTransId="{4D520B77-FFDB-4EB7-83C5-394AD9C29AD1}" sibTransId="{B8E8BB61-E129-446C-BAB8-19C7ADEC2BC4}"/>
    <dgm:cxn modelId="{381747F0-824D-40EC-83CF-CE990ECDE164}" type="presOf" srcId="{6F93F51A-8922-44CA-87D4-093F26A1AF0F}" destId="{F6E4C291-DAE0-4CAA-883C-C4E2600F4F89}" srcOrd="0" destOrd="1" presId="urn:microsoft.com/office/officeart/2005/8/layout/hList1"/>
    <dgm:cxn modelId="{28F728FA-C405-42F1-A069-8DBB44676267}" srcId="{22DB8890-BFF8-4D7B-9DB1-D4902AD5B18C}" destId="{FDA7336C-184A-462A-918C-E37CC1EBEA44}" srcOrd="4" destOrd="0" parTransId="{F83ECF45-FB24-4417-ADB0-02BC406F2D15}" sibTransId="{38C644C1-A9FC-4EC9-B982-625FDE4D2465}"/>
    <dgm:cxn modelId="{E49962FB-3D28-4A3C-A9A4-29A2CAB052FD}" type="presOf" srcId="{AADBAB5E-C4BA-40A0-9C1C-07DCDB86CCEF}" destId="{8AC26F17-3CC8-4301-A80D-017799F73109}" srcOrd="0" destOrd="0" presId="urn:microsoft.com/office/officeart/2005/8/layout/hList1"/>
    <dgm:cxn modelId="{288180AB-A96B-404A-9E76-87751E2F3A93}" type="presParOf" srcId="{88201062-5AD6-42CB-8973-1A6F0F47DBB8}" destId="{30C6E37E-3B7E-4521-9939-FE84DA47F2F8}" srcOrd="0" destOrd="0" presId="urn:microsoft.com/office/officeart/2005/8/layout/hList1"/>
    <dgm:cxn modelId="{A5BF258C-B57F-4936-A6AD-9D04B239625B}" type="presParOf" srcId="{30C6E37E-3B7E-4521-9939-FE84DA47F2F8}" destId="{22BD958F-E675-4522-BDF9-AB255E53655C}" srcOrd="0" destOrd="0" presId="urn:microsoft.com/office/officeart/2005/8/layout/hList1"/>
    <dgm:cxn modelId="{14A8D9B5-302C-420D-BDA7-4D21F9540642}" type="presParOf" srcId="{30C6E37E-3B7E-4521-9939-FE84DA47F2F8}" destId="{F6E4C291-DAE0-4CAA-883C-C4E2600F4F89}" srcOrd="1" destOrd="0" presId="urn:microsoft.com/office/officeart/2005/8/layout/hList1"/>
    <dgm:cxn modelId="{90933548-8DFA-47C4-8BD7-E208A10C420F}" type="presParOf" srcId="{88201062-5AD6-42CB-8973-1A6F0F47DBB8}" destId="{A5B3E011-B83C-4F14-BCD6-515F4C9320C4}" srcOrd="1" destOrd="0" presId="urn:microsoft.com/office/officeart/2005/8/layout/hList1"/>
    <dgm:cxn modelId="{6ADEC8D7-AAFF-42A9-A5CB-31FBCB64BB30}" type="presParOf" srcId="{88201062-5AD6-42CB-8973-1A6F0F47DBB8}" destId="{C50C0BD3-D657-4645-BCAF-D453A9E7A581}" srcOrd="2" destOrd="0" presId="urn:microsoft.com/office/officeart/2005/8/layout/hList1"/>
    <dgm:cxn modelId="{B4CC178E-A66B-4822-8CAC-7EA1BE5C256E}" type="presParOf" srcId="{C50C0BD3-D657-4645-BCAF-D453A9E7A581}" destId="{CAFE75ED-CDBB-4EE5-9287-82710AA05513}" srcOrd="0" destOrd="0" presId="urn:microsoft.com/office/officeart/2005/8/layout/hList1"/>
    <dgm:cxn modelId="{54D6B433-96C6-48EF-A9A2-F430194DBF72}" type="presParOf" srcId="{C50C0BD3-D657-4645-BCAF-D453A9E7A581}" destId="{A0BC8231-7C94-4BD5-85AA-C94FF93E0F06}" srcOrd="1" destOrd="0" presId="urn:microsoft.com/office/officeart/2005/8/layout/hList1"/>
    <dgm:cxn modelId="{0630B4C5-E0EF-4901-8E5B-7E0823C338E3}" type="presParOf" srcId="{88201062-5AD6-42CB-8973-1A6F0F47DBB8}" destId="{EDFF4618-E74B-43B9-82EC-5170A75E0983}" srcOrd="3" destOrd="0" presId="urn:microsoft.com/office/officeart/2005/8/layout/hList1"/>
    <dgm:cxn modelId="{0A6B8F4F-1CC9-4336-9940-CE0AE40CFF3B}" type="presParOf" srcId="{88201062-5AD6-42CB-8973-1A6F0F47DBB8}" destId="{D4CC35A2-F5FB-4B7A-BB28-8B8B401994B9}" srcOrd="4" destOrd="0" presId="urn:microsoft.com/office/officeart/2005/8/layout/hList1"/>
    <dgm:cxn modelId="{399B4777-3B2C-4E13-8DE0-2B152FD61805}" type="presParOf" srcId="{D4CC35A2-F5FB-4B7A-BB28-8B8B401994B9}" destId="{A0709144-9EA3-4A50-8125-3DE1F9CF6124}" srcOrd="0" destOrd="0" presId="urn:microsoft.com/office/officeart/2005/8/layout/hList1"/>
    <dgm:cxn modelId="{219B1469-80DD-4064-A166-73FEFC5A1312}" type="presParOf" srcId="{D4CC35A2-F5FB-4B7A-BB28-8B8B401994B9}" destId="{1C3B18BD-FA04-4482-91F2-02ED4C7265DB}" srcOrd="1" destOrd="0" presId="urn:microsoft.com/office/officeart/2005/8/layout/hList1"/>
    <dgm:cxn modelId="{C4E4AC5E-0AF4-4171-97D0-84C868D40B3F}" type="presParOf" srcId="{88201062-5AD6-42CB-8973-1A6F0F47DBB8}" destId="{353F604F-2C67-41A9-8F08-106ACC0581EC}" srcOrd="5" destOrd="0" presId="urn:microsoft.com/office/officeart/2005/8/layout/hList1"/>
    <dgm:cxn modelId="{A2D9D78A-A7B5-45B1-800B-44FC2A5EBB2A}" type="presParOf" srcId="{88201062-5AD6-42CB-8973-1A6F0F47DBB8}" destId="{DD373B69-4DEF-46BA-B13C-38B1FF359FF6}" srcOrd="6" destOrd="0" presId="urn:microsoft.com/office/officeart/2005/8/layout/hList1"/>
    <dgm:cxn modelId="{4D03D064-AB96-497B-861D-1A03ADE21DDA}" type="presParOf" srcId="{DD373B69-4DEF-46BA-B13C-38B1FF359FF6}" destId="{8AC26F17-3CC8-4301-A80D-017799F73109}" srcOrd="0" destOrd="0" presId="urn:microsoft.com/office/officeart/2005/8/layout/hList1"/>
    <dgm:cxn modelId="{2864F205-DC5B-4ABE-ADA8-58794786D51F}" type="presParOf" srcId="{DD373B69-4DEF-46BA-B13C-38B1FF359FF6}" destId="{CE7EC303-C1F4-4F54-9AB9-63EAE093BB2D}" srcOrd="1" destOrd="0" presId="urn:microsoft.com/office/officeart/2005/8/layout/hList1"/>
    <dgm:cxn modelId="{C496325F-8415-499F-98A5-DC7BD352CB9A}" type="presParOf" srcId="{88201062-5AD6-42CB-8973-1A6F0F47DBB8}" destId="{2217DBE1-30A4-4DA8-A1AA-4DC792DC706E}" srcOrd="7" destOrd="0" presId="urn:microsoft.com/office/officeart/2005/8/layout/hList1"/>
    <dgm:cxn modelId="{8B33DA59-D4F4-4F8D-815A-92E42974E8DF}" type="presParOf" srcId="{88201062-5AD6-42CB-8973-1A6F0F47DBB8}" destId="{540C7C96-6B3E-4BBA-827E-6E587CFF7649}" srcOrd="8" destOrd="0" presId="urn:microsoft.com/office/officeart/2005/8/layout/hList1"/>
    <dgm:cxn modelId="{0A7435C4-A961-4524-A766-1076C7F450FC}" type="presParOf" srcId="{540C7C96-6B3E-4BBA-827E-6E587CFF7649}" destId="{04F7BCF6-CD2D-47DB-B029-EA34B8F7D239}" srcOrd="0" destOrd="0" presId="urn:microsoft.com/office/officeart/2005/8/layout/hList1"/>
    <dgm:cxn modelId="{B2DF560F-8C62-4C04-8CB9-E46144487579}" type="presParOf" srcId="{540C7C96-6B3E-4BBA-827E-6E587CFF7649}" destId="{C85FD641-9AF4-44F0-A322-4D4D5BDF5C9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0CC6E6-C70F-4A17-A7D8-C4AAD8F348F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0D27A9BE-5078-4FE1-A4F5-2DD706792362}">
      <dgm:prSet/>
      <dgm:spPr/>
      <dgm:t>
        <a:bodyPr/>
        <a:lstStyle/>
        <a:p>
          <a:r>
            <a:rPr lang="en-US" b="0" i="0"/>
            <a:t>College students are at a higher risk of experiencing new trauma than members of the general public. </a:t>
          </a:r>
          <a:endParaRPr lang="en-US"/>
        </a:p>
      </dgm:t>
    </dgm:pt>
    <dgm:pt modelId="{2ECD6C84-05C5-4F8B-8E27-201D93500643}" type="parTrans" cxnId="{9F858CF3-3310-4905-9838-8A8273D8E121}">
      <dgm:prSet/>
      <dgm:spPr/>
      <dgm:t>
        <a:bodyPr/>
        <a:lstStyle/>
        <a:p>
          <a:endParaRPr lang="en-US"/>
        </a:p>
      </dgm:t>
    </dgm:pt>
    <dgm:pt modelId="{E4E5F5CD-173A-44A7-9E6A-090C5D7072BB}" type="sibTrans" cxnId="{9F858CF3-3310-4905-9838-8A8273D8E121}">
      <dgm:prSet/>
      <dgm:spPr/>
      <dgm:t>
        <a:bodyPr/>
        <a:lstStyle/>
        <a:p>
          <a:endParaRPr lang="en-US"/>
        </a:p>
      </dgm:t>
    </dgm:pt>
    <dgm:pt modelId="{2C176D14-4F16-40B9-8487-12CA68B3578B}">
      <dgm:prSet/>
      <dgm:spPr/>
      <dgm:t>
        <a:bodyPr/>
        <a:lstStyle/>
        <a:p>
          <a:r>
            <a:rPr lang="en-US" dirty="0"/>
            <a:t>Trauma can happen to both individuals and communities and can even be passed down to younger generations.</a:t>
          </a:r>
        </a:p>
      </dgm:t>
    </dgm:pt>
    <dgm:pt modelId="{6FE5E829-2F61-4DD4-8DA5-F266240CE444}" type="parTrans" cxnId="{F32DC334-A326-42F0-80AD-9AD562BBBCE2}">
      <dgm:prSet/>
      <dgm:spPr/>
      <dgm:t>
        <a:bodyPr/>
        <a:lstStyle/>
        <a:p>
          <a:endParaRPr lang="en-US"/>
        </a:p>
      </dgm:t>
    </dgm:pt>
    <dgm:pt modelId="{A6614D10-7EE8-4FF7-9CD0-3B4E1D4F79AF}" type="sibTrans" cxnId="{F32DC334-A326-42F0-80AD-9AD562BBBCE2}">
      <dgm:prSet/>
      <dgm:spPr/>
      <dgm:t>
        <a:bodyPr/>
        <a:lstStyle/>
        <a:p>
          <a:endParaRPr lang="en-US"/>
        </a:p>
      </dgm:t>
    </dgm:pt>
    <dgm:pt modelId="{AFBBE7C7-8048-405B-BA8E-323B2A9DDEFD}">
      <dgm:prSet/>
      <dgm:spPr/>
      <dgm:t>
        <a:bodyPr/>
        <a:lstStyle/>
        <a:p>
          <a:r>
            <a:rPr lang="en-US" b="0" i="0"/>
            <a:t>Individuals who experience trauma respond in many different ways and each individual's experience is unique</a:t>
          </a:r>
          <a:endParaRPr lang="en-US"/>
        </a:p>
      </dgm:t>
    </dgm:pt>
    <dgm:pt modelId="{2FCEF869-2C1C-44F0-AC30-BAA4BD1ABA20}" type="parTrans" cxnId="{03F77462-D6D5-4C91-B93E-CE56C94635DE}">
      <dgm:prSet/>
      <dgm:spPr/>
      <dgm:t>
        <a:bodyPr/>
        <a:lstStyle/>
        <a:p>
          <a:endParaRPr lang="en-US"/>
        </a:p>
      </dgm:t>
    </dgm:pt>
    <dgm:pt modelId="{DC764D42-42FA-4013-9B10-9AC7B768604B}" type="sibTrans" cxnId="{03F77462-D6D5-4C91-B93E-CE56C94635DE}">
      <dgm:prSet/>
      <dgm:spPr/>
      <dgm:t>
        <a:bodyPr/>
        <a:lstStyle/>
        <a:p>
          <a:endParaRPr lang="en-US"/>
        </a:p>
      </dgm:t>
    </dgm:pt>
    <dgm:pt modelId="{D2ADC62E-7E49-403A-8080-8DE1D79A6833}" type="pres">
      <dgm:prSet presAssocID="{CE0CC6E6-C70F-4A17-A7D8-C4AAD8F348F2}" presName="vert0" presStyleCnt="0">
        <dgm:presLayoutVars>
          <dgm:dir/>
          <dgm:animOne val="branch"/>
          <dgm:animLvl val="lvl"/>
        </dgm:presLayoutVars>
      </dgm:prSet>
      <dgm:spPr/>
    </dgm:pt>
    <dgm:pt modelId="{A0B23C4B-7B53-41DC-9A4D-F67FAE88D5BB}" type="pres">
      <dgm:prSet presAssocID="{0D27A9BE-5078-4FE1-A4F5-2DD706792362}" presName="thickLine" presStyleLbl="alignNode1" presStyleIdx="0" presStyleCnt="3"/>
      <dgm:spPr/>
    </dgm:pt>
    <dgm:pt modelId="{E5EE3541-1DED-4F36-B45C-1BFE8C2CB8BD}" type="pres">
      <dgm:prSet presAssocID="{0D27A9BE-5078-4FE1-A4F5-2DD706792362}" presName="horz1" presStyleCnt="0"/>
      <dgm:spPr/>
    </dgm:pt>
    <dgm:pt modelId="{41EDE6DD-06B4-499A-AF15-3B432F374E74}" type="pres">
      <dgm:prSet presAssocID="{0D27A9BE-5078-4FE1-A4F5-2DD706792362}" presName="tx1" presStyleLbl="revTx" presStyleIdx="0" presStyleCnt="3"/>
      <dgm:spPr/>
    </dgm:pt>
    <dgm:pt modelId="{6A0AE3E4-9AF1-4AE2-8AD8-D7A153D0BD4F}" type="pres">
      <dgm:prSet presAssocID="{0D27A9BE-5078-4FE1-A4F5-2DD706792362}" presName="vert1" presStyleCnt="0"/>
      <dgm:spPr/>
    </dgm:pt>
    <dgm:pt modelId="{6A5868E6-D135-4DF1-82E1-EE856687C31D}" type="pres">
      <dgm:prSet presAssocID="{2C176D14-4F16-40B9-8487-12CA68B3578B}" presName="thickLine" presStyleLbl="alignNode1" presStyleIdx="1" presStyleCnt="3"/>
      <dgm:spPr/>
    </dgm:pt>
    <dgm:pt modelId="{F361EE26-D44C-41E1-AE74-75F77156309E}" type="pres">
      <dgm:prSet presAssocID="{2C176D14-4F16-40B9-8487-12CA68B3578B}" presName="horz1" presStyleCnt="0"/>
      <dgm:spPr/>
    </dgm:pt>
    <dgm:pt modelId="{25D9BA02-A69D-45FA-99A5-1E3EEF0E8AD9}" type="pres">
      <dgm:prSet presAssocID="{2C176D14-4F16-40B9-8487-12CA68B3578B}" presName="tx1" presStyleLbl="revTx" presStyleIdx="1" presStyleCnt="3"/>
      <dgm:spPr/>
    </dgm:pt>
    <dgm:pt modelId="{0E1337D8-8C92-475D-9404-D8BEA405730B}" type="pres">
      <dgm:prSet presAssocID="{2C176D14-4F16-40B9-8487-12CA68B3578B}" presName="vert1" presStyleCnt="0"/>
      <dgm:spPr/>
    </dgm:pt>
    <dgm:pt modelId="{AF6E3216-4B90-4373-94F8-7EC2F2CE76E8}" type="pres">
      <dgm:prSet presAssocID="{AFBBE7C7-8048-405B-BA8E-323B2A9DDEFD}" presName="thickLine" presStyleLbl="alignNode1" presStyleIdx="2" presStyleCnt="3"/>
      <dgm:spPr/>
    </dgm:pt>
    <dgm:pt modelId="{F1E6FA5F-F40D-4001-991E-6AD416563EFD}" type="pres">
      <dgm:prSet presAssocID="{AFBBE7C7-8048-405B-BA8E-323B2A9DDEFD}" presName="horz1" presStyleCnt="0"/>
      <dgm:spPr/>
    </dgm:pt>
    <dgm:pt modelId="{52545C4D-983C-4A60-9D8C-2A319A1F6C43}" type="pres">
      <dgm:prSet presAssocID="{AFBBE7C7-8048-405B-BA8E-323B2A9DDEFD}" presName="tx1" presStyleLbl="revTx" presStyleIdx="2" presStyleCnt="3"/>
      <dgm:spPr/>
    </dgm:pt>
    <dgm:pt modelId="{CBAB5A12-4CEA-4BC5-B70A-3D6EB4CECE42}" type="pres">
      <dgm:prSet presAssocID="{AFBBE7C7-8048-405B-BA8E-323B2A9DDEFD}" presName="vert1" presStyleCnt="0"/>
      <dgm:spPr/>
    </dgm:pt>
  </dgm:ptLst>
  <dgm:cxnLst>
    <dgm:cxn modelId="{F32DC334-A326-42F0-80AD-9AD562BBBCE2}" srcId="{CE0CC6E6-C70F-4A17-A7D8-C4AAD8F348F2}" destId="{2C176D14-4F16-40B9-8487-12CA68B3578B}" srcOrd="1" destOrd="0" parTransId="{6FE5E829-2F61-4DD4-8DA5-F266240CE444}" sibTransId="{A6614D10-7EE8-4FF7-9CD0-3B4E1D4F79AF}"/>
    <dgm:cxn modelId="{03F77462-D6D5-4C91-B93E-CE56C94635DE}" srcId="{CE0CC6E6-C70F-4A17-A7D8-C4AAD8F348F2}" destId="{AFBBE7C7-8048-405B-BA8E-323B2A9DDEFD}" srcOrd="2" destOrd="0" parTransId="{2FCEF869-2C1C-44F0-AC30-BAA4BD1ABA20}" sibTransId="{DC764D42-42FA-4013-9B10-9AC7B768604B}"/>
    <dgm:cxn modelId="{8BB69249-F8FD-4236-B563-A8E3DBA1F627}" type="presOf" srcId="{AFBBE7C7-8048-405B-BA8E-323B2A9DDEFD}" destId="{52545C4D-983C-4A60-9D8C-2A319A1F6C43}" srcOrd="0" destOrd="0" presId="urn:microsoft.com/office/officeart/2008/layout/LinedList"/>
    <dgm:cxn modelId="{AD368B57-8BE9-43B5-8739-4B68A2B16BE1}" type="presOf" srcId="{0D27A9BE-5078-4FE1-A4F5-2DD706792362}" destId="{41EDE6DD-06B4-499A-AF15-3B432F374E74}" srcOrd="0" destOrd="0" presId="urn:microsoft.com/office/officeart/2008/layout/LinedList"/>
    <dgm:cxn modelId="{5CF7D9C4-5FDD-4611-AB61-A955E48F7AEE}" type="presOf" srcId="{CE0CC6E6-C70F-4A17-A7D8-C4AAD8F348F2}" destId="{D2ADC62E-7E49-403A-8080-8DE1D79A6833}" srcOrd="0" destOrd="0" presId="urn:microsoft.com/office/officeart/2008/layout/LinedList"/>
    <dgm:cxn modelId="{6388C9EA-A9D4-4D40-AAF6-C11B915A0042}" type="presOf" srcId="{2C176D14-4F16-40B9-8487-12CA68B3578B}" destId="{25D9BA02-A69D-45FA-99A5-1E3EEF0E8AD9}" srcOrd="0" destOrd="0" presId="urn:microsoft.com/office/officeart/2008/layout/LinedList"/>
    <dgm:cxn modelId="{9F858CF3-3310-4905-9838-8A8273D8E121}" srcId="{CE0CC6E6-C70F-4A17-A7D8-C4AAD8F348F2}" destId="{0D27A9BE-5078-4FE1-A4F5-2DD706792362}" srcOrd="0" destOrd="0" parTransId="{2ECD6C84-05C5-4F8B-8E27-201D93500643}" sibTransId="{E4E5F5CD-173A-44A7-9E6A-090C5D7072BB}"/>
    <dgm:cxn modelId="{87A0245F-598D-440A-BEB8-5C330C00DB87}" type="presParOf" srcId="{D2ADC62E-7E49-403A-8080-8DE1D79A6833}" destId="{A0B23C4B-7B53-41DC-9A4D-F67FAE88D5BB}" srcOrd="0" destOrd="0" presId="urn:microsoft.com/office/officeart/2008/layout/LinedList"/>
    <dgm:cxn modelId="{7AFEF9AE-6D2D-4CD1-8939-699D3A1293E3}" type="presParOf" srcId="{D2ADC62E-7E49-403A-8080-8DE1D79A6833}" destId="{E5EE3541-1DED-4F36-B45C-1BFE8C2CB8BD}" srcOrd="1" destOrd="0" presId="urn:microsoft.com/office/officeart/2008/layout/LinedList"/>
    <dgm:cxn modelId="{8E7FC518-20B9-4C87-B654-AF147B1B1136}" type="presParOf" srcId="{E5EE3541-1DED-4F36-B45C-1BFE8C2CB8BD}" destId="{41EDE6DD-06B4-499A-AF15-3B432F374E74}" srcOrd="0" destOrd="0" presId="urn:microsoft.com/office/officeart/2008/layout/LinedList"/>
    <dgm:cxn modelId="{BFFE7F1F-028A-4A04-B538-8A47DFEB3A5A}" type="presParOf" srcId="{E5EE3541-1DED-4F36-B45C-1BFE8C2CB8BD}" destId="{6A0AE3E4-9AF1-4AE2-8AD8-D7A153D0BD4F}" srcOrd="1" destOrd="0" presId="urn:microsoft.com/office/officeart/2008/layout/LinedList"/>
    <dgm:cxn modelId="{F544F83E-3192-4EF1-9A47-D7989E8F2F5F}" type="presParOf" srcId="{D2ADC62E-7E49-403A-8080-8DE1D79A6833}" destId="{6A5868E6-D135-4DF1-82E1-EE856687C31D}" srcOrd="2" destOrd="0" presId="urn:microsoft.com/office/officeart/2008/layout/LinedList"/>
    <dgm:cxn modelId="{B88D3365-E059-4635-8062-C3A026DB295C}" type="presParOf" srcId="{D2ADC62E-7E49-403A-8080-8DE1D79A6833}" destId="{F361EE26-D44C-41E1-AE74-75F77156309E}" srcOrd="3" destOrd="0" presId="urn:microsoft.com/office/officeart/2008/layout/LinedList"/>
    <dgm:cxn modelId="{E1B65C1F-53BF-4710-B40D-111903853768}" type="presParOf" srcId="{F361EE26-D44C-41E1-AE74-75F77156309E}" destId="{25D9BA02-A69D-45FA-99A5-1E3EEF0E8AD9}" srcOrd="0" destOrd="0" presId="urn:microsoft.com/office/officeart/2008/layout/LinedList"/>
    <dgm:cxn modelId="{A8F4ED30-1394-4280-AABA-547A47230C26}" type="presParOf" srcId="{F361EE26-D44C-41E1-AE74-75F77156309E}" destId="{0E1337D8-8C92-475D-9404-D8BEA405730B}" srcOrd="1" destOrd="0" presId="urn:microsoft.com/office/officeart/2008/layout/LinedList"/>
    <dgm:cxn modelId="{D75D18AF-A86D-4759-8915-F0E00FF21BC8}" type="presParOf" srcId="{D2ADC62E-7E49-403A-8080-8DE1D79A6833}" destId="{AF6E3216-4B90-4373-94F8-7EC2F2CE76E8}" srcOrd="4" destOrd="0" presId="urn:microsoft.com/office/officeart/2008/layout/LinedList"/>
    <dgm:cxn modelId="{FA06F2B5-3CAF-484E-933C-E713EF57AC59}" type="presParOf" srcId="{D2ADC62E-7E49-403A-8080-8DE1D79A6833}" destId="{F1E6FA5F-F40D-4001-991E-6AD416563EFD}" srcOrd="5" destOrd="0" presId="urn:microsoft.com/office/officeart/2008/layout/LinedList"/>
    <dgm:cxn modelId="{3678769B-33AB-4465-BEFC-EAFC152B50D5}" type="presParOf" srcId="{F1E6FA5F-F40D-4001-991E-6AD416563EFD}" destId="{52545C4D-983C-4A60-9D8C-2A319A1F6C43}" srcOrd="0" destOrd="0" presId="urn:microsoft.com/office/officeart/2008/layout/LinedList"/>
    <dgm:cxn modelId="{D97B9A0A-6E03-4868-B015-357C94F20FC5}" type="presParOf" srcId="{F1E6FA5F-F40D-4001-991E-6AD416563EFD}" destId="{CBAB5A12-4CEA-4BC5-B70A-3D6EB4CECE4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6A9F3A-F4E5-4BA9-BC81-B8721EB228F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F3EF1C96-20E6-4620-AC64-A3E3F463FF51}">
      <dgm:prSet/>
      <dgm:spPr/>
      <dgm:t>
        <a:bodyPr/>
        <a:lstStyle/>
        <a:p>
          <a:r>
            <a:rPr lang="en-US"/>
            <a:t>Empower your students</a:t>
          </a:r>
        </a:p>
      </dgm:t>
    </dgm:pt>
    <dgm:pt modelId="{29E3BC18-EFCB-402D-9FBE-579BB2A882FD}" type="parTrans" cxnId="{A8946C7B-8D19-4E41-A2D2-DBFBAF60E80F}">
      <dgm:prSet/>
      <dgm:spPr/>
      <dgm:t>
        <a:bodyPr/>
        <a:lstStyle/>
        <a:p>
          <a:endParaRPr lang="en-US"/>
        </a:p>
      </dgm:t>
    </dgm:pt>
    <dgm:pt modelId="{981EC617-4D53-4034-8F2C-E14AE2B06E4F}" type="sibTrans" cxnId="{A8946C7B-8D19-4E41-A2D2-DBFBAF60E80F}">
      <dgm:prSet/>
      <dgm:spPr/>
      <dgm:t>
        <a:bodyPr/>
        <a:lstStyle/>
        <a:p>
          <a:endParaRPr lang="en-US"/>
        </a:p>
      </dgm:t>
    </dgm:pt>
    <dgm:pt modelId="{DB825E56-B862-4F41-9433-85D81A0DB26E}">
      <dgm:prSet/>
      <dgm:spPr/>
      <dgm:t>
        <a:bodyPr/>
        <a:lstStyle/>
        <a:p>
          <a:r>
            <a:rPr lang="en-US"/>
            <a:t>Check-in Regularly</a:t>
          </a:r>
        </a:p>
      </dgm:t>
    </dgm:pt>
    <dgm:pt modelId="{8BB1469F-BA92-416B-B18B-BC104D9C3683}" type="parTrans" cxnId="{EA54CF22-F3B1-49E6-B851-43D13BB76606}">
      <dgm:prSet/>
      <dgm:spPr/>
      <dgm:t>
        <a:bodyPr/>
        <a:lstStyle/>
        <a:p>
          <a:endParaRPr lang="en-US"/>
        </a:p>
      </dgm:t>
    </dgm:pt>
    <dgm:pt modelId="{D6DF8759-EEC1-48B1-A021-5B289C33F353}" type="sibTrans" cxnId="{EA54CF22-F3B1-49E6-B851-43D13BB76606}">
      <dgm:prSet/>
      <dgm:spPr/>
      <dgm:t>
        <a:bodyPr/>
        <a:lstStyle/>
        <a:p>
          <a:endParaRPr lang="en-US"/>
        </a:p>
      </dgm:t>
    </dgm:pt>
    <dgm:pt modelId="{39A25F4D-8622-49F7-9138-65666946A414}">
      <dgm:prSet/>
      <dgm:spPr/>
      <dgm:t>
        <a:bodyPr/>
        <a:lstStyle/>
        <a:p>
          <a:r>
            <a:rPr lang="en-US"/>
            <a:t>Prepare for significant Anniversaries</a:t>
          </a:r>
        </a:p>
      </dgm:t>
    </dgm:pt>
    <dgm:pt modelId="{9F7A6642-D54D-4F52-85E0-F7BA3D4099A5}" type="parTrans" cxnId="{45E8605D-3DBD-46D1-9AAA-CB1213845DCB}">
      <dgm:prSet/>
      <dgm:spPr/>
      <dgm:t>
        <a:bodyPr/>
        <a:lstStyle/>
        <a:p>
          <a:endParaRPr lang="en-US"/>
        </a:p>
      </dgm:t>
    </dgm:pt>
    <dgm:pt modelId="{3CC0D6F7-D718-4CA6-B531-C923078BB7D6}" type="sibTrans" cxnId="{45E8605D-3DBD-46D1-9AAA-CB1213845DCB}">
      <dgm:prSet/>
      <dgm:spPr/>
      <dgm:t>
        <a:bodyPr/>
        <a:lstStyle/>
        <a:p>
          <a:endParaRPr lang="en-US"/>
        </a:p>
      </dgm:t>
    </dgm:pt>
    <dgm:pt modelId="{D4ED1E12-3A6B-40E2-8CFA-0CB042E6A17F}">
      <dgm:prSet/>
      <dgm:spPr/>
      <dgm:t>
        <a:bodyPr/>
        <a:lstStyle/>
        <a:p>
          <a:r>
            <a:rPr lang="en-US"/>
            <a:t>Be Sensitive to Family Structure</a:t>
          </a:r>
        </a:p>
      </dgm:t>
    </dgm:pt>
    <dgm:pt modelId="{92E4DB26-8CD1-4AAB-859F-85F452BBA201}" type="parTrans" cxnId="{B61FF6F5-C99F-434B-A3C5-8ACD95976A38}">
      <dgm:prSet/>
      <dgm:spPr/>
      <dgm:t>
        <a:bodyPr/>
        <a:lstStyle/>
        <a:p>
          <a:endParaRPr lang="en-US"/>
        </a:p>
      </dgm:t>
    </dgm:pt>
    <dgm:pt modelId="{B95F890F-E8A9-4556-AB22-0D7D7D79AC72}" type="sibTrans" cxnId="{B61FF6F5-C99F-434B-A3C5-8ACD95976A38}">
      <dgm:prSet/>
      <dgm:spPr/>
      <dgm:t>
        <a:bodyPr/>
        <a:lstStyle/>
        <a:p>
          <a:endParaRPr lang="en-US"/>
        </a:p>
      </dgm:t>
    </dgm:pt>
    <dgm:pt modelId="{E63D0D85-B45B-4263-B5EB-DDEAD766700A}">
      <dgm:prSet/>
      <dgm:spPr/>
      <dgm:t>
        <a:bodyPr/>
        <a:lstStyle/>
        <a:p>
          <a:r>
            <a:rPr lang="en-US"/>
            <a:t>Try to avoid Romanticizing Trauma Narratives</a:t>
          </a:r>
        </a:p>
      </dgm:t>
    </dgm:pt>
    <dgm:pt modelId="{2163A362-EEAF-4B66-ACCE-0F4CDFAE9D52}" type="parTrans" cxnId="{1F748D2C-0A8E-4F02-B2AD-62241D3FCBF3}">
      <dgm:prSet/>
      <dgm:spPr/>
      <dgm:t>
        <a:bodyPr/>
        <a:lstStyle/>
        <a:p>
          <a:endParaRPr lang="en-US"/>
        </a:p>
      </dgm:t>
    </dgm:pt>
    <dgm:pt modelId="{0680F4EA-0808-4AE5-A504-9A4F2C9C382A}" type="sibTrans" cxnId="{1F748D2C-0A8E-4F02-B2AD-62241D3FCBF3}">
      <dgm:prSet/>
      <dgm:spPr/>
      <dgm:t>
        <a:bodyPr/>
        <a:lstStyle/>
        <a:p>
          <a:endParaRPr lang="en-US"/>
        </a:p>
      </dgm:t>
    </dgm:pt>
    <dgm:pt modelId="{629B3348-B8BA-44E7-98DC-48015F2D45CA}">
      <dgm:prSet/>
      <dgm:spPr/>
      <dgm:t>
        <a:bodyPr/>
        <a:lstStyle/>
        <a:p>
          <a:r>
            <a:rPr lang="en-US"/>
            <a:t>Give Supportive Feedback</a:t>
          </a:r>
        </a:p>
      </dgm:t>
    </dgm:pt>
    <dgm:pt modelId="{09A310DB-2E44-493D-983B-C666AD2863DD}" type="parTrans" cxnId="{2FCA12A9-2E83-4F26-96B6-83599FD74E2C}">
      <dgm:prSet/>
      <dgm:spPr/>
      <dgm:t>
        <a:bodyPr/>
        <a:lstStyle/>
        <a:p>
          <a:endParaRPr lang="en-US"/>
        </a:p>
      </dgm:t>
    </dgm:pt>
    <dgm:pt modelId="{A5853812-F365-4EEE-862C-B754CB6AC3D1}" type="sibTrans" cxnId="{2FCA12A9-2E83-4F26-96B6-83599FD74E2C}">
      <dgm:prSet/>
      <dgm:spPr/>
      <dgm:t>
        <a:bodyPr/>
        <a:lstStyle/>
        <a:p>
          <a:endParaRPr lang="en-US"/>
        </a:p>
      </dgm:t>
    </dgm:pt>
    <dgm:pt modelId="{3247EDBB-CE85-4946-AAFF-8BE828DA9417}">
      <dgm:prSet/>
      <dgm:spPr/>
      <dgm:t>
        <a:bodyPr/>
        <a:lstStyle/>
        <a:p>
          <a:r>
            <a:rPr lang="en-US"/>
            <a:t>Connect Students with Support</a:t>
          </a:r>
        </a:p>
      </dgm:t>
    </dgm:pt>
    <dgm:pt modelId="{80E44DA6-4828-42B6-884C-E6EDB00FC5FB}" type="parTrans" cxnId="{A902B0CB-2A80-45B4-9024-12DFFBA25281}">
      <dgm:prSet/>
      <dgm:spPr/>
      <dgm:t>
        <a:bodyPr/>
        <a:lstStyle/>
        <a:p>
          <a:endParaRPr lang="en-US"/>
        </a:p>
      </dgm:t>
    </dgm:pt>
    <dgm:pt modelId="{903C5D55-64CD-464B-A973-7BF4F5531A92}" type="sibTrans" cxnId="{A902B0CB-2A80-45B4-9024-12DFFBA25281}">
      <dgm:prSet/>
      <dgm:spPr/>
      <dgm:t>
        <a:bodyPr/>
        <a:lstStyle/>
        <a:p>
          <a:endParaRPr lang="en-US"/>
        </a:p>
      </dgm:t>
    </dgm:pt>
    <dgm:pt modelId="{5E4E2767-2A97-418E-B624-B3F65DE14A7F}" type="pres">
      <dgm:prSet presAssocID="{D66A9F3A-F4E5-4BA9-BC81-B8721EB228F7}" presName="linear" presStyleCnt="0">
        <dgm:presLayoutVars>
          <dgm:animLvl val="lvl"/>
          <dgm:resizeHandles val="exact"/>
        </dgm:presLayoutVars>
      </dgm:prSet>
      <dgm:spPr/>
    </dgm:pt>
    <dgm:pt modelId="{0C1D97D8-59A5-47E4-A892-F28D0B731B32}" type="pres">
      <dgm:prSet presAssocID="{F3EF1C96-20E6-4620-AC64-A3E3F463FF51}" presName="parentText" presStyleLbl="node1" presStyleIdx="0" presStyleCnt="7">
        <dgm:presLayoutVars>
          <dgm:chMax val="0"/>
          <dgm:bulletEnabled val="1"/>
        </dgm:presLayoutVars>
      </dgm:prSet>
      <dgm:spPr/>
    </dgm:pt>
    <dgm:pt modelId="{AD455D4B-0340-4391-A9B1-81873155E9C3}" type="pres">
      <dgm:prSet presAssocID="{981EC617-4D53-4034-8F2C-E14AE2B06E4F}" presName="spacer" presStyleCnt="0"/>
      <dgm:spPr/>
    </dgm:pt>
    <dgm:pt modelId="{3A88190A-E80D-4C12-B698-F0B15683DC8C}" type="pres">
      <dgm:prSet presAssocID="{DB825E56-B862-4F41-9433-85D81A0DB26E}" presName="parentText" presStyleLbl="node1" presStyleIdx="1" presStyleCnt="7" custLinFactNeighborX="3652">
        <dgm:presLayoutVars>
          <dgm:chMax val="0"/>
          <dgm:bulletEnabled val="1"/>
        </dgm:presLayoutVars>
      </dgm:prSet>
      <dgm:spPr/>
    </dgm:pt>
    <dgm:pt modelId="{E7AE5322-E312-4028-963B-3BED4FE1CA49}" type="pres">
      <dgm:prSet presAssocID="{D6DF8759-EEC1-48B1-A021-5B289C33F353}" presName="spacer" presStyleCnt="0"/>
      <dgm:spPr/>
    </dgm:pt>
    <dgm:pt modelId="{E76210D5-903F-4535-91F0-13C69FAA31A6}" type="pres">
      <dgm:prSet presAssocID="{39A25F4D-8622-49F7-9138-65666946A414}" presName="parentText" presStyleLbl="node1" presStyleIdx="2" presStyleCnt="7">
        <dgm:presLayoutVars>
          <dgm:chMax val="0"/>
          <dgm:bulletEnabled val="1"/>
        </dgm:presLayoutVars>
      </dgm:prSet>
      <dgm:spPr/>
    </dgm:pt>
    <dgm:pt modelId="{EE7586AE-7224-4C4E-A5C4-72F118150EE5}" type="pres">
      <dgm:prSet presAssocID="{3CC0D6F7-D718-4CA6-B531-C923078BB7D6}" presName="spacer" presStyleCnt="0"/>
      <dgm:spPr/>
    </dgm:pt>
    <dgm:pt modelId="{FEF6B9A0-3234-48E3-9F6D-60C767B6277F}" type="pres">
      <dgm:prSet presAssocID="{D4ED1E12-3A6B-40E2-8CFA-0CB042E6A17F}" presName="parentText" presStyleLbl="node1" presStyleIdx="3" presStyleCnt="7">
        <dgm:presLayoutVars>
          <dgm:chMax val="0"/>
          <dgm:bulletEnabled val="1"/>
        </dgm:presLayoutVars>
      </dgm:prSet>
      <dgm:spPr/>
    </dgm:pt>
    <dgm:pt modelId="{13A8ACC4-B33D-4A90-B6BF-F6C326A1C69F}" type="pres">
      <dgm:prSet presAssocID="{B95F890F-E8A9-4556-AB22-0D7D7D79AC72}" presName="spacer" presStyleCnt="0"/>
      <dgm:spPr/>
    </dgm:pt>
    <dgm:pt modelId="{5CA3D9DD-7C89-475B-BDAA-0785F21C51B0}" type="pres">
      <dgm:prSet presAssocID="{E63D0D85-B45B-4263-B5EB-DDEAD766700A}" presName="parentText" presStyleLbl="node1" presStyleIdx="4" presStyleCnt="7">
        <dgm:presLayoutVars>
          <dgm:chMax val="0"/>
          <dgm:bulletEnabled val="1"/>
        </dgm:presLayoutVars>
      </dgm:prSet>
      <dgm:spPr/>
    </dgm:pt>
    <dgm:pt modelId="{B0F17EA7-60C2-4B5D-B23B-E9F8C54171E7}" type="pres">
      <dgm:prSet presAssocID="{0680F4EA-0808-4AE5-A504-9A4F2C9C382A}" presName="spacer" presStyleCnt="0"/>
      <dgm:spPr/>
    </dgm:pt>
    <dgm:pt modelId="{8B8ACA7B-D6E4-473A-B04E-7D400EE3E5C8}" type="pres">
      <dgm:prSet presAssocID="{629B3348-B8BA-44E7-98DC-48015F2D45CA}" presName="parentText" presStyleLbl="node1" presStyleIdx="5" presStyleCnt="7">
        <dgm:presLayoutVars>
          <dgm:chMax val="0"/>
          <dgm:bulletEnabled val="1"/>
        </dgm:presLayoutVars>
      </dgm:prSet>
      <dgm:spPr/>
    </dgm:pt>
    <dgm:pt modelId="{71CF3F24-408F-46B2-867A-AD3959413CFC}" type="pres">
      <dgm:prSet presAssocID="{A5853812-F365-4EEE-862C-B754CB6AC3D1}" presName="spacer" presStyleCnt="0"/>
      <dgm:spPr/>
    </dgm:pt>
    <dgm:pt modelId="{940D8719-E4D6-41BA-9F7F-2715AD97148D}" type="pres">
      <dgm:prSet presAssocID="{3247EDBB-CE85-4946-AAFF-8BE828DA9417}" presName="parentText" presStyleLbl="node1" presStyleIdx="6" presStyleCnt="7">
        <dgm:presLayoutVars>
          <dgm:chMax val="0"/>
          <dgm:bulletEnabled val="1"/>
        </dgm:presLayoutVars>
      </dgm:prSet>
      <dgm:spPr/>
    </dgm:pt>
  </dgm:ptLst>
  <dgm:cxnLst>
    <dgm:cxn modelId="{1720F506-9508-43B9-AEDA-DEA122261BC3}" type="presOf" srcId="{D4ED1E12-3A6B-40E2-8CFA-0CB042E6A17F}" destId="{FEF6B9A0-3234-48E3-9F6D-60C767B6277F}" srcOrd="0" destOrd="0" presId="urn:microsoft.com/office/officeart/2005/8/layout/vList2"/>
    <dgm:cxn modelId="{EA54CF22-F3B1-49E6-B851-43D13BB76606}" srcId="{D66A9F3A-F4E5-4BA9-BC81-B8721EB228F7}" destId="{DB825E56-B862-4F41-9433-85D81A0DB26E}" srcOrd="1" destOrd="0" parTransId="{8BB1469F-BA92-416B-B18B-BC104D9C3683}" sibTransId="{D6DF8759-EEC1-48B1-A021-5B289C33F353}"/>
    <dgm:cxn modelId="{1F748D2C-0A8E-4F02-B2AD-62241D3FCBF3}" srcId="{D66A9F3A-F4E5-4BA9-BC81-B8721EB228F7}" destId="{E63D0D85-B45B-4263-B5EB-DDEAD766700A}" srcOrd="4" destOrd="0" parTransId="{2163A362-EEAF-4B66-ACCE-0F4CDFAE9D52}" sibTransId="{0680F4EA-0808-4AE5-A504-9A4F2C9C382A}"/>
    <dgm:cxn modelId="{45E8605D-3DBD-46D1-9AAA-CB1213845DCB}" srcId="{D66A9F3A-F4E5-4BA9-BC81-B8721EB228F7}" destId="{39A25F4D-8622-49F7-9138-65666946A414}" srcOrd="2" destOrd="0" parTransId="{9F7A6642-D54D-4F52-85E0-F7BA3D4099A5}" sibTransId="{3CC0D6F7-D718-4CA6-B531-C923078BB7D6}"/>
    <dgm:cxn modelId="{2A029A5D-1C62-4682-80A4-AB5AF9A1CC86}" type="presOf" srcId="{39A25F4D-8622-49F7-9138-65666946A414}" destId="{E76210D5-903F-4535-91F0-13C69FAA31A6}" srcOrd="0" destOrd="0" presId="urn:microsoft.com/office/officeart/2005/8/layout/vList2"/>
    <dgm:cxn modelId="{88EC1664-5143-47FF-9456-8AF5C13799DA}" type="presOf" srcId="{D66A9F3A-F4E5-4BA9-BC81-B8721EB228F7}" destId="{5E4E2767-2A97-418E-B624-B3F65DE14A7F}" srcOrd="0" destOrd="0" presId="urn:microsoft.com/office/officeart/2005/8/layout/vList2"/>
    <dgm:cxn modelId="{FBA05D65-C2E4-46F7-ACFF-A22ACA8B792B}" type="presOf" srcId="{F3EF1C96-20E6-4620-AC64-A3E3F463FF51}" destId="{0C1D97D8-59A5-47E4-A892-F28D0B731B32}" srcOrd="0" destOrd="0" presId="urn:microsoft.com/office/officeart/2005/8/layout/vList2"/>
    <dgm:cxn modelId="{128C884C-6853-4875-A0C3-867F47378EC8}" type="presOf" srcId="{629B3348-B8BA-44E7-98DC-48015F2D45CA}" destId="{8B8ACA7B-D6E4-473A-B04E-7D400EE3E5C8}" srcOrd="0" destOrd="0" presId="urn:microsoft.com/office/officeart/2005/8/layout/vList2"/>
    <dgm:cxn modelId="{A8946C7B-8D19-4E41-A2D2-DBFBAF60E80F}" srcId="{D66A9F3A-F4E5-4BA9-BC81-B8721EB228F7}" destId="{F3EF1C96-20E6-4620-AC64-A3E3F463FF51}" srcOrd="0" destOrd="0" parTransId="{29E3BC18-EFCB-402D-9FBE-579BB2A882FD}" sibTransId="{981EC617-4D53-4034-8F2C-E14AE2B06E4F}"/>
    <dgm:cxn modelId="{2FCA12A9-2E83-4F26-96B6-83599FD74E2C}" srcId="{D66A9F3A-F4E5-4BA9-BC81-B8721EB228F7}" destId="{629B3348-B8BA-44E7-98DC-48015F2D45CA}" srcOrd="5" destOrd="0" parTransId="{09A310DB-2E44-493D-983B-C666AD2863DD}" sibTransId="{A5853812-F365-4EEE-862C-B754CB6AC3D1}"/>
    <dgm:cxn modelId="{33614DBB-9500-4D32-99D8-A15B9B0C9E7C}" type="presOf" srcId="{DB825E56-B862-4F41-9433-85D81A0DB26E}" destId="{3A88190A-E80D-4C12-B698-F0B15683DC8C}" srcOrd="0" destOrd="0" presId="urn:microsoft.com/office/officeart/2005/8/layout/vList2"/>
    <dgm:cxn modelId="{91A98DC4-4F32-4B64-86B0-1B260283C331}" type="presOf" srcId="{E63D0D85-B45B-4263-B5EB-DDEAD766700A}" destId="{5CA3D9DD-7C89-475B-BDAA-0785F21C51B0}" srcOrd="0" destOrd="0" presId="urn:microsoft.com/office/officeart/2005/8/layout/vList2"/>
    <dgm:cxn modelId="{A902B0CB-2A80-45B4-9024-12DFFBA25281}" srcId="{D66A9F3A-F4E5-4BA9-BC81-B8721EB228F7}" destId="{3247EDBB-CE85-4946-AAFF-8BE828DA9417}" srcOrd="6" destOrd="0" parTransId="{80E44DA6-4828-42B6-884C-E6EDB00FC5FB}" sibTransId="{903C5D55-64CD-464B-A973-7BF4F5531A92}"/>
    <dgm:cxn modelId="{B61FF6F5-C99F-434B-A3C5-8ACD95976A38}" srcId="{D66A9F3A-F4E5-4BA9-BC81-B8721EB228F7}" destId="{D4ED1E12-3A6B-40E2-8CFA-0CB042E6A17F}" srcOrd="3" destOrd="0" parTransId="{92E4DB26-8CD1-4AAB-859F-85F452BBA201}" sibTransId="{B95F890F-E8A9-4556-AB22-0D7D7D79AC72}"/>
    <dgm:cxn modelId="{8DBCC3FC-6571-4B91-84EC-ABFB0686919A}" type="presOf" srcId="{3247EDBB-CE85-4946-AAFF-8BE828DA9417}" destId="{940D8719-E4D6-41BA-9F7F-2715AD97148D}" srcOrd="0" destOrd="0" presId="urn:microsoft.com/office/officeart/2005/8/layout/vList2"/>
    <dgm:cxn modelId="{9A7FA523-D91A-440C-8177-BBFFF28629BF}" type="presParOf" srcId="{5E4E2767-2A97-418E-B624-B3F65DE14A7F}" destId="{0C1D97D8-59A5-47E4-A892-F28D0B731B32}" srcOrd="0" destOrd="0" presId="urn:microsoft.com/office/officeart/2005/8/layout/vList2"/>
    <dgm:cxn modelId="{98DDA8CE-4CF3-47A4-8A80-0D47C080A66A}" type="presParOf" srcId="{5E4E2767-2A97-418E-B624-B3F65DE14A7F}" destId="{AD455D4B-0340-4391-A9B1-81873155E9C3}" srcOrd="1" destOrd="0" presId="urn:microsoft.com/office/officeart/2005/8/layout/vList2"/>
    <dgm:cxn modelId="{83F97484-1E59-40BD-AE56-563C175BB8B3}" type="presParOf" srcId="{5E4E2767-2A97-418E-B624-B3F65DE14A7F}" destId="{3A88190A-E80D-4C12-B698-F0B15683DC8C}" srcOrd="2" destOrd="0" presId="urn:microsoft.com/office/officeart/2005/8/layout/vList2"/>
    <dgm:cxn modelId="{18BE3F59-0774-4F12-B693-3E0D3523177F}" type="presParOf" srcId="{5E4E2767-2A97-418E-B624-B3F65DE14A7F}" destId="{E7AE5322-E312-4028-963B-3BED4FE1CA49}" srcOrd="3" destOrd="0" presId="urn:microsoft.com/office/officeart/2005/8/layout/vList2"/>
    <dgm:cxn modelId="{C3A52A28-DDD7-459C-A4E3-5BB759EAEE92}" type="presParOf" srcId="{5E4E2767-2A97-418E-B624-B3F65DE14A7F}" destId="{E76210D5-903F-4535-91F0-13C69FAA31A6}" srcOrd="4" destOrd="0" presId="urn:microsoft.com/office/officeart/2005/8/layout/vList2"/>
    <dgm:cxn modelId="{9BCD54F3-AC93-420E-917D-4E89F431A0DA}" type="presParOf" srcId="{5E4E2767-2A97-418E-B624-B3F65DE14A7F}" destId="{EE7586AE-7224-4C4E-A5C4-72F118150EE5}" srcOrd="5" destOrd="0" presId="urn:microsoft.com/office/officeart/2005/8/layout/vList2"/>
    <dgm:cxn modelId="{927C8E09-B6A9-46B1-926C-ABABCE5105C6}" type="presParOf" srcId="{5E4E2767-2A97-418E-B624-B3F65DE14A7F}" destId="{FEF6B9A0-3234-48E3-9F6D-60C767B6277F}" srcOrd="6" destOrd="0" presId="urn:microsoft.com/office/officeart/2005/8/layout/vList2"/>
    <dgm:cxn modelId="{EF7720F6-63AC-4265-80A0-2BEBB7895051}" type="presParOf" srcId="{5E4E2767-2A97-418E-B624-B3F65DE14A7F}" destId="{13A8ACC4-B33D-4A90-B6BF-F6C326A1C69F}" srcOrd="7" destOrd="0" presId="urn:microsoft.com/office/officeart/2005/8/layout/vList2"/>
    <dgm:cxn modelId="{2E955EDA-03C7-428F-9EAE-24BC92F43AAB}" type="presParOf" srcId="{5E4E2767-2A97-418E-B624-B3F65DE14A7F}" destId="{5CA3D9DD-7C89-475B-BDAA-0785F21C51B0}" srcOrd="8" destOrd="0" presId="urn:microsoft.com/office/officeart/2005/8/layout/vList2"/>
    <dgm:cxn modelId="{A77EF8A9-2E32-4AB9-B459-6AF3E458FBD7}" type="presParOf" srcId="{5E4E2767-2A97-418E-B624-B3F65DE14A7F}" destId="{B0F17EA7-60C2-4B5D-B23B-E9F8C54171E7}" srcOrd="9" destOrd="0" presId="urn:microsoft.com/office/officeart/2005/8/layout/vList2"/>
    <dgm:cxn modelId="{F1D665AF-CEE6-4767-B2F5-40C72AA5B628}" type="presParOf" srcId="{5E4E2767-2A97-418E-B624-B3F65DE14A7F}" destId="{8B8ACA7B-D6E4-473A-B04E-7D400EE3E5C8}" srcOrd="10" destOrd="0" presId="urn:microsoft.com/office/officeart/2005/8/layout/vList2"/>
    <dgm:cxn modelId="{00313717-E6A3-4196-83FB-A114E5A4C1F2}" type="presParOf" srcId="{5E4E2767-2A97-418E-B624-B3F65DE14A7F}" destId="{71CF3F24-408F-46B2-867A-AD3959413CFC}" srcOrd="11" destOrd="0" presId="urn:microsoft.com/office/officeart/2005/8/layout/vList2"/>
    <dgm:cxn modelId="{BA5E3A74-CEAA-4F8D-95E6-E033902F3BF1}" type="presParOf" srcId="{5E4E2767-2A97-418E-B624-B3F65DE14A7F}" destId="{940D8719-E4D6-41BA-9F7F-2715AD97148D}"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0CC6E6-C70F-4A17-A7D8-C4AAD8F348F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0D27A9BE-5078-4FE1-A4F5-2DD706792362}">
      <dgm:prSet/>
      <dgm:spPr/>
      <dgm:t>
        <a:bodyPr/>
        <a:lstStyle/>
        <a:p>
          <a:r>
            <a:rPr lang="en-US" dirty="0"/>
            <a:t>Including student with seen and unseen disabilities is important, regardless of if a student requires a specific accommodation</a:t>
          </a:r>
        </a:p>
      </dgm:t>
    </dgm:pt>
    <dgm:pt modelId="{2ECD6C84-05C5-4F8B-8E27-201D93500643}" type="parTrans" cxnId="{9F858CF3-3310-4905-9838-8A8273D8E121}">
      <dgm:prSet/>
      <dgm:spPr/>
      <dgm:t>
        <a:bodyPr/>
        <a:lstStyle/>
        <a:p>
          <a:endParaRPr lang="en-US"/>
        </a:p>
      </dgm:t>
    </dgm:pt>
    <dgm:pt modelId="{E4E5F5CD-173A-44A7-9E6A-090C5D7072BB}" type="sibTrans" cxnId="{9F858CF3-3310-4905-9838-8A8273D8E121}">
      <dgm:prSet/>
      <dgm:spPr/>
      <dgm:t>
        <a:bodyPr/>
        <a:lstStyle/>
        <a:p>
          <a:endParaRPr lang="en-US"/>
        </a:p>
      </dgm:t>
    </dgm:pt>
    <dgm:pt modelId="{2C176D14-4F16-40B9-8487-12CA68B3578B}">
      <dgm:prSet/>
      <dgm:spPr/>
      <dgm:t>
        <a:bodyPr/>
        <a:lstStyle/>
        <a:p>
          <a:r>
            <a:rPr lang="en-US" dirty="0"/>
            <a:t>Some practices that improve accessibility are easier to implement than others. </a:t>
          </a:r>
        </a:p>
      </dgm:t>
    </dgm:pt>
    <dgm:pt modelId="{6FE5E829-2F61-4DD4-8DA5-F266240CE444}" type="parTrans" cxnId="{F32DC334-A326-42F0-80AD-9AD562BBBCE2}">
      <dgm:prSet/>
      <dgm:spPr/>
      <dgm:t>
        <a:bodyPr/>
        <a:lstStyle/>
        <a:p>
          <a:endParaRPr lang="en-US"/>
        </a:p>
      </dgm:t>
    </dgm:pt>
    <dgm:pt modelId="{A6614D10-7EE8-4FF7-9CD0-3B4E1D4F79AF}" type="sibTrans" cxnId="{F32DC334-A326-42F0-80AD-9AD562BBBCE2}">
      <dgm:prSet/>
      <dgm:spPr/>
      <dgm:t>
        <a:bodyPr/>
        <a:lstStyle/>
        <a:p>
          <a:endParaRPr lang="en-US"/>
        </a:p>
      </dgm:t>
    </dgm:pt>
    <dgm:pt modelId="{AFBBE7C7-8048-405B-BA8E-323B2A9DDEFD}">
      <dgm:prSet/>
      <dgm:spPr/>
      <dgm:t>
        <a:bodyPr/>
        <a:lstStyle/>
        <a:p>
          <a:r>
            <a:rPr lang="en-US" b="0" i="0" dirty="0"/>
            <a:t>Focus on what you can accomplish and then work out a plan to steadily improve your course.</a:t>
          </a:r>
          <a:endParaRPr lang="en-US" dirty="0"/>
        </a:p>
      </dgm:t>
    </dgm:pt>
    <dgm:pt modelId="{2FCEF869-2C1C-44F0-AC30-BAA4BD1ABA20}" type="parTrans" cxnId="{03F77462-D6D5-4C91-B93E-CE56C94635DE}">
      <dgm:prSet/>
      <dgm:spPr/>
      <dgm:t>
        <a:bodyPr/>
        <a:lstStyle/>
        <a:p>
          <a:endParaRPr lang="en-US"/>
        </a:p>
      </dgm:t>
    </dgm:pt>
    <dgm:pt modelId="{DC764D42-42FA-4013-9B10-9AC7B768604B}" type="sibTrans" cxnId="{03F77462-D6D5-4C91-B93E-CE56C94635DE}">
      <dgm:prSet/>
      <dgm:spPr/>
      <dgm:t>
        <a:bodyPr/>
        <a:lstStyle/>
        <a:p>
          <a:endParaRPr lang="en-US"/>
        </a:p>
      </dgm:t>
    </dgm:pt>
    <dgm:pt modelId="{D2ADC62E-7E49-403A-8080-8DE1D79A6833}" type="pres">
      <dgm:prSet presAssocID="{CE0CC6E6-C70F-4A17-A7D8-C4AAD8F348F2}" presName="vert0" presStyleCnt="0">
        <dgm:presLayoutVars>
          <dgm:dir/>
          <dgm:animOne val="branch"/>
          <dgm:animLvl val="lvl"/>
        </dgm:presLayoutVars>
      </dgm:prSet>
      <dgm:spPr/>
    </dgm:pt>
    <dgm:pt modelId="{A0B23C4B-7B53-41DC-9A4D-F67FAE88D5BB}" type="pres">
      <dgm:prSet presAssocID="{0D27A9BE-5078-4FE1-A4F5-2DD706792362}" presName="thickLine" presStyleLbl="alignNode1" presStyleIdx="0" presStyleCnt="3"/>
      <dgm:spPr/>
    </dgm:pt>
    <dgm:pt modelId="{E5EE3541-1DED-4F36-B45C-1BFE8C2CB8BD}" type="pres">
      <dgm:prSet presAssocID="{0D27A9BE-5078-4FE1-A4F5-2DD706792362}" presName="horz1" presStyleCnt="0"/>
      <dgm:spPr/>
    </dgm:pt>
    <dgm:pt modelId="{41EDE6DD-06B4-499A-AF15-3B432F374E74}" type="pres">
      <dgm:prSet presAssocID="{0D27A9BE-5078-4FE1-A4F5-2DD706792362}" presName="tx1" presStyleLbl="revTx" presStyleIdx="0" presStyleCnt="3"/>
      <dgm:spPr/>
    </dgm:pt>
    <dgm:pt modelId="{6A0AE3E4-9AF1-4AE2-8AD8-D7A153D0BD4F}" type="pres">
      <dgm:prSet presAssocID="{0D27A9BE-5078-4FE1-A4F5-2DD706792362}" presName="vert1" presStyleCnt="0"/>
      <dgm:spPr/>
    </dgm:pt>
    <dgm:pt modelId="{6A5868E6-D135-4DF1-82E1-EE856687C31D}" type="pres">
      <dgm:prSet presAssocID="{2C176D14-4F16-40B9-8487-12CA68B3578B}" presName="thickLine" presStyleLbl="alignNode1" presStyleIdx="1" presStyleCnt="3"/>
      <dgm:spPr/>
    </dgm:pt>
    <dgm:pt modelId="{F361EE26-D44C-41E1-AE74-75F77156309E}" type="pres">
      <dgm:prSet presAssocID="{2C176D14-4F16-40B9-8487-12CA68B3578B}" presName="horz1" presStyleCnt="0"/>
      <dgm:spPr/>
    </dgm:pt>
    <dgm:pt modelId="{25D9BA02-A69D-45FA-99A5-1E3EEF0E8AD9}" type="pres">
      <dgm:prSet presAssocID="{2C176D14-4F16-40B9-8487-12CA68B3578B}" presName="tx1" presStyleLbl="revTx" presStyleIdx="1" presStyleCnt="3"/>
      <dgm:spPr/>
    </dgm:pt>
    <dgm:pt modelId="{0E1337D8-8C92-475D-9404-D8BEA405730B}" type="pres">
      <dgm:prSet presAssocID="{2C176D14-4F16-40B9-8487-12CA68B3578B}" presName="vert1" presStyleCnt="0"/>
      <dgm:spPr/>
    </dgm:pt>
    <dgm:pt modelId="{AF6E3216-4B90-4373-94F8-7EC2F2CE76E8}" type="pres">
      <dgm:prSet presAssocID="{AFBBE7C7-8048-405B-BA8E-323B2A9DDEFD}" presName="thickLine" presStyleLbl="alignNode1" presStyleIdx="2" presStyleCnt="3"/>
      <dgm:spPr/>
    </dgm:pt>
    <dgm:pt modelId="{F1E6FA5F-F40D-4001-991E-6AD416563EFD}" type="pres">
      <dgm:prSet presAssocID="{AFBBE7C7-8048-405B-BA8E-323B2A9DDEFD}" presName="horz1" presStyleCnt="0"/>
      <dgm:spPr/>
    </dgm:pt>
    <dgm:pt modelId="{52545C4D-983C-4A60-9D8C-2A319A1F6C43}" type="pres">
      <dgm:prSet presAssocID="{AFBBE7C7-8048-405B-BA8E-323B2A9DDEFD}" presName="tx1" presStyleLbl="revTx" presStyleIdx="2" presStyleCnt="3"/>
      <dgm:spPr/>
    </dgm:pt>
    <dgm:pt modelId="{CBAB5A12-4CEA-4BC5-B70A-3D6EB4CECE42}" type="pres">
      <dgm:prSet presAssocID="{AFBBE7C7-8048-405B-BA8E-323B2A9DDEFD}" presName="vert1" presStyleCnt="0"/>
      <dgm:spPr/>
    </dgm:pt>
  </dgm:ptLst>
  <dgm:cxnLst>
    <dgm:cxn modelId="{F32DC334-A326-42F0-80AD-9AD562BBBCE2}" srcId="{CE0CC6E6-C70F-4A17-A7D8-C4AAD8F348F2}" destId="{2C176D14-4F16-40B9-8487-12CA68B3578B}" srcOrd="1" destOrd="0" parTransId="{6FE5E829-2F61-4DD4-8DA5-F266240CE444}" sibTransId="{A6614D10-7EE8-4FF7-9CD0-3B4E1D4F79AF}"/>
    <dgm:cxn modelId="{03F77462-D6D5-4C91-B93E-CE56C94635DE}" srcId="{CE0CC6E6-C70F-4A17-A7D8-C4AAD8F348F2}" destId="{AFBBE7C7-8048-405B-BA8E-323B2A9DDEFD}" srcOrd="2" destOrd="0" parTransId="{2FCEF869-2C1C-44F0-AC30-BAA4BD1ABA20}" sibTransId="{DC764D42-42FA-4013-9B10-9AC7B768604B}"/>
    <dgm:cxn modelId="{8BB69249-F8FD-4236-B563-A8E3DBA1F627}" type="presOf" srcId="{AFBBE7C7-8048-405B-BA8E-323B2A9DDEFD}" destId="{52545C4D-983C-4A60-9D8C-2A319A1F6C43}" srcOrd="0" destOrd="0" presId="urn:microsoft.com/office/officeart/2008/layout/LinedList"/>
    <dgm:cxn modelId="{AD368B57-8BE9-43B5-8739-4B68A2B16BE1}" type="presOf" srcId="{0D27A9BE-5078-4FE1-A4F5-2DD706792362}" destId="{41EDE6DD-06B4-499A-AF15-3B432F374E74}" srcOrd="0" destOrd="0" presId="urn:microsoft.com/office/officeart/2008/layout/LinedList"/>
    <dgm:cxn modelId="{5CF7D9C4-5FDD-4611-AB61-A955E48F7AEE}" type="presOf" srcId="{CE0CC6E6-C70F-4A17-A7D8-C4AAD8F348F2}" destId="{D2ADC62E-7E49-403A-8080-8DE1D79A6833}" srcOrd="0" destOrd="0" presId="urn:microsoft.com/office/officeart/2008/layout/LinedList"/>
    <dgm:cxn modelId="{6388C9EA-A9D4-4D40-AAF6-C11B915A0042}" type="presOf" srcId="{2C176D14-4F16-40B9-8487-12CA68B3578B}" destId="{25D9BA02-A69D-45FA-99A5-1E3EEF0E8AD9}" srcOrd="0" destOrd="0" presId="urn:microsoft.com/office/officeart/2008/layout/LinedList"/>
    <dgm:cxn modelId="{9F858CF3-3310-4905-9838-8A8273D8E121}" srcId="{CE0CC6E6-C70F-4A17-A7D8-C4AAD8F348F2}" destId="{0D27A9BE-5078-4FE1-A4F5-2DD706792362}" srcOrd="0" destOrd="0" parTransId="{2ECD6C84-05C5-4F8B-8E27-201D93500643}" sibTransId="{E4E5F5CD-173A-44A7-9E6A-090C5D7072BB}"/>
    <dgm:cxn modelId="{87A0245F-598D-440A-BEB8-5C330C00DB87}" type="presParOf" srcId="{D2ADC62E-7E49-403A-8080-8DE1D79A6833}" destId="{A0B23C4B-7B53-41DC-9A4D-F67FAE88D5BB}" srcOrd="0" destOrd="0" presId="urn:microsoft.com/office/officeart/2008/layout/LinedList"/>
    <dgm:cxn modelId="{7AFEF9AE-6D2D-4CD1-8939-699D3A1293E3}" type="presParOf" srcId="{D2ADC62E-7E49-403A-8080-8DE1D79A6833}" destId="{E5EE3541-1DED-4F36-B45C-1BFE8C2CB8BD}" srcOrd="1" destOrd="0" presId="urn:microsoft.com/office/officeart/2008/layout/LinedList"/>
    <dgm:cxn modelId="{8E7FC518-20B9-4C87-B654-AF147B1B1136}" type="presParOf" srcId="{E5EE3541-1DED-4F36-B45C-1BFE8C2CB8BD}" destId="{41EDE6DD-06B4-499A-AF15-3B432F374E74}" srcOrd="0" destOrd="0" presId="urn:microsoft.com/office/officeart/2008/layout/LinedList"/>
    <dgm:cxn modelId="{BFFE7F1F-028A-4A04-B538-8A47DFEB3A5A}" type="presParOf" srcId="{E5EE3541-1DED-4F36-B45C-1BFE8C2CB8BD}" destId="{6A0AE3E4-9AF1-4AE2-8AD8-D7A153D0BD4F}" srcOrd="1" destOrd="0" presId="urn:microsoft.com/office/officeart/2008/layout/LinedList"/>
    <dgm:cxn modelId="{F544F83E-3192-4EF1-9A47-D7989E8F2F5F}" type="presParOf" srcId="{D2ADC62E-7E49-403A-8080-8DE1D79A6833}" destId="{6A5868E6-D135-4DF1-82E1-EE856687C31D}" srcOrd="2" destOrd="0" presId="urn:microsoft.com/office/officeart/2008/layout/LinedList"/>
    <dgm:cxn modelId="{B88D3365-E059-4635-8062-C3A026DB295C}" type="presParOf" srcId="{D2ADC62E-7E49-403A-8080-8DE1D79A6833}" destId="{F361EE26-D44C-41E1-AE74-75F77156309E}" srcOrd="3" destOrd="0" presId="urn:microsoft.com/office/officeart/2008/layout/LinedList"/>
    <dgm:cxn modelId="{E1B65C1F-53BF-4710-B40D-111903853768}" type="presParOf" srcId="{F361EE26-D44C-41E1-AE74-75F77156309E}" destId="{25D9BA02-A69D-45FA-99A5-1E3EEF0E8AD9}" srcOrd="0" destOrd="0" presId="urn:microsoft.com/office/officeart/2008/layout/LinedList"/>
    <dgm:cxn modelId="{A8F4ED30-1394-4280-AABA-547A47230C26}" type="presParOf" srcId="{F361EE26-D44C-41E1-AE74-75F77156309E}" destId="{0E1337D8-8C92-475D-9404-D8BEA405730B}" srcOrd="1" destOrd="0" presId="urn:microsoft.com/office/officeart/2008/layout/LinedList"/>
    <dgm:cxn modelId="{D75D18AF-A86D-4759-8915-F0E00FF21BC8}" type="presParOf" srcId="{D2ADC62E-7E49-403A-8080-8DE1D79A6833}" destId="{AF6E3216-4B90-4373-94F8-7EC2F2CE76E8}" srcOrd="4" destOrd="0" presId="urn:microsoft.com/office/officeart/2008/layout/LinedList"/>
    <dgm:cxn modelId="{FA06F2B5-3CAF-484E-933C-E713EF57AC59}" type="presParOf" srcId="{D2ADC62E-7E49-403A-8080-8DE1D79A6833}" destId="{F1E6FA5F-F40D-4001-991E-6AD416563EFD}" srcOrd="5" destOrd="0" presId="urn:microsoft.com/office/officeart/2008/layout/LinedList"/>
    <dgm:cxn modelId="{3678769B-33AB-4465-BEFC-EAFC152B50D5}" type="presParOf" srcId="{F1E6FA5F-F40D-4001-991E-6AD416563EFD}" destId="{52545C4D-983C-4A60-9D8C-2A319A1F6C43}" srcOrd="0" destOrd="0" presId="urn:microsoft.com/office/officeart/2008/layout/LinedList"/>
    <dgm:cxn modelId="{D97B9A0A-6E03-4868-B015-357C94F20FC5}" type="presParOf" srcId="{F1E6FA5F-F40D-4001-991E-6AD416563EFD}" destId="{CBAB5A12-4CEA-4BC5-B70A-3D6EB4CECE4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B9BD9C8-4399-4FFF-8890-0B89A01B392E}"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8AB809B1-0A12-4ACD-95C2-3B41417D1BCF}">
      <dgm:prSet/>
      <dgm:spPr/>
      <dgm:t>
        <a:bodyPr/>
        <a:lstStyle/>
        <a:p>
          <a:pPr>
            <a:lnSpc>
              <a:spcPct val="100000"/>
            </a:lnSpc>
          </a:pPr>
          <a:r>
            <a:rPr lang="en-US"/>
            <a:t>Put all of your materials online in your Canvas Course</a:t>
          </a:r>
        </a:p>
      </dgm:t>
    </dgm:pt>
    <dgm:pt modelId="{A6243891-BB9D-4EB3-BA1F-C29E06CD783F}" type="parTrans" cxnId="{11143414-9ADC-4654-9DF2-8576BF6FDE1C}">
      <dgm:prSet/>
      <dgm:spPr/>
      <dgm:t>
        <a:bodyPr/>
        <a:lstStyle/>
        <a:p>
          <a:endParaRPr lang="en-US"/>
        </a:p>
      </dgm:t>
    </dgm:pt>
    <dgm:pt modelId="{1596C43F-4365-4C89-A832-93B6225890C0}" type="sibTrans" cxnId="{11143414-9ADC-4654-9DF2-8576BF6FDE1C}">
      <dgm:prSet/>
      <dgm:spPr/>
      <dgm:t>
        <a:bodyPr/>
        <a:lstStyle/>
        <a:p>
          <a:endParaRPr lang="en-US"/>
        </a:p>
      </dgm:t>
    </dgm:pt>
    <dgm:pt modelId="{2A814D24-4937-4CD6-A05F-9D672D007C60}">
      <dgm:prSet/>
      <dgm:spPr/>
      <dgm:t>
        <a:bodyPr/>
        <a:lstStyle/>
        <a:p>
          <a:pPr>
            <a:lnSpc>
              <a:spcPct val="100000"/>
            </a:lnSpc>
          </a:pPr>
          <a:r>
            <a:rPr lang="en-US"/>
            <a:t>Provide any class session materials early and give time to transition between resources</a:t>
          </a:r>
        </a:p>
      </dgm:t>
    </dgm:pt>
    <dgm:pt modelId="{6D1B6CDA-A34F-4F0F-ABAD-AC5B06CBA47E}" type="parTrans" cxnId="{79052E1B-9128-41FE-ACE4-A54A841AEA2F}">
      <dgm:prSet/>
      <dgm:spPr/>
      <dgm:t>
        <a:bodyPr/>
        <a:lstStyle/>
        <a:p>
          <a:endParaRPr lang="en-US"/>
        </a:p>
      </dgm:t>
    </dgm:pt>
    <dgm:pt modelId="{53475333-E52C-4FD6-96E5-0FE7F71A86C2}" type="sibTrans" cxnId="{79052E1B-9128-41FE-ACE4-A54A841AEA2F}">
      <dgm:prSet/>
      <dgm:spPr/>
      <dgm:t>
        <a:bodyPr/>
        <a:lstStyle/>
        <a:p>
          <a:endParaRPr lang="en-US"/>
        </a:p>
      </dgm:t>
    </dgm:pt>
    <dgm:pt modelId="{19802832-57DD-47CE-A59E-2B28D31D66B7}">
      <dgm:prSet/>
      <dgm:spPr/>
      <dgm:t>
        <a:bodyPr/>
        <a:lstStyle/>
        <a:p>
          <a:pPr>
            <a:lnSpc>
              <a:spcPct val="100000"/>
            </a:lnSpc>
          </a:pPr>
          <a:r>
            <a:rPr lang="en-US"/>
            <a:t>Provide training for all the technology tools required in the course</a:t>
          </a:r>
        </a:p>
      </dgm:t>
    </dgm:pt>
    <dgm:pt modelId="{52305177-72EB-4B77-A427-564F64D47C19}" type="parTrans" cxnId="{E0FF0859-B558-4E20-974A-0C19A0142A79}">
      <dgm:prSet/>
      <dgm:spPr/>
      <dgm:t>
        <a:bodyPr/>
        <a:lstStyle/>
        <a:p>
          <a:endParaRPr lang="en-US"/>
        </a:p>
      </dgm:t>
    </dgm:pt>
    <dgm:pt modelId="{6725A657-AC48-4143-99E4-B9C82171DC7F}" type="sibTrans" cxnId="{E0FF0859-B558-4E20-974A-0C19A0142A79}">
      <dgm:prSet/>
      <dgm:spPr/>
      <dgm:t>
        <a:bodyPr/>
        <a:lstStyle/>
        <a:p>
          <a:endParaRPr lang="en-US"/>
        </a:p>
      </dgm:t>
    </dgm:pt>
    <dgm:pt modelId="{EF7C4291-FE61-4DCF-BFB4-A0E260152B55}">
      <dgm:prSet/>
      <dgm:spPr/>
      <dgm:t>
        <a:bodyPr/>
        <a:lstStyle/>
        <a:p>
          <a:pPr>
            <a:lnSpc>
              <a:spcPct val="100000"/>
            </a:lnSpc>
          </a:pPr>
          <a:r>
            <a:rPr lang="en-US"/>
            <a:t>Work with your librarian to provide access to readings and other course resources</a:t>
          </a:r>
        </a:p>
      </dgm:t>
    </dgm:pt>
    <dgm:pt modelId="{C5EC9A0B-F063-4118-880D-7E50AF13ED85}" type="parTrans" cxnId="{76C99C1D-F3BB-4364-B426-D66B83EB58F6}">
      <dgm:prSet/>
      <dgm:spPr/>
      <dgm:t>
        <a:bodyPr/>
        <a:lstStyle/>
        <a:p>
          <a:endParaRPr lang="en-US"/>
        </a:p>
      </dgm:t>
    </dgm:pt>
    <dgm:pt modelId="{26D44FE1-8C99-4CB9-B52C-007DC0EA41CB}" type="sibTrans" cxnId="{76C99C1D-F3BB-4364-B426-D66B83EB58F6}">
      <dgm:prSet/>
      <dgm:spPr/>
      <dgm:t>
        <a:bodyPr/>
        <a:lstStyle/>
        <a:p>
          <a:endParaRPr lang="en-US"/>
        </a:p>
      </dgm:t>
    </dgm:pt>
    <dgm:pt modelId="{17D743F5-403F-48E8-A3B3-5B54EE04E1CB}" type="pres">
      <dgm:prSet presAssocID="{9B9BD9C8-4399-4FFF-8890-0B89A01B392E}" presName="root" presStyleCnt="0">
        <dgm:presLayoutVars>
          <dgm:dir/>
          <dgm:resizeHandles val="exact"/>
        </dgm:presLayoutVars>
      </dgm:prSet>
      <dgm:spPr/>
    </dgm:pt>
    <dgm:pt modelId="{C97ED28F-E34D-4DCF-99CC-D61009C2FAF0}" type="pres">
      <dgm:prSet presAssocID="{8AB809B1-0A12-4ACD-95C2-3B41417D1BCF}" presName="compNode" presStyleCnt="0"/>
      <dgm:spPr/>
    </dgm:pt>
    <dgm:pt modelId="{0E8CC505-DE0C-41F1-87E6-571970F4ECF7}" type="pres">
      <dgm:prSet presAssocID="{8AB809B1-0A12-4ACD-95C2-3B41417D1BC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aptop"/>
        </a:ext>
      </dgm:extLst>
    </dgm:pt>
    <dgm:pt modelId="{1079B392-E7D7-4262-9850-A6E81E60B528}" type="pres">
      <dgm:prSet presAssocID="{8AB809B1-0A12-4ACD-95C2-3B41417D1BCF}" presName="spaceRect" presStyleCnt="0"/>
      <dgm:spPr/>
    </dgm:pt>
    <dgm:pt modelId="{3CD2858C-54E5-4126-9B40-75BAF30C8FDD}" type="pres">
      <dgm:prSet presAssocID="{8AB809B1-0A12-4ACD-95C2-3B41417D1BCF}" presName="textRect" presStyleLbl="revTx" presStyleIdx="0" presStyleCnt="4">
        <dgm:presLayoutVars>
          <dgm:chMax val="1"/>
          <dgm:chPref val="1"/>
        </dgm:presLayoutVars>
      </dgm:prSet>
      <dgm:spPr/>
    </dgm:pt>
    <dgm:pt modelId="{DAEAF11C-E421-474D-8407-11F9CC5DAC07}" type="pres">
      <dgm:prSet presAssocID="{1596C43F-4365-4C89-A832-93B6225890C0}" presName="sibTrans" presStyleCnt="0"/>
      <dgm:spPr/>
    </dgm:pt>
    <dgm:pt modelId="{08CCC8E4-5C22-4A8A-A954-C77A2471B798}" type="pres">
      <dgm:prSet presAssocID="{2A814D24-4937-4CD6-A05F-9D672D007C60}" presName="compNode" presStyleCnt="0"/>
      <dgm:spPr/>
    </dgm:pt>
    <dgm:pt modelId="{9AF7F634-6167-4816-BEE8-0B4B0877ACD4}" type="pres">
      <dgm:prSet presAssocID="{2A814D24-4937-4CD6-A05F-9D672D007C6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86BAE69A-9A5B-46BC-A634-4D6184939564}" type="pres">
      <dgm:prSet presAssocID="{2A814D24-4937-4CD6-A05F-9D672D007C60}" presName="spaceRect" presStyleCnt="0"/>
      <dgm:spPr/>
    </dgm:pt>
    <dgm:pt modelId="{E9D58619-1F45-46AE-AAFA-1C7145DC2B1B}" type="pres">
      <dgm:prSet presAssocID="{2A814D24-4937-4CD6-A05F-9D672D007C60}" presName="textRect" presStyleLbl="revTx" presStyleIdx="1" presStyleCnt="4">
        <dgm:presLayoutVars>
          <dgm:chMax val="1"/>
          <dgm:chPref val="1"/>
        </dgm:presLayoutVars>
      </dgm:prSet>
      <dgm:spPr/>
    </dgm:pt>
    <dgm:pt modelId="{770B94B3-C338-41F1-8B34-CE7EE5643D95}" type="pres">
      <dgm:prSet presAssocID="{53475333-E52C-4FD6-96E5-0FE7F71A86C2}" presName="sibTrans" presStyleCnt="0"/>
      <dgm:spPr/>
    </dgm:pt>
    <dgm:pt modelId="{FC0D6F96-C28F-491E-94E9-DAC57482BE2E}" type="pres">
      <dgm:prSet presAssocID="{19802832-57DD-47CE-A59E-2B28D31D66B7}" presName="compNode" presStyleCnt="0"/>
      <dgm:spPr/>
    </dgm:pt>
    <dgm:pt modelId="{3F546704-D07F-472D-8A85-8103CFF24201}" type="pres">
      <dgm:prSet presAssocID="{19802832-57DD-47CE-A59E-2B28D31D66B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ools"/>
        </a:ext>
      </dgm:extLst>
    </dgm:pt>
    <dgm:pt modelId="{76306D5F-936B-4F9E-8455-6CD528C50390}" type="pres">
      <dgm:prSet presAssocID="{19802832-57DD-47CE-A59E-2B28D31D66B7}" presName="spaceRect" presStyleCnt="0"/>
      <dgm:spPr/>
    </dgm:pt>
    <dgm:pt modelId="{20B68B1B-7B32-45EE-8B25-73079BFD48A5}" type="pres">
      <dgm:prSet presAssocID="{19802832-57DD-47CE-A59E-2B28D31D66B7}" presName="textRect" presStyleLbl="revTx" presStyleIdx="2" presStyleCnt="4">
        <dgm:presLayoutVars>
          <dgm:chMax val="1"/>
          <dgm:chPref val="1"/>
        </dgm:presLayoutVars>
      </dgm:prSet>
      <dgm:spPr/>
    </dgm:pt>
    <dgm:pt modelId="{C786F5C5-5401-4A2F-8F04-F8465A86CEB6}" type="pres">
      <dgm:prSet presAssocID="{6725A657-AC48-4143-99E4-B9C82171DC7F}" presName="sibTrans" presStyleCnt="0"/>
      <dgm:spPr/>
    </dgm:pt>
    <dgm:pt modelId="{C6758295-62EA-46BE-BE0A-F83B62599FB5}" type="pres">
      <dgm:prSet presAssocID="{EF7C4291-FE61-4DCF-BFB4-A0E260152B55}" presName="compNode" presStyleCnt="0"/>
      <dgm:spPr/>
    </dgm:pt>
    <dgm:pt modelId="{05E6F814-7863-49EE-B476-72EF802E9803}" type="pres">
      <dgm:prSet presAssocID="{EF7C4291-FE61-4DCF-BFB4-A0E260152B5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Book"/>
        </a:ext>
      </dgm:extLst>
    </dgm:pt>
    <dgm:pt modelId="{2477A7F3-CD2E-46C6-B5EF-C75EDB8E7ADA}" type="pres">
      <dgm:prSet presAssocID="{EF7C4291-FE61-4DCF-BFB4-A0E260152B55}" presName="spaceRect" presStyleCnt="0"/>
      <dgm:spPr/>
    </dgm:pt>
    <dgm:pt modelId="{D2301F81-7F48-4880-B2A5-9D65AF3ACC30}" type="pres">
      <dgm:prSet presAssocID="{EF7C4291-FE61-4DCF-BFB4-A0E260152B55}" presName="textRect" presStyleLbl="revTx" presStyleIdx="3" presStyleCnt="4">
        <dgm:presLayoutVars>
          <dgm:chMax val="1"/>
          <dgm:chPref val="1"/>
        </dgm:presLayoutVars>
      </dgm:prSet>
      <dgm:spPr/>
    </dgm:pt>
  </dgm:ptLst>
  <dgm:cxnLst>
    <dgm:cxn modelId="{DBE6A506-03EB-4255-90CA-0ECB4F7C5814}" type="presOf" srcId="{2A814D24-4937-4CD6-A05F-9D672D007C60}" destId="{E9D58619-1F45-46AE-AAFA-1C7145DC2B1B}" srcOrd="0" destOrd="0" presId="urn:microsoft.com/office/officeart/2018/2/layout/IconLabelList"/>
    <dgm:cxn modelId="{11143414-9ADC-4654-9DF2-8576BF6FDE1C}" srcId="{9B9BD9C8-4399-4FFF-8890-0B89A01B392E}" destId="{8AB809B1-0A12-4ACD-95C2-3B41417D1BCF}" srcOrd="0" destOrd="0" parTransId="{A6243891-BB9D-4EB3-BA1F-C29E06CD783F}" sibTransId="{1596C43F-4365-4C89-A832-93B6225890C0}"/>
    <dgm:cxn modelId="{79052E1B-9128-41FE-ACE4-A54A841AEA2F}" srcId="{9B9BD9C8-4399-4FFF-8890-0B89A01B392E}" destId="{2A814D24-4937-4CD6-A05F-9D672D007C60}" srcOrd="1" destOrd="0" parTransId="{6D1B6CDA-A34F-4F0F-ABAD-AC5B06CBA47E}" sibTransId="{53475333-E52C-4FD6-96E5-0FE7F71A86C2}"/>
    <dgm:cxn modelId="{76C99C1D-F3BB-4364-B426-D66B83EB58F6}" srcId="{9B9BD9C8-4399-4FFF-8890-0B89A01B392E}" destId="{EF7C4291-FE61-4DCF-BFB4-A0E260152B55}" srcOrd="3" destOrd="0" parTransId="{C5EC9A0B-F063-4118-880D-7E50AF13ED85}" sibTransId="{26D44FE1-8C99-4CB9-B52C-007DC0EA41CB}"/>
    <dgm:cxn modelId="{0A42853B-F956-4975-9C66-718612AC4CA0}" type="presOf" srcId="{EF7C4291-FE61-4DCF-BFB4-A0E260152B55}" destId="{D2301F81-7F48-4880-B2A5-9D65AF3ACC30}" srcOrd="0" destOrd="0" presId="urn:microsoft.com/office/officeart/2018/2/layout/IconLabelList"/>
    <dgm:cxn modelId="{E0FF0859-B558-4E20-974A-0C19A0142A79}" srcId="{9B9BD9C8-4399-4FFF-8890-0B89A01B392E}" destId="{19802832-57DD-47CE-A59E-2B28D31D66B7}" srcOrd="2" destOrd="0" parTransId="{52305177-72EB-4B77-A427-564F64D47C19}" sibTransId="{6725A657-AC48-4143-99E4-B9C82171DC7F}"/>
    <dgm:cxn modelId="{8AE3D959-746E-4326-BF4D-F942FF91802F}" type="presOf" srcId="{19802832-57DD-47CE-A59E-2B28D31D66B7}" destId="{20B68B1B-7B32-45EE-8B25-73079BFD48A5}" srcOrd="0" destOrd="0" presId="urn:microsoft.com/office/officeart/2018/2/layout/IconLabelList"/>
    <dgm:cxn modelId="{A9A7DC88-C23C-4102-85E4-C4EDAD798349}" type="presOf" srcId="{9B9BD9C8-4399-4FFF-8890-0B89A01B392E}" destId="{17D743F5-403F-48E8-A3B3-5B54EE04E1CB}" srcOrd="0" destOrd="0" presId="urn:microsoft.com/office/officeart/2018/2/layout/IconLabelList"/>
    <dgm:cxn modelId="{1C1B99CE-71F6-4B66-A2CB-A3BB00D02ABE}" type="presOf" srcId="{8AB809B1-0A12-4ACD-95C2-3B41417D1BCF}" destId="{3CD2858C-54E5-4126-9B40-75BAF30C8FDD}" srcOrd="0" destOrd="0" presId="urn:microsoft.com/office/officeart/2018/2/layout/IconLabelList"/>
    <dgm:cxn modelId="{FB2EFAE0-60DF-4A10-8E86-45F5571EF0F7}" type="presParOf" srcId="{17D743F5-403F-48E8-A3B3-5B54EE04E1CB}" destId="{C97ED28F-E34D-4DCF-99CC-D61009C2FAF0}" srcOrd="0" destOrd="0" presId="urn:microsoft.com/office/officeart/2018/2/layout/IconLabelList"/>
    <dgm:cxn modelId="{04D89C7E-F91E-471E-930F-6343C57551FE}" type="presParOf" srcId="{C97ED28F-E34D-4DCF-99CC-D61009C2FAF0}" destId="{0E8CC505-DE0C-41F1-87E6-571970F4ECF7}" srcOrd="0" destOrd="0" presId="urn:microsoft.com/office/officeart/2018/2/layout/IconLabelList"/>
    <dgm:cxn modelId="{4998DA1B-AE49-4FCB-B282-4E7CCEBB730C}" type="presParOf" srcId="{C97ED28F-E34D-4DCF-99CC-D61009C2FAF0}" destId="{1079B392-E7D7-4262-9850-A6E81E60B528}" srcOrd="1" destOrd="0" presId="urn:microsoft.com/office/officeart/2018/2/layout/IconLabelList"/>
    <dgm:cxn modelId="{9457EA53-226D-4AD8-BFB0-94329B62638D}" type="presParOf" srcId="{C97ED28F-E34D-4DCF-99CC-D61009C2FAF0}" destId="{3CD2858C-54E5-4126-9B40-75BAF30C8FDD}" srcOrd="2" destOrd="0" presId="urn:microsoft.com/office/officeart/2018/2/layout/IconLabelList"/>
    <dgm:cxn modelId="{C652852A-593E-4336-8E33-CE613E5D8406}" type="presParOf" srcId="{17D743F5-403F-48E8-A3B3-5B54EE04E1CB}" destId="{DAEAF11C-E421-474D-8407-11F9CC5DAC07}" srcOrd="1" destOrd="0" presId="urn:microsoft.com/office/officeart/2018/2/layout/IconLabelList"/>
    <dgm:cxn modelId="{6508632F-E635-4D4B-8DAA-596BE41EFD13}" type="presParOf" srcId="{17D743F5-403F-48E8-A3B3-5B54EE04E1CB}" destId="{08CCC8E4-5C22-4A8A-A954-C77A2471B798}" srcOrd="2" destOrd="0" presId="urn:microsoft.com/office/officeart/2018/2/layout/IconLabelList"/>
    <dgm:cxn modelId="{8A3B9483-AC83-45F9-AF0F-3D721AF1CBE5}" type="presParOf" srcId="{08CCC8E4-5C22-4A8A-A954-C77A2471B798}" destId="{9AF7F634-6167-4816-BEE8-0B4B0877ACD4}" srcOrd="0" destOrd="0" presId="urn:microsoft.com/office/officeart/2018/2/layout/IconLabelList"/>
    <dgm:cxn modelId="{1DA7A030-B74F-4F88-9DC7-EB53D5A31C2B}" type="presParOf" srcId="{08CCC8E4-5C22-4A8A-A954-C77A2471B798}" destId="{86BAE69A-9A5B-46BC-A634-4D6184939564}" srcOrd="1" destOrd="0" presId="urn:microsoft.com/office/officeart/2018/2/layout/IconLabelList"/>
    <dgm:cxn modelId="{ED1EBB60-9C48-4DB2-8D82-6B87B68A2A74}" type="presParOf" srcId="{08CCC8E4-5C22-4A8A-A954-C77A2471B798}" destId="{E9D58619-1F45-46AE-AAFA-1C7145DC2B1B}" srcOrd="2" destOrd="0" presId="urn:microsoft.com/office/officeart/2018/2/layout/IconLabelList"/>
    <dgm:cxn modelId="{0E7CB416-3EFA-4A51-9159-CB11298A8CF3}" type="presParOf" srcId="{17D743F5-403F-48E8-A3B3-5B54EE04E1CB}" destId="{770B94B3-C338-41F1-8B34-CE7EE5643D95}" srcOrd="3" destOrd="0" presId="urn:microsoft.com/office/officeart/2018/2/layout/IconLabelList"/>
    <dgm:cxn modelId="{E855F4EC-D1DD-4308-935A-968B097CF022}" type="presParOf" srcId="{17D743F5-403F-48E8-A3B3-5B54EE04E1CB}" destId="{FC0D6F96-C28F-491E-94E9-DAC57482BE2E}" srcOrd="4" destOrd="0" presId="urn:microsoft.com/office/officeart/2018/2/layout/IconLabelList"/>
    <dgm:cxn modelId="{561343A2-2D29-4951-9395-FEDF01DE277A}" type="presParOf" srcId="{FC0D6F96-C28F-491E-94E9-DAC57482BE2E}" destId="{3F546704-D07F-472D-8A85-8103CFF24201}" srcOrd="0" destOrd="0" presId="urn:microsoft.com/office/officeart/2018/2/layout/IconLabelList"/>
    <dgm:cxn modelId="{E79422DF-F440-451C-9954-71FDEC7CA2AD}" type="presParOf" srcId="{FC0D6F96-C28F-491E-94E9-DAC57482BE2E}" destId="{76306D5F-936B-4F9E-8455-6CD528C50390}" srcOrd="1" destOrd="0" presId="urn:microsoft.com/office/officeart/2018/2/layout/IconLabelList"/>
    <dgm:cxn modelId="{42AD18D0-5A6F-466F-8134-179D4F7E157C}" type="presParOf" srcId="{FC0D6F96-C28F-491E-94E9-DAC57482BE2E}" destId="{20B68B1B-7B32-45EE-8B25-73079BFD48A5}" srcOrd="2" destOrd="0" presId="urn:microsoft.com/office/officeart/2018/2/layout/IconLabelList"/>
    <dgm:cxn modelId="{F3F0BB04-DF79-4F06-B41B-88BCFABFA9B8}" type="presParOf" srcId="{17D743F5-403F-48E8-A3B3-5B54EE04E1CB}" destId="{C786F5C5-5401-4A2F-8F04-F8465A86CEB6}" srcOrd="5" destOrd="0" presId="urn:microsoft.com/office/officeart/2018/2/layout/IconLabelList"/>
    <dgm:cxn modelId="{D480E4B5-B9BD-4C58-AB23-5A1271623E57}" type="presParOf" srcId="{17D743F5-403F-48E8-A3B3-5B54EE04E1CB}" destId="{C6758295-62EA-46BE-BE0A-F83B62599FB5}" srcOrd="6" destOrd="0" presId="urn:microsoft.com/office/officeart/2018/2/layout/IconLabelList"/>
    <dgm:cxn modelId="{2B8B2AF0-7C29-410A-B145-95AB55DF1C5E}" type="presParOf" srcId="{C6758295-62EA-46BE-BE0A-F83B62599FB5}" destId="{05E6F814-7863-49EE-B476-72EF802E9803}" srcOrd="0" destOrd="0" presId="urn:microsoft.com/office/officeart/2018/2/layout/IconLabelList"/>
    <dgm:cxn modelId="{C81FFD82-C1F1-4CB2-8E97-4D201D35B4D9}" type="presParOf" srcId="{C6758295-62EA-46BE-BE0A-F83B62599FB5}" destId="{2477A7F3-CD2E-46C6-B5EF-C75EDB8E7ADA}" srcOrd="1" destOrd="0" presId="urn:microsoft.com/office/officeart/2018/2/layout/IconLabelList"/>
    <dgm:cxn modelId="{46B93762-53FD-4AF8-AA23-DAB3EA748414}" type="presParOf" srcId="{C6758295-62EA-46BE-BE0A-F83B62599FB5}" destId="{D2301F81-7F48-4880-B2A5-9D65AF3ACC3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5FA7B-BFFA-46F4-8C8A-ABAC096F88E3}">
      <dsp:nvSpPr>
        <dsp:cNvPr id="0" name=""/>
        <dsp:cNvSpPr/>
      </dsp:nvSpPr>
      <dsp:spPr>
        <a:xfrm>
          <a:off x="0" y="288035"/>
          <a:ext cx="6117335" cy="1499400"/>
        </a:xfrm>
        <a:prstGeom prst="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4773" tIns="291592" rIns="47477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Misconceptions of developing online courses</a:t>
          </a:r>
        </a:p>
        <a:p>
          <a:pPr marL="114300" lvl="1" indent="-114300" algn="l" defTabSz="622300">
            <a:lnSpc>
              <a:spcPct val="90000"/>
            </a:lnSpc>
            <a:spcBef>
              <a:spcPct val="0"/>
            </a:spcBef>
            <a:spcAft>
              <a:spcPct val="15000"/>
            </a:spcAft>
            <a:buChar char="•"/>
          </a:pPr>
          <a:r>
            <a:rPr lang="en-US" sz="1400" kern="1200" dirty="0"/>
            <a:t>How is online different?</a:t>
          </a:r>
        </a:p>
        <a:p>
          <a:pPr marL="114300" lvl="1" indent="-114300" algn="l" defTabSz="622300">
            <a:lnSpc>
              <a:spcPct val="90000"/>
            </a:lnSpc>
            <a:spcBef>
              <a:spcPct val="0"/>
            </a:spcBef>
            <a:spcAft>
              <a:spcPct val="15000"/>
            </a:spcAft>
            <a:buChar char="•"/>
          </a:pPr>
          <a:r>
            <a:rPr lang="en-US" sz="1400" kern="1200" dirty="0"/>
            <a:t>Backwards planning</a:t>
          </a:r>
        </a:p>
        <a:p>
          <a:pPr marL="114300" lvl="1" indent="-114300" algn="l" defTabSz="622300">
            <a:lnSpc>
              <a:spcPct val="90000"/>
            </a:lnSpc>
            <a:spcBef>
              <a:spcPct val="0"/>
            </a:spcBef>
            <a:spcAft>
              <a:spcPct val="15000"/>
            </a:spcAft>
            <a:buChar char="•"/>
          </a:pPr>
          <a:r>
            <a:rPr lang="en-US" sz="1400" kern="1200"/>
            <a:t>SMART Learning Objectives</a:t>
          </a:r>
        </a:p>
        <a:p>
          <a:pPr marL="114300" lvl="1" indent="-114300" algn="l" defTabSz="622300">
            <a:lnSpc>
              <a:spcPct val="90000"/>
            </a:lnSpc>
            <a:spcBef>
              <a:spcPct val="0"/>
            </a:spcBef>
            <a:spcAft>
              <a:spcPct val="15000"/>
            </a:spcAft>
            <a:buChar char="•"/>
          </a:pPr>
          <a:r>
            <a:rPr lang="en-US" sz="1400" kern="1200"/>
            <a:t>Course Alignment</a:t>
          </a:r>
        </a:p>
      </dsp:txBody>
      <dsp:txXfrm>
        <a:off x="0" y="288035"/>
        <a:ext cx="6117335" cy="1499400"/>
      </dsp:txXfrm>
    </dsp:sp>
    <dsp:sp modelId="{2DDD32CE-ACF2-4ECB-A1D6-3FDDAEF2FE1A}">
      <dsp:nvSpPr>
        <dsp:cNvPr id="0" name=""/>
        <dsp:cNvSpPr/>
      </dsp:nvSpPr>
      <dsp:spPr>
        <a:xfrm>
          <a:off x="305866" y="81395"/>
          <a:ext cx="4282135" cy="41328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855" tIns="0" rIns="161855" bIns="0" numCol="1" spcCol="1270" anchor="ctr" anchorCtr="0">
          <a:noAutofit/>
        </a:bodyPr>
        <a:lstStyle/>
        <a:p>
          <a:pPr marL="0" lvl="0" indent="0" algn="l" defTabSz="622300">
            <a:lnSpc>
              <a:spcPct val="90000"/>
            </a:lnSpc>
            <a:spcBef>
              <a:spcPct val="0"/>
            </a:spcBef>
            <a:spcAft>
              <a:spcPct val="35000"/>
            </a:spcAft>
            <a:buNone/>
          </a:pPr>
          <a:r>
            <a:rPr lang="en-US" sz="1400" kern="1200"/>
            <a:t>Course Development</a:t>
          </a:r>
        </a:p>
      </dsp:txBody>
      <dsp:txXfrm>
        <a:off x="326041" y="101570"/>
        <a:ext cx="4241785" cy="372930"/>
      </dsp:txXfrm>
    </dsp:sp>
    <dsp:sp modelId="{7C01A347-70CF-4F24-8805-6C9D0E78FF72}">
      <dsp:nvSpPr>
        <dsp:cNvPr id="0" name=""/>
        <dsp:cNvSpPr/>
      </dsp:nvSpPr>
      <dsp:spPr>
        <a:xfrm>
          <a:off x="0" y="2069675"/>
          <a:ext cx="6117335" cy="1984500"/>
        </a:xfrm>
        <a:prstGeom prst="rect">
          <a:avLst/>
        </a:prstGeom>
        <a:solidFill>
          <a:schemeClr val="lt1">
            <a:alpha val="90000"/>
            <a:hueOff val="0"/>
            <a:satOff val="0"/>
            <a:lumOff val="0"/>
            <a:alphaOff val="0"/>
          </a:schemeClr>
        </a:solidFill>
        <a:ln w="12700" cap="flat" cmpd="sng" algn="ctr">
          <a:solidFill>
            <a:schemeClr val="accent1">
              <a:shade val="80000"/>
              <a:hueOff val="35313"/>
              <a:satOff val="-18423"/>
              <a:lumOff val="187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4773" tIns="291592" rIns="47477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What is “holistic” design?</a:t>
          </a:r>
        </a:p>
        <a:p>
          <a:pPr marL="114300" lvl="1" indent="-114300" algn="l" defTabSz="622300">
            <a:lnSpc>
              <a:spcPct val="90000"/>
            </a:lnSpc>
            <a:spcBef>
              <a:spcPct val="0"/>
            </a:spcBef>
            <a:spcAft>
              <a:spcPct val="15000"/>
            </a:spcAft>
            <a:buChar char="•"/>
          </a:pPr>
          <a:r>
            <a:rPr lang="en-US" sz="1400" kern="1200" dirty="0"/>
            <a:t>Culturally Responsive Teaching</a:t>
          </a:r>
        </a:p>
        <a:p>
          <a:pPr marL="228600" lvl="2" indent="-114300" algn="l" defTabSz="622300">
            <a:lnSpc>
              <a:spcPct val="90000"/>
            </a:lnSpc>
            <a:spcBef>
              <a:spcPct val="0"/>
            </a:spcBef>
            <a:spcAft>
              <a:spcPct val="15000"/>
            </a:spcAft>
            <a:buChar char="•"/>
          </a:pPr>
          <a:r>
            <a:rPr lang="en-US" sz="1400" kern="1200" dirty="0"/>
            <a:t>Ways to improve</a:t>
          </a:r>
        </a:p>
        <a:p>
          <a:pPr marL="114300" lvl="1" indent="-114300" algn="l" defTabSz="622300">
            <a:lnSpc>
              <a:spcPct val="90000"/>
            </a:lnSpc>
            <a:spcBef>
              <a:spcPct val="0"/>
            </a:spcBef>
            <a:spcAft>
              <a:spcPct val="15000"/>
            </a:spcAft>
            <a:buChar char="•"/>
          </a:pPr>
          <a:r>
            <a:rPr lang="en-US" sz="1400" kern="1200" dirty="0"/>
            <a:t>Pedagogy of Care/Trauma-Informed Care</a:t>
          </a:r>
        </a:p>
        <a:p>
          <a:pPr marL="228600" lvl="2" indent="-114300" algn="l" defTabSz="622300">
            <a:lnSpc>
              <a:spcPct val="90000"/>
            </a:lnSpc>
            <a:spcBef>
              <a:spcPct val="0"/>
            </a:spcBef>
            <a:spcAft>
              <a:spcPct val="15000"/>
            </a:spcAft>
            <a:buChar char="•"/>
          </a:pPr>
          <a:r>
            <a:rPr lang="en-US" sz="1400" kern="1200" dirty="0"/>
            <a:t>Ways to improve</a:t>
          </a:r>
        </a:p>
        <a:p>
          <a:pPr marL="114300" lvl="1" indent="-114300" algn="l" defTabSz="622300">
            <a:lnSpc>
              <a:spcPct val="90000"/>
            </a:lnSpc>
            <a:spcBef>
              <a:spcPct val="0"/>
            </a:spcBef>
            <a:spcAft>
              <a:spcPct val="15000"/>
            </a:spcAft>
            <a:buChar char="•"/>
          </a:pPr>
          <a:r>
            <a:rPr lang="en-US" sz="1400" kern="1200" dirty="0"/>
            <a:t>Accessibility</a:t>
          </a:r>
        </a:p>
        <a:p>
          <a:pPr marL="228600" lvl="2" indent="-114300" algn="l" defTabSz="622300">
            <a:lnSpc>
              <a:spcPct val="90000"/>
            </a:lnSpc>
            <a:spcBef>
              <a:spcPct val="0"/>
            </a:spcBef>
            <a:spcAft>
              <a:spcPct val="15000"/>
            </a:spcAft>
            <a:buChar char="•"/>
          </a:pPr>
          <a:r>
            <a:rPr lang="en-US" sz="1400" kern="1200" dirty="0"/>
            <a:t>Ways to improve</a:t>
          </a:r>
        </a:p>
      </dsp:txBody>
      <dsp:txXfrm>
        <a:off x="0" y="2069675"/>
        <a:ext cx="6117335" cy="1984500"/>
      </dsp:txXfrm>
    </dsp:sp>
    <dsp:sp modelId="{CC6CEFD1-14AB-4E77-AC66-63BCBD5E25BA}">
      <dsp:nvSpPr>
        <dsp:cNvPr id="0" name=""/>
        <dsp:cNvSpPr/>
      </dsp:nvSpPr>
      <dsp:spPr>
        <a:xfrm>
          <a:off x="305866" y="1863036"/>
          <a:ext cx="4282135" cy="413280"/>
        </a:xfrm>
        <a:prstGeom prst="roundRect">
          <a:avLst/>
        </a:prstGeom>
        <a:solidFill>
          <a:schemeClr val="accent1">
            <a:shade val="80000"/>
            <a:hueOff val="35313"/>
            <a:satOff val="-18423"/>
            <a:lumOff val="187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855" tIns="0" rIns="161855" bIns="0" numCol="1" spcCol="1270" anchor="ctr" anchorCtr="0">
          <a:noAutofit/>
        </a:bodyPr>
        <a:lstStyle/>
        <a:p>
          <a:pPr marL="0" lvl="0" indent="0" algn="l" defTabSz="622300">
            <a:lnSpc>
              <a:spcPct val="90000"/>
            </a:lnSpc>
            <a:spcBef>
              <a:spcPct val="0"/>
            </a:spcBef>
            <a:spcAft>
              <a:spcPct val="35000"/>
            </a:spcAft>
            <a:buNone/>
          </a:pPr>
          <a:r>
            <a:rPr lang="en-US" sz="1400" kern="1200"/>
            <a:t>Holistic Design</a:t>
          </a:r>
        </a:p>
      </dsp:txBody>
      <dsp:txXfrm>
        <a:off x="326041" y="1883211"/>
        <a:ext cx="4241785" cy="372930"/>
      </dsp:txXfrm>
    </dsp:sp>
    <dsp:sp modelId="{5FE819B6-68B9-4C6F-BFE9-3494B72CCA98}">
      <dsp:nvSpPr>
        <dsp:cNvPr id="0" name=""/>
        <dsp:cNvSpPr/>
      </dsp:nvSpPr>
      <dsp:spPr>
        <a:xfrm>
          <a:off x="0" y="4336415"/>
          <a:ext cx="6117335" cy="1278900"/>
        </a:xfrm>
        <a:prstGeom prst="rect">
          <a:avLst/>
        </a:prstGeom>
        <a:solidFill>
          <a:schemeClr val="lt1">
            <a:alpha val="90000"/>
            <a:hueOff val="0"/>
            <a:satOff val="0"/>
            <a:lumOff val="0"/>
            <a:alphaOff val="0"/>
          </a:schemeClr>
        </a:solidFill>
        <a:ln w="12700" cap="flat" cmpd="sng" algn="ctr">
          <a:solidFill>
            <a:schemeClr val="accent1">
              <a:shade val="80000"/>
              <a:hueOff val="70627"/>
              <a:satOff val="-36847"/>
              <a:lumOff val="374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4773" tIns="291592" rIns="47477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Why do this?</a:t>
          </a:r>
        </a:p>
        <a:p>
          <a:pPr marL="114300" lvl="1" indent="-114300" algn="l" defTabSz="622300">
            <a:lnSpc>
              <a:spcPct val="90000"/>
            </a:lnSpc>
            <a:spcBef>
              <a:spcPct val="0"/>
            </a:spcBef>
            <a:spcAft>
              <a:spcPct val="15000"/>
            </a:spcAft>
            <a:buChar char="•"/>
          </a:pPr>
          <a:r>
            <a:rPr lang="en-US" sz="1400" kern="1200"/>
            <a:t>Student to Faculty</a:t>
          </a:r>
        </a:p>
        <a:p>
          <a:pPr marL="114300" lvl="1" indent="-114300" algn="l" defTabSz="622300">
            <a:lnSpc>
              <a:spcPct val="90000"/>
            </a:lnSpc>
            <a:spcBef>
              <a:spcPct val="0"/>
            </a:spcBef>
            <a:spcAft>
              <a:spcPct val="15000"/>
            </a:spcAft>
            <a:buChar char="•"/>
          </a:pPr>
          <a:r>
            <a:rPr lang="en-US" sz="1400" kern="1200" dirty="0"/>
            <a:t>Student to Content</a:t>
          </a:r>
        </a:p>
        <a:p>
          <a:pPr marL="114300" lvl="1" indent="-114300" algn="l" defTabSz="622300">
            <a:lnSpc>
              <a:spcPct val="90000"/>
            </a:lnSpc>
            <a:spcBef>
              <a:spcPct val="0"/>
            </a:spcBef>
            <a:spcAft>
              <a:spcPct val="15000"/>
            </a:spcAft>
            <a:buChar char="•"/>
          </a:pPr>
          <a:r>
            <a:rPr lang="en-US" sz="1400" kern="1200"/>
            <a:t>Student to Student</a:t>
          </a:r>
        </a:p>
      </dsp:txBody>
      <dsp:txXfrm>
        <a:off x="0" y="4336415"/>
        <a:ext cx="6117335" cy="1278900"/>
      </dsp:txXfrm>
    </dsp:sp>
    <dsp:sp modelId="{A032AF0E-5699-461F-9CFA-BB6A10801F5E}">
      <dsp:nvSpPr>
        <dsp:cNvPr id="0" name=""/>
        <dsp:cNvSpPr/>
      </dsp:nvSpPr>
      <dsp:spPr>
        <a:xfrm>
          <a:off x="305866" y="4129775"/>
          <a:ext cx="4282135" cy="413280"/>
        </a:xfrm>
        <a:prstGeom prst="roundRect">
          <a:avLst/>
        </a:prstGeom>
        <a:solidFill>
          <a:schemeClr val="accent1">
            <a:shade val="80000"/>
            <a:hueOff val="70627"/>
            <a:satOff val="-36847"/>
            <a:lumOff val="374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855" tIns="0" rIns="161855" bIns="0" numCol="1" spcCol="1270" anchor="ctr" anchorCtr="0">
          <a:noAutofit/>
        </a:bodyPr>
        <a:lstStyle/>
        <a:p>
          <a:pPr marL="0" lvl="0" indent="0" algn="l" defTabSz="622300">
            <a:lnSpc>
              <a:spcPct val="90000"/>
            </a:lnSpc>
            <a:spcBef>
              <a:spcPct val="0"/>
            </a:spcBef>
            <a:spcAft>
              <a:spcPct val="35000"/>
            </a:spcAft>
            <a:buNone/>
          </a:pPr>
          <a:r>
            <a:rPr lang="en-US" sz="1400" kern="1200" dirty="0"/>
            <a:t>Being “present” In your Course</a:t>
          </a:r>
        </a:p>
      </dsp:txBody>
      <dsp:txXfrm>
        <a:off x="326041" y="4149950"/>
        <a:ext cx="4241785"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A3590-A717-4C48-BA93-2F7F19E990CE}">
      <dsp:nvSpPr>
        <dsp:cNvPr id="0" name=""/>
        <dsp:cNvSpPr/>
      </dsp:nvSpPr>
      <dsp:spPr>
        <a:xfrm>
          <a:off x="82613" y="911126"/>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8A42FE-4412-49D3-B53E-3FF1A6B73D3B}">
      <dsp:nvSpPr>
        <dsp:cNvPr id="0" name=""/>
        <dsp:cNvSpPr/>
      </dsp:nvSpPr>
      <dsp:spPr>
        <a:xfrm>
          <a:off x="271034" y="1099548"/>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721E60-7BFE-4298-A4F4-C1ADC6941CE1}">
      <dsp:nvSpPr>
        <dsp:cNvPr id="0" name=""/>
        <dsp:cNvSpPr/>
      </dsp:nvSpPr>
      <dsp:spPr>
        <a:xfrm>
          <a:off x="1172126" y="911126"/>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They take less time to teach</a:t>
          </a:r>
        </a:p>
      </dsp:txBody>
      <dsp:txXfrm>
        <a:off x="1172126" y="911126"/>
        <a:ext cx="2114937" cy="897246"/>
      </dsp:txXfrm>
    </dsp:sp>
    <dsp:sp modelId="{271EDAA0-C082-4005-8982-ED024F743617}">
      <dsp:nvSpPr>
        <dsp:cNvPr id="0" name=""/>
        <dsp:cNvSpPr/>
      </dsp:nvSpPr>
      <dsp:spPr>
        <a:xfrm>
          <a:off x="3655575" y="911126"/>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1FCE47-0855-410D-B702-2652ABE9A5CC}">
      <dsp:nvSpPr>
        <dsp:cNvPr id="0" name=""/>
        <dsp:cNvSpPr/>
      </dsp:nvSpPr>
      <dsp:spPr>
        <a:xfrm>
          <a:off x="3843996" y="1099548"/>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BAC9F8-D511-432C-96AA-35058E4680E8}">
      <dsp:nvSpPr>
        <dsp:cNvPr id="0" name=""/>
        <dsp:cNvSpPr/>
      </dsp:nvSpPr>
      <dsp:spPr>
        <a:xfrm>
          <a:off x="4745088" y="911126"/>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They are easy to build</a:t>
          </a:r>
        </a:p>
      </dsp:txBody>
      <dsp:txXfrm>
        <a:off x="4745088" y="911126"/>
        <a:ext cx="2114937" cy="897246"/>
      </dsp:txXfrm>
    </dsp:sp>
    <dsp:sp modelId="{D6AB13C1-5FB8-4F01-9C10-12CC53F014DC}">
      <dsp:nvSpPr>
        <dsp:cNvPr id="0" name=""/>
        <dsp:cNvSpPr/>
      </dsp:nvSpPr>
      <dsp:spPr>
        <a:xfrm>
          <a:off x="7228536" y="911126"/>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66DA47-F2FA-4F95-8414-6963A33444D4}">
      <dsp:nvSpPr>
        <dsp:cNvPr id="0" name=""/>
        <dsp:cNvSpPr/>
      </dsp:nvSpPr>
      <dsp:spPr>
        <a:xfrm>
          <a:off x="7416958" y="1099548"/>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417588-FCB6-4F61-B322-B0CB7149A396}">
      <dsp:nvSpPr>
        <dsp:cNvPr id="0" name=""/>
        <dsp:cNvSpPr/>
      </dsp:nvSpPr>
      <dsp:spPr>
        <a:xfrm>
          <a:off x="8318049" y="911126"/>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It’s just posting video lectures</a:t>
          </a:r>
        </a:p>
      </dsp:txBody>
      <dsp:txXfrm>
        <a:off x="8318049" y="911126"/>
        <a:ext cx="2114937" cy="897246"/>
      </dsp:txXfrm>
    </dsp:sp>
    <dsp:sp modelId="{A449CA92-37CE-4905-8E06-1C61AA0633F2}">
      <dsp:nvSpPr>
        <dsp:cNvPr id="0" name=""/>
        <dsp:cNvSpPr/>
      </dsp:nvSpPr>
      <dsp:spPr>
        <a:xfrm>
          <a:off x="82613" y="2549151"/>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4931FB-21B9-49EB-86A3-044BE1DB8106}">
      <dsp:nvSpPr>
        <dsp:cNvPr id="0" name=""/>
        <dsp:cNvSpPr/>
      </dsp:nvSpPr>
      <dsp:spPr>
        <a:xfrm>
          <a:off x="271034" y="2737573"/>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D0DAE4-C5E4-4395-B292-47E6910ED6A3}">
      <dsp:nvSpPr>
        <dsp:cNvPr id="0" name=""/>
        <dsp:cNvSpPr/>
      </dsp:nvSpPr>
      <dsp:spPr>
        <a:xfrm>
          <a:off x="1172126" y="254915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dirty="0"/>
            <a:t>I need to be a “techie”</a:t>
          </a:r>
        </a:p>
      </dsp:txBody>
      <dsp:txXfrm>
        <a:off x="1172126" y="2549151"/>
        <a:ext cx="2114937" cy="897246"/>
      </dsp:txXfrm>
    </dsp:sp>
    <dsp:sp modelId="{A94486FF-56C9-4844-B472-A12C71AF4754}">
      <dsp:nvSpPr>
        <dsp:cNvPr id="0" name=""/>
        <dsp:cNvSpPr/>
      </dsp:nvSpPr>
      <dsp:spPr>
        <a:xfrm>
          <a:off x="3655575" y="2549151"/>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C27D56-D6EA-4BD8-8CCE-D624D9016BA4}">
      <dsp:nvSpPr>
        <dsp:cNvPr id="0" name=""/>
        <dsp:cNvSpPr/>
      </dsp:nvSpPr>
      <dsp:spPr>
        <a:xfrm>
          <a:off x="3843996" y="2737573"/>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9FAC9C-DDD0-4674-B2B7-E06EA6B09BCD}">
      <dsp:nvSpPr>
        <dsp:cNvPr id="0" name=""/>
        <dsp:cNvSpPr/>
      </dsp:nvSpPr>
      <dsp:spPr>
        <a:xfrm>
          <a:off x="4745088" y="254915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They’re not interactive</a:t>
          </a:r>
        </a:p>
      </dsp:txBody>
      <dsp:txXfrm>
        <a:off x="4745088" y="2549151"/>
        <a:ext cx="2114937" cy="897246"/>
      </dsp:txXfrm>
    </dsp:sp>
    <dsp:sp modelId="{C65952C8-791D-460C-9CBC-C284D09344DC}">
      <dsp:nvSpPr>
        <dsp:cNvPr id="0" name=""/>
        <dsp:cNvSpPr/>
      </dsp:nvSpPr>
      <dsp:spPr>
        <a:xfrm>
          <a:off x="7228536" y="2549151"/>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13E26E-0A93-4FA5-9FE1-4C26961AA708}">
      <dsp:nvSpPr>
        <dsp:cNvPr id="0" name=""/>
        <dsp:cNvSpPr/>
      </dsp:nvSpPr>
      <dsp:spPr>
        <a:xfrm>
          <a:off x="7416958" y="2737573"/>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BD3F97-9A88-4D14-B94D-A4C010040EAD}">
      <dsp:nvSpPr>
        <dsp:cNvPr id="0" name=""/>
        <dsp:cNvSpPr/>
      </dsp:nvSpPr>
      <dsp:spPr>
        <a:xfrm>
          <a:off x="8318049" y="254915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Once it’s built you’re done</a:t>
          </a:r>
        </a:p>
      </dsp:txBody>
      <dsp:txXfrm>
        <a:off x="8318049" y="2549151"/>
        <a:ext cx="2114937" cy="897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F23B1-CFB3-4DE1-8F63-69C321FD358E}">
      <dsp:nvSpPr>
        <dsp:cNvPr id="0" name=""/>
        <dsp:cNvSpPr/>
      </dsp:nvSpPr>
      <dsp:spPr>
        <a:xfrm>
          <a:off x="788669" y="0"/>
          <a:ext cx="8938260" cy="4357524"/>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B8D9920-4B99-482E-81CF-002E81B297C6}">
      <dsp:nvSpPr>
        <dsp:cNvPr id="0" name=""/>
        <dsp:cNvSpPr/>
      </dsp:nvSpPr>
      <dsp:spPr>
        <a:xfrm>
          <a:off x="5262" y="1307257"/>
          <a:ext cx="2531343" cy="17430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Start with what you want your students to be able to do by the end of the course</a:t>
          </a:r>
        </a:p>
      </dsp:txBody>
      <dsp:txXfrm>
        <a:off x="90349" y="1392344"/>
        <a:ext cx="2361169" cy="1572835"/>
      </dsp:txXfrm>
    </dsp:sp>
    <dsp:sp modelId="{2210AE87-35EE-4F5A-ABC2-BBA09B4FBABB}">
      <dsp:nvSpPr>
        <dsp:cNvPr id="0" name=""/>
        <dsp:cNvSpPr/>
      </dsp:nvSpPr>
      <dsp:spPr>
        <a:xfrm>
          <a:off x="2663173" y="1307257"/>
          <a:ext cx="2531343" cy="174300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Next think through how you will assess that your students can do those things</a:t>
          </a:r>
        </a:p>
      </dsp:txBody>
      <dsp:txXfrm>
        <a:off x="2748260" y="1392344"/>
        <a:ext cx="2361169" cy="1572835"/>
      </dsp:txXfrm>
    </dsp:sp>
    <dsp:sp modelId="{6D519D0A-BA4A-467B-873B-AB82AF7979FA}">
      <dsp:nvSpPr>
        <dsp:cNvPr id="0" name=""/>
        <dsp:cNvSpPr/>
      </dsp:nvSpPr>
      <dsp:spPr>
        <a:xfrm>
          <a:off x="5321083" y="1307257"/>
          <a:ext cx="2531343" cy="174300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What activities will be needed to help students learn the skill or gain knowledge</a:t>
          </a:r>
        </a:p>
      </dsp:txBody>
      <dsp:txXfrm>
        <a:off x="5406170" y="1392344"/>
        <a:ext cx="2361169" cy="1572835"/>
      </dsp:txXfrm>
    </dsp:sp>
    <dsp:sp modelId="{16F1D8E1-5F80-4DD1-9201-F26E8DF4E607}">
      <dsp:nvSpPr>
        <dsp:cNvPr id="0" name=""/>
        <dsp:cNvSpPr/>
      </dsp:nvSpPr>
      <dsp:spPr>
        <a:xfrm>
          <a:off x="7978993" y="1307257"/>
          <a:ext cx="2531343" cy="174300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How will you present your content and what content is needed?</a:t>
          </a:r>
        </a:p>
      </dsp:txBody>
      <dsp:txXfrm>
        <a:off x="8064080" y="1392344"/>
        <a:ext cx="2361169" cy="15728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35C77-0930-4CA9-B5BF-9EC1ECC2947F}">
      <dsp:nvSpPr>
        <dsp:cNvPr id="0" name=""/>
        <dsp:cNvSpPr/>
      </dsp:nvSpPr>
      <dsp:spPr>
        <a:xfrm>
          <a:off x="478800" y="1098761"/>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CBACE7D-6A00-414E-8A1D-6D4EB5C12DFA}">
      <dsp:nvSpPr>
        <dsp:cNvPr id="0" name=""/>
        <dsp:cNvSpPr/>
      </dsp:nvSpPr>
      <dsp:spPr>
        <a:xfrm>
          <a:off x="712800" y="1332762"/>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C9ED811-DED5-4DAC-B153-0E33A1F05ED7}">
      <dsp:nvSpPr>
        <dsp:cNvPr id="0" name=""/>
        <dsp:cNvSpPr/>
      </dsp:nvSpPr>
      <dsp:spPr>
        <a:xfrm>
          <a:off x="127800" y="25387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Specific</a:t>
          </a:r>
        </a:p>
      </dsp:txBody>
      <dsp:txXfrm>
        <a:off x="127800" y="2538762"/>
        <a:ext cx="1800000" cy="720000"/>
      </dsp:txXfrm>
    </dsp:sp>
    <dsp:sp modelId="{8D10CE43-15C8-4B14-A35E-6C85F7C337DB}">
      <dsp:nvSpPr>
        <dsp:cNvPr id="0" name=""/>
        <dsp:cNvSpPr/>
      </dsp:nvSpPr>
      <dsp:spPr>
        <a:xfrm>
          <a:off x="2593800" y="1098761"/>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96E94A3-ACE9-4A23-9CD7-7E733FD67137}">
      <dsp:nvSpPr>
        <dsp:cNvPr id="0" name=""/>
        <dsp:cNvSpPr/>
      </dsp:nvSpPr>
      <dsp:spPr>
        <a:xfrm>
          <a:off x="2827800" y="1332761"/>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E9C5D14-8051-44E1-B4AA-FD6CF7C1DBA3}">
      <dsp:nvSpPr>
        <dsp:cNvPr id="0" name=""/>
        <dsp:cNvSpPr/>
      </dsp:nvSpPr>
      <dsp:spPr>
        <a:xfrm>
          <a:off x="2242800" y="25387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dirty="0"/>
            <a:t>Measurable</a:t>
          </a:r>
        </a:p>
      </dsp:txBody>
      <dsp:txXfrm>
        <a:off x="2242800" y="2538762"/>
        <a:ext cx="1800000" cy="720000"/>
      </dsp:txXfrm>
    </dsp:sp>
    <dsp:sp modelId="{C8F0C6F3-AABB-4C90-85F2-11C56BCAF53C}">
      <dsp:nvSpPr>
        <dsp:cNvPr id="0" name=""/>
        <dsp:cNvSpPr/>
      </dsp:nvSpPr>
      <dsp:spPr>
        <a:xfrm>
          <a:off x="4708800" y="1098761"/>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A68715B-BC94-41D5-B4C5-36A4DAC41807}">
      <dsp:nvSpPr>
        <dsp:cNvPr id="0" name=""/>
        <dsp:cNvSpPr/>
      </dsp:nvSpPr>
      <dsp:spPr>
        <a:xfrm>
          <a:off x="4942800" y="1332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E846213-B4EB-4DBA-8082-2F37F885BBAF}">
      <dsp:nvSpPr>
        <dsp:cNvPr id="0" name=""/>
        <dsp:cNvSpPr/>
      </dsp:nvSpPr>
      <dsp:spPr>
        <a:xfrm>
          <a:off x="4357800" y="25387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Achievable</a:t>
          </a:r>
        </a:p>
      </dsp:txBody>
      <dsp:txXfrm>
        <a:off x="4357800" y="2538762"/>
        <a:ext cx="1800000" cy="720000"/>
      </dsp:txXfrm>
    </dsp:sp>
    <dsp:sp modelId="{C2C88AFB-73F0-48DD-97B4-68C53A79D437}">
      <dsp:nvSpPr>
        <dsp:cNvPr id="0" name=""/>
        <dsp:cNvSpPr/>
      </dsp:nvSpPr>
      <dsp:spPr>
        <a:xfrm>
          <a:off x="6823800" y="1098761"/>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7574888-84B4-4B2B-A526-575AD2C7FC84}">
      <dsp:nvSpPr>
        <dsp:cNvPr id="0" name=""/>
        <dsp:cNvSpPr/>
      </dsp:nvSpPr>
      <dsp:spPr>
        <a:xfrm>
          <a:off x="7057800" y="1332761"/>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409DAEF-1C69-4518-AD8E-CBC3DBDE57C5}">
      <dsp:nvSpPr>
        <dsp:cNvPr id="0" name=""/>
        <dsp:cNvSpPr/>
      </dsp:nvSpPr>
      <dsp:spPr>
        <a:xfrm>
          <a:off x="6472800" y="25387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Relevant</a:t>
          </a:r>
        </a:p>
      </dsp:txBody>
      <dsp:txXfrm>
        <a:off x="6472800" y="2538762"/>
        <a:ext cx="1800000" cy="720000"/>
      </dsp:txXfrm>
    </dsp:sp>
    <dsp:sp modelId="{F1AB57AB-FFA9-4AA3-9E79-0EC1EEF681D2}">
      <dsp:nvSpPr>
        <dsp:cNvPr id="0" name=""/>
        <dsp:cNvSpPr/>
      </dsp:nvSpPr>
      <dsp:spPr>
        <a:xfrm>
          <a:off x="8938800" y="1098761"/>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D4DAA69-B42C-4600-B49F-1C7026FAC688}">
      <dsp:nvSpPr>
        <dsp:cNvPr id="0" name=""/>
        <dsp:cNvSpPr/>
      </dsp:nvSpPr>
      <dsp:spPr>
        <a:xfrm>
          <a:off x="9172800" y="1332761"/>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DFC91F7-8C51-4E57-BF4F-70DB324A9E86}">
      <dsp:nvSpPr>
        <dsp:cNvPr id="0" name=""/>
        <dsp:cNvSpPr/>
      </dsp:nvSpPr>
      <dsp:spPr>
        <a:xfrm>
          <a:off x="8587800" y="25387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Time-bound</a:t>
          </a:r>
        </a:p>
      </dsp:txBody>
      <dsp:txXfrm>
        <a:off x="8587800" y="2538762"/>
        <a:ext cx="18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C31C7-1821-4C83-9BF1-FAB1F4F0CE61}">
      <dsp:nvSpPr>
        <dsp:cNvPr id="0" name=""/>
        <dsp:cNvSpPr/>
      </dsp:nvSpPr>
      <dsp:spPr>
        <a:xfrm>
          <a:off x="679050" y="581261"/>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13764F-BDC3-4675-B47E-67EAD5F9D2D3}">
      <dsp:nvSpPr>
        <dsp:cNvPr id="0" name=""/>
        <dsp:cNvSpPr/>
      </dsp:nvSpPr>
      <dsp:spPr>
        <a:xfrm>
          <a:off x="1081237" y="983449"/>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FFC28C-4CCA-4B76-85BF-17BA4EA85886}">
      <dsp:nvSpPr>
        <dsp:cNvPr id="0" name=""/>
        <dsp:cNvSpPr/>
      </dsp:nvSpPr>
      <dsp:spPr>
        <a:xfrm>
          <a:off x="75768"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Student to Faculty </a:t>
          </a:r>
        </a:p>
      </dsp:txBody>
      <dsp:txXfrm>
        <a:off x="75768" y="3056262"/>
        <a:ext cx="3093750" cy="720000"/>
      </dsp:txXfrm>
    </dsp:sp>
    <dsp:sp modelId="{EFDF4893-4959-42BA-B23A-364F80B04980}">
      <dsp:nvSpPr>
        <dsp:cNvPr id="0" name=""/>
        <dsp:cNvSpPr/>
      </dsp:nvSpPr>
      <dsp:spPr>
        <a:xfrm>
          <a:off x="4314206" y="581261"/>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7BBB63-336D-4A8B-A54E-BF49874D3F97}">
      <dsp:nvSpPr>
        <dsp:cNvPr id="0" name=""/>
        <dsp:cNvSpPr/>
      </dsp:nvSpPr>
      <dsp:spPr>
        <a:xfrm>
          <a:off x="4716393" y="983449"/>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BE1E67-7C08-454E-A129-04477559A484}">
      <dsp:nvSpPr>
        <dsp:cNvPr id="0" name=""/>
        <dsp:cNvSpPr/>
      </dsp:nvSpPr>
      <dsp:spPr>
        <a:xfrm>
          <a:off x="3710925"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Student to Content</a:t>
          </a:r>
        </a:p>
      </dsp:txBody>
      <dsp:txXfrm>
        <a:off x="3710925" y="3056262"/>
        <a:ext cx="3093750" cy="720000"/>
      </dsp:txXfrm>
    </dsp:sp>
    <dsp:sp modelId="{8A7E5525-459A-4FC3-800D-907A389C8CF3}">
      <dsp:nvSpPr>
        <dsp:cNvPr id="0" name=""/>
        <dsp:cNvSpPr/>
      </dsp:nvSpPr>
      <dsp:spPr>
        <a:xfrm>
          <a:off x="7949362" y="581261"/>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9A2775-D064-4A56-B6E0-93B09BB3F64F}">
      <dsp:nvSpPr>
        <dsp:cNvPr id="0" name=""/>
        <dsp:cNvSpPr/>
      </dsp:nvSpPr>
      <dsp:spPr>
        <a:xfrm>
          <a:off x="8351550" y="983449"/>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E26E13-8303-4207-BCD4-5A028FD55953}">
      <dsp:nvSpPr>
        <dsp:cNvPr id="0" name=""/>
        <dsp:cNvSpPr/>
      </dsp:nvSpPr>
      <dsp:spPr>
        <a:xfrm>
          <a:off x="7346081"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Student to Student</a:t>
          </a:r>
        </a:p>
      </dsp:txBody>
      <dsp:txXfrm>
        <a:off x="7346081" y="3056262"/>
        <a:ext cx="30937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5CF1C-32EE-4A9E-AE6D-088DE217A9BF}">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6650B-9AAD-4058-BF2E-2A0A38BA4CD4}">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What voices and perspectives are being heard throughout your course?</a:t>
          </a:r>
        </a:p>
      </dsp:txBody>
      <dsp:txXfrm>
        <a:off x="0" y="2124"/>
        <a:ext cx="10515600" cy="1449029"/>
      </dsp:txXfrm>
    </dsp:sp>
    <dsp:sp modelId="{A5D717CB-B489-4C5B-B633-FE54C89F9F1E}">
      <dsp:nvSpPr>
        <dsp:cNvPr id="0" name=""/>
        <dsp:cNvSpPr/>
      </dsp:nvSpPr>
      <dsp:spPr>
        <a:xfrm>
          <a:off x="0" y="1451154"/>
          <a:ext cx="10515600" cy="0"/>
        </a:xfrm>
        <a:prstGeom prst="line">
          <a:avLst/>
        </a:prstGeom>
        <a:solidFill>
          <a:schemeClr val="accent2">
            <a:hueOff val="4304070"/>
            <a:satOff val="-20431"/>
            <a:lumOff val="10195"/>
            <a:alphaOff val="0"/>
          </a:schemeClr>
        </a:solidFill>
        <a:ln w="12700" cap="flat" cmpd="sng" algn="ctr">
          <a:solidFill>
            <a:schemeClr val="accent2">
              <a:hueOff val="4304070"/>
              <a:satOff val="-20431"/>
              <a:lumOff val="101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5A92ED-885F-4CB0-96D9-BDA3A36EFF4D}">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There should be diversity in course texts, expression, and engagement for students</a:t>
          </a:r>
        </a:p>
      </dsp:txBody>
      <dsp:txXfrm>
        <a:off x="0" y="1451154"/>
        <a:ext cx="10515600" cy="1449029"/>
      </dsp:txXfrm>
    </dsp:sp>
    <dsp:sp modelId="{B96BE925-8481-46B6-A19F-51CB9AAFF072}">
      <dsp:nvSpPr>
        <dsp:cNvPr id="0" name=""/>
        <dsp:cNvSpPr/>
      </dsp:nvSpPr>
      <dsp:spPr>
        <a:xfrm>
          <a:off x="0" y="2900183"/>
          <a:ext cx="10515600" cy="0"/>
        </a:xfrm>
        <a:prstGeom prst="line">
          <a:avLst/>
        </a:prstGeom>
        <a:solidFill>
          <a:schemeClr val="accent2">
            <a:hueOff val="8608140"/>
            <a:satOff val="-40862"/>
            <a:lumOff val="20391"/>
            <a:alphaOff val="0"/>
          </a:schemeClr>
        </a:solidFill>
        <a:ln w="12700" cap="flat" cmpd="sng" algn="ctr">
          <a:solidFill>
            <a:schemeClr val="accent2">
              <a:hueOff val="8608140"/>
              <a:satOff val="-40862"/>
              <a:lumOff val="203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81B1F-B55F-42DB-A4EB-74117D9E4E05}">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Creating an inclusive course takes time and hard work</a:t>
          </a:r>
        </a:p>
      </dsp:txBody>
      <dsp:txXfrm>
        <a:off x="0" y="2900183"/>
        <a:ext cx="10515600" cy="14490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D958F-E675-4522-BDF9-AB255E53655C}">
      <dsp:nvSpPr>
        <dsp:cNvPr id="0" name=""/>
        <dsp:cNvSpPr/>
      </dsp:nvSpPr>
      <dsp:spPr>
        <a:xfrm>
          <a:off x="4929" y="11588"/>
          <a:ext cx="1889521" cy="46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kern="1200" dirty="0"/>
            <a:t>Values and Goals</a:t>
          </a:r>
        </a:p>
      </dsp:txBody>
      <dsp:txXfrm>
        <a:off x="4929" y="11588"/>
        <a:ext cx="1889521" cy="460800"/>
      </dsp:txXfrm>
    </dsp:sp>
    <dsp:sp modelId="{F6E4C291-DAE0-4CAA-883C-C4E2600F4F89}">
      <dsp:nvSpPr>
        <dsp:cNvPr id="0" name=""/>
        <dsp:cNvSpPr/>
      </dsp:nvSpPr>
      <dsp:spPr>
        <a:xfrm>
          <a:off x="4929" y="472388"/>
          <a:ext cx="1889521" cy="386736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US" sz="1600" kern="1200" dirty="0"/>
            <a:t>Explain to students why you chose your learning outcomes and explain the value</a:t>
          </a:r>
        </a:p>
        <a:p>
          <a:pPr marL="171450" lvl="1" indent="-171450" algn="l" defTabSz="711200">
            <a:lnSpc>
              <a:spcPct val="100000"/>
            </a:lnSpc>
            <a:spcBef>
              <a:spcPct val="0"/>
            </a:spcBef>
            <a:spcAft>
              <a:spcPct val="15000"/>
            </a:spcAft>
            <a:buChar char="•"/>
          </a:pPr>
          <a:r>
            <a:rPr lang="en-US" sz="1600" kern="1200" dirty="0"/>
            <a:t>Find out what your students' value and their goals for the course</a:t>
          </a:r>
        </a:p>
      </dsp:txBody>
      <dsp:txXfrm>
        <a:off x="4929" y="472388"/>
        <a:ext cx="1889521" cy="3867361"/>
      </dsp:txXfrm>
    </dsp:sp>
    <dsp:sp modelId="{CAFE75ED-CDBB-4EE5-9287-82710AA05513}">
      <dsp:nvSpPr>
        <dsp:cNvPr id="0" name=""/>
        <dsp:cNvSpPr/>
      </dsp:nvSpPr>
      <dsp:spPr>
        <a:xfrm>
          <a:off x="2158984" y="11588"/>
          <a:ext cx="1889521" cy="460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kern="1200" dirty="0"/>
            <a:t>Course Content</a:t>
          </a:r>
        </a:p>
      </dsp:txBody>
      <dsp:txXfrm>
        <a:off x="2158984" y="11588"/>
        <a:ext cx="1889521" cy="460800"/>
      </dsp:txXfrm>
    </dsp:sp>
    <dsp:sp modelId="{A0BC8231-7C94-4BD5-85AA-C94FF93E0F06}">
      <dsp:nvSpPr>
        <dsp:cNvPr id="0" name=""/>
        <dsp:cNvSpPr/>
      </dsp:nvSpPr>
      <dsp:spPr>
        <a:xfrm>
          <a:off x="2158984" y="472388"/>
          <a:ext cx="1889521" cy="386736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US" sz="1600" kern="1200" dirty="0"/>
            <a:t>Provide content being used in class, before the class session</a:t>
          </a:r>
        </a:p>
        <a:p>
          <a:pPr marL="171450" lvl="1" indent="-171450" algn="l" defTabSz="711200">
            <a:lnSpc>
              <a:spcPct val="100000"/>
            </a:lnSpc>
            <a:spcBef>
              <a:spcPct val="0"/>
            </a:spcBef>
            <a:spcAft>
              <a:spcPct val="15000"/>
            </a:spcAft>
            <a:buChar char="•"/>
          </a:pPr>
          <a:r>
            <a:rPr lang="en-US" sz="1600" kern="1200" dirty="0"/>
            <a:t>Provide a glossary or key terms or other jargon, metaphors or colloquialism used throughout the materials</a:t>
          </a:r>
        </a:p>
      </dsp:txBody>
      <dsp:txXfrm>
        <a:off x="2158984" y="472388"/>
        <a:ext cx="1889521" cy="3867361"/>
      </dsp:txXfrm>
    </dsp:sp>
    <dsp:sp modelId="{A0709144-9EA3-4A50-8125-3DE1F9CF6124}">
      <dsp:nvSpPr>
        <dsp:cNvPr id="0" name=""/>
        <dsp:cNvSpPr/>
      </dsp:nvSpPr>
      <dsp:spPr>
        <a:xfrm>
          <a:off x="4313039" y="11588"/>
          <a:ext cx="1889521" cy="4608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kern="1200" dirty="0"/>
            <a:t>Participation</a:t>
          </a:r>
        </a:p>
      </dsp:txBody>
      <dsp:txXfrm>
        <a:off x="4313039" y="11588"/>
        <a:ext cx="1889521" cy="460800"/>
      </dsp:txXfrm>
    </dsp:sp>
    <dsp:sp modelId="{1C3B18BD-FA04-4482-91F2-02ED4C7265DB}">
      <dsp:nvSpPr>
        <dsp:cNvPr id="0" name=""/>
        <dsp:cNvSpPr/>
      </dsp:nvSpPr>
      <dsp:spPr>
        <a:xfrm>
          <a:off x="4313039" y="472388"/>
          <a:ext cx="1889521" cy="3867361"/>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US" sz="1600" kern="1200" dirty="0"/>
            <a:t>Set ground rules or have students help create ground rules of participation</a:t>
          </a:r>
        </a:p>
        <a:p>
          <a:pPr marL="171450" lvl="1" indent="-171450" algn="l" defTabSz="711200">
            <a:lnSpc>
              <a:spcPct val="100000"/>
            </a:lnSpc>
            <a:spcBef>
              <a:spcPct val="0"/>
            </a:spcBef>
            <a:spcAft>
              <a:spcPct val="15000"/>
            </a:spcAft>
            <a:buChar char="•"/>
          </a:pPr>
          <a:r>
            <a:rPr lang="en-US" sz="1600" kern="1200" dirty="0"/>
            <a:t>Create a space in your course for students to pose questions about content or the “muddiest point”</a:t>
          </a:r>
        </a:p>
      </dsp:txBody>
      <dsp:txXfrm>
        <a:off x="4313039" y="472388"/>
        <a:ext cx="1889521" cy="3867361"/>
      </dsp:txXfrm>
    </dsp:sp>
    <dsp:sp modelId="{8AC26F17-3CC8-4301-A80D-017799F73109}">
      <dsp:nvSpPr>
        <dsp:cNvPr id="0" name=""/>
        <dsp:cNvSpPr/>
      </dsp:nvSpPr>
      <dsp:spPr>
        <a:xfrm>
          <a:off x="6467094" y="11588"/>
          <a:ext cx="1889521" cy="4608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kern="1200" dirty="0"/>
            <a:t>Feedback</a:t>
          </a:r>
        </a:p>
      </dsp:txBody>
      <dsp:txXfrm>
        <a:off x="6467094" y="11588"/>
        <a:ext cx="1889521" cy="460800"/>
      </dsp:txXfrm>
    </dsp:sp>
    <dsp:sp modelId="{CE7EC303-C1F4-4F54-9AB9-63EAE093BB2D}">
      <dsp:nvSpPr>
        <dsp:cNvPr id="0" name=""/>
        <dsp:cNvSpPr/>
      </dsp:nvSpPr>
      <dsp:spPr>
        <a:xfrm>
          <a:off x="6467094" y="472388"/>
          <a:ext cx="1889521" cy="386736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US" sz="1600" kern="1200" dirty="0"/>
            <a:t>Give feedback often</a:t>
          </a:r>
        </a:p>
        <a:p>
          <a:pPr marL="171450" lvl="1" indent="-171450" algn="l" defTabSz="711200">
            <a:lnSpc>
              <a:spcPct val="100000"/>
            </a:lnSpc>
            <a:spcBef>
              <a:spcPct val="0"/>
            </a:spcBef>
            <a:spcAft>
              <a:spcPct val="15000"/>
            </a:spcAft>
            <a:buChar char="•"/>
          </a:pPr>
          <a:r>
            <a:rPr lang="en-US" sz="1600" kern="1200" dirty="0"/>
            <a:t>Focus on specific steps students can take to improve.</a:t>
          </a:r>
        </a:p>
        <a:p>
          <a:pPr marL="171450" lvl="1" indent="-171450" algn="l" defTabSz="711200">
            <a:lnSpc>
              <a:spcPct val="100000"/>
            </a:lnSpc>
            <a:spcBef>
              <a:spcPct val="0"/>
            </a:spcBef>
            <a:spcAft>
              <a:spcPct val="15000"/>
            </a:spcAft>
            <a:buChar char="•"/>
          </a:pPr>
          <a:r>
            <a:rPr lang="en-US" sz="1600" kern="1200" dirty="0"/>
            <a:t>Remember to be encouraging</a:t>
          </a:r>
        </a:p>
        <a:p>
          <a:pPr marL="171450" lvl="1" indent="-171450" algn="l" defTabSz="711200">
            <a:lnSpc>
              <a:spcPct val="100000"/>
            </a:lnSpc>
            <a:spcBef>
              <a:spcPct val="0"/>
            </a:spcBef>
            <a:spcAft>
              <a:spcPct val="15000"/>
            </a:spcAft>
            <a:buChar char="•"/>
          </a:pPr>
          <a:r>
            <a:rPr lang="en-US" sz="1600" kern="1200" dirty="0"/>
            <a:t>Collect feedback often, including reflections on major assignments</a:t>
          </a:r>
        </a:p>
      </dsp:txBody>
      <dsp:txXfrm>
        <a:off x="6467094" y="472388"/>
        <a:ext cx="1889521" cy="3867361"/>
      </dsp:txXfrm>
    </dsp:sp>
    <dsp:sp modelId="{04F7BCF6-CD2D-47DB-B029-EA34B8F7D239}">
      <dsp:nvSpPr>
        <dsp:cNvPr id="0" name=""/>
        <dsp:cNvSpPr/>
      </dsp:nvSpPr>
      <dsp:spPr>
        <a:xfrm>
          <a:off x="8621148" y="11588"/>
          <a:ext cx="1889521" cy="4608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kern="1200" dirty="0"/>
            <a:t>Support</a:t>
          </a:r>
        </a:p>
      </dsp:txBody>
      <dsp:txXfrm>
        <a:off x="8621148" y="11588"/>
        <a:ext cx="1889521" cy="460800"/>
      </dsp:txXfrm>
    </dsp:sp>
    <dsp:sp modelId="{C85FD641-9AF4-44F0-A322-4D4D5BDF5C9A}">
      <dsp:nvSpPr>
        <dsp:cNvPr id="0" name=""/>
        <dsp:cNvSpPr/>
      </dsp:nvSpPr>
      <dsp:spPr>
        <a:xfrm>
          <a:off x="8621148" y="472388"/>
          <a:ext cx="1889521" cy="3867361"/>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US" sz="1600" kern="1200" dirty="0"/>
            <a:t>Make sure you provide scaffolding and support to build up to a major assignment</a:t>
          </a:r>
        </a:p>
        <a:p>
          <a:pPr marL="171450" lvl="1" indent="-171450" algn="l" defTabSz="711200">
            <a:lnSpc>
              <a:spcPct val="100000"/>
            </a:lnSpc>
            <a:spcBef>
              <a:spcPct val="0"/>
            </a:spcBef>
            <a:spcAft>
              <a:spcPct val="15000"/>
            </a:spcAft>
            <a:buChar char="•"/>
          </a:pPr>
          <a:r>
            <a:rPr lang="en-US" sz="1600" kern="1200" dirty="0"/>
            <a:t>Provide resources for students to become familiar with a technology tool</a:t>
          </a:r>
        </a:p>
        <a:p>
          <a:pPr marL="171450" lvl="1" indent="-171450" algn="l" defTabSz="711200">
            <a:lnSpc>
              <a:spcPct val="100000"/>
            </a:lnSpc>
            <a:spcBef>
              <a:spcPct val="0"/>
            </a:spcBef>
            <a:spcAft>
              <a:spcPct val="15000"/>
            </a:spcAft>
            <a:buChar char="•"/>
          </a:pPr>
          <a:r>
            <a:rPr lang="en-US" sz="1600" kern="1200" dirty="0"/>
            <a:t>Talk about areas on campus that provide support</a:t>
          </a:r>
        </a:p>
      </dsp:txBody>
      <dsp:txXfrm>
        <a:off x="8621148" y="472388"/>
        <a:ext cx="1889521" cy="38673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23C4B-7B53-41DC-9A4D-F67FAE88D5BB}">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EDE6DD-06B4-499A-AF15-3B432F374E74}">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b="0" i="0" kern="1200"/>
            <a:t>College students are at a higher risk of experiencing new trauma than members of the general public. </a:t>
          </a:r>
          <a:endParaRPr lang="en-US" sz="3500" kern="1200"/>
        </a:p>
      </dsp:txBody>
      <dsp:txXfrm>
        <a:off x="0" y="2124"/>
        <a:ext cx="10515600" cy="1449029"/>
      </dsp:txXfrm>
    </dsp:sp>
    <dsp:sp modelId="{6A5868E6-D135-4DF1-82E1-EE856687C31D}">
      <dsp:nvSpPr>
        <dsp:cNvPr id="0" name=""/>
        <dsp:cNvSpPr/>
      </dsp:nvSpPr>
      <dsp:spPr>
        <a:xfrm>
          <a:off x="0" y="145115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9BA02-A69D-45FA-99A5-1E3EEF0E8AD9}">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a:t>Trauma can happen to both individuals and communities and can even be passed down to younger generations.</a:t>
          </a:r>
        </a:p>
      </dsp:txBody>
      <dsp:txXfrm>
        <a:off x="0" y="1451154"/>
        <a:ext cx="10515600" cy="1449029"/>
      </dsp:txXfrm>
    </dsp:sp>
    <dsp:sp modelId="{AF6E3216-4B90-4373-94F8-7EC2F2CE76E8}">
      <dsp:nvSpPr>
        <dsp:cNvPr id="0" name=""/>
        <dsp:cNvSpPr/>
      </dsp:nvSpPr>
      <dsp:spPr>
        <a:xfrm>
          <a:off x="0" y="2900183"/>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545C4D-983C-4A60-9D8C-2A319A1F6C43}">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b="0" i="0" kern="1200"/>
            <a:t>Individuals who experience trauma respond in many different ways and each individual's experience is unique</a:t>
          </a:r>
          <a:endParaRPr lang="en-US" sz="3500" kern="1200"/>
        </a:p>
      </dsp:txBody>
      <dsp:txXfrm>
        <a:off x="0" y="2900183"/>
        <a:ext cx="10515600" cy="14490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D97D8-59A5-47E4-A892-F28D0B731B32}">
      <dsp:nvSpPr>
        <dsp:cNvPr id="0" name=""/>
        <dsp:cNvSpPr/>
      </dsp:nvSpPr>
      <dsp:spPr>
        <a:xfrm>
          <a:off x="0" y="76257"/>
          <a:ext cx="6606184"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Empower your students</a:t>
          </a:r>
        </a:p>
      </dsp:txBody>
      <dsp:txXfrm>
        <a:off x="28100" y="104357"/>
        <a:ext cx="6549984" cy="519439"/>
      </dsp:txXfrm>
    </dsp:sp>
    <dsp:sp modelId="{3A88190A-E80D-4C12-B698-F0B15683DC8C}">
      <dsp:nvSpPr>
        <dsp:cNvPr id="0" name=""/>
        <dsp:cNvSpPr/>
      </dsp:nvSpPr>
      <dsp:spPr>
        <a:xfrm>
          <a:off x="0" y="721017"/>
          <a:ext cx="6606184" cy="57563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Check-in Regularly</a:t>
          </a:r>
        </a:p>
      </dsp:txBody>
      <dsp:txXfrm>
        <a:off x="28100" y="749117"/>
        <a:ext cx="6549984" cy="519439"/>
      </dsp:txXfrm>
    </dsp:sp>
    <dsp:sp modelId="{E76210D5-903F-4535-91F0-13C69FAA31A6}">
      <dsp:nvSpPr>
        <dsp:cNvPr id="0" name=""/>
        <dsp:cNvSpPr/>
      </dsp:nvSpPr>
      <dsp:spPr>
        <a:xfrm>
          <a:off x="0" y="1365777"/>
          <a:ext cx="6606184" cy="57563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Prepare for significant Anniversaries</a:t>
          </a:r>
        </a:p>
      </dsp:txBody>
      <dsp:txXfrm>
        <a:off x="28100" y="1393877"/>
        <a:ext cx="6549984" cy="519439"/>
      </dsp:txXfrm>
    </dsp:sp>
    <dsp:sp modelId="{FEF6B9A0-3234-48E3-9F6D-60C767B6277F}">
      <dsp:nvSpPr>
        <dsp:cNvPr id="0" name=""/>
        <dsp:cNvSpPr/>
      </dsp:nvSpPr>
      <dsp:spPr>
        <a:xfrm>
          <a:off x="0" y="2010537"/>
          <a:ext cx="6606184" cy="5756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Be Sensitive to Family Structure</a:t>
          </a:r>
        </a:p>
      </dsp:txBody>
      <dsp:txXfrm>
        <a:off x="28100" y="2038637"/>
        <a:ext cx="6549984" cy="519439"/>
      </dsp:txXfrm>
    </dsp:sp>
    <dsp:sp modelId="{5CA3D9DD-7C89-475B-BDAA-0785F21C51B0}">
      <dsp:nvSpPr>
        <dsp:cNvPr id="0" name=""/>
        <dsp:cNvSpPr/>
      </dsp:nvSpPr>
      <dsp:spPr>
        <a:xfrm>
          <a:off x="0" y="2655297"/>
          <a:ext cx="6606184" cy="57563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Try to avoid Romanticizing Trauma Narratives</a:t>
          </a:r>
        </a:p>
      </dsp:txBody>
      <dsp:txXfrm>
        <a:off x="28100" y="2683397"/>
        <a:ext cx="6549984" cy="519439"/>
      </dsp:txXfrm>
    </dsp:sp>
    <dsp:sp modelId="{8B8ACA7B-D6E4-473A-B04E-7D400EE3E5C8}">
      <dsp:nvSpPr>
        <dsp:cNvPr id="0" name=""/>
        <dsp:cNvSpPr/>
      </dsp:nvSpPr>
      <dsp:spPr>
        <a:xfrm>
          <a:off x="0" y="3300057"/>
          <a:ext cx="6606184"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Give Supportive Feedback</a:t>
          </a:r>
        </a:p>
      </dsp:txBody>
      <dsp:txXfrm>
        <a:off x="28100" y="3328157"/>
        <a:ext cx="6549984" cy="519439"/>
      </dsp:txXfrm>
    </dsp:sp>
    <dsp:sp modelId="{940D8719-E4D6-41BA-9F7F-2715AD97148D}">
      <dsp:nvSpPr>
        <dsp:cNvPr id="0" name=""/>
        <dsp:cNvSpPr/>
      </dsp:nvSpPr>
      <dsp:spPr>
        <a:xfrm>
          <a:off x="0" y="3944817"/>
          <a:ext cx="6606184" cy="57563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Connect Students with Support</a:t>
          </a:r>
        </a:p>
      </dsp:txBody>
      <dsp:txXfrm>
        <a:off x="28100" y="3972917"/>
        <a:ext cx="6549984" cy="5194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23C4B-7B53-41DC-9A4D-F67FAE88D5BB}">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EDE6DD-06B4-499A-AF15-3B432F374E74}">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Including student with seen and unseen disabilities is important, regardless of if a student requires a specific accommodation</a:t>
          </a:r>
        </a:p>
      </dsp:txBody>
      <dsp:txXfrm>
        <a:off x="0" y="2124"/>
        <a:ext cx="10515600" cy="1449029"/>
      </dsp:txXfrm>
    </dsp:sp>
    <dsp:sp modelId="{6A5868E6-D135-4DF1-82E1-EE856687C31D}">
      <dsp:nvSpPr>
        <dsp:cNvPr id="0" name=""/>
        <dsp:cNvSpPr/>
      </dsp:nvSpPr>
      <dsp:spPr>
        <a:xfrm>
          <a:off x="0" y="145115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9BA02-A69D-45FA-99A5-1E3EEF0E8AD9}">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Some practices that improve accessibility are easier to implement than others. </a:t>
          </a:r>
        </a:p>
      </dsp:txBody>
      <dsp:txXfrm>
        <a:off x="0" y="1451154"/>
        <a:ext cx="10515600" cy="1449029"/>
      </dsp:txXfrm>
    </dsp:sp>
    <dsp:sp modelId="{AF6E3216-4B90-4373-94F8-7EC2F2CE76E8}">
      <dsp:nvSpPr>
        <dsp:cNvPr id="0" name=""/>
        <dsp:cNvSpPr/>
      </dsp:nvSpPr>
      <dsp:spPr>
        <a:xfrm>
          <a:off x="0" y="2900183"/>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545C4D-983C-4A60-9D8C-2A319A1F6C43}">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0" i="0" kern="1200" dirty="0"/>
            <a:t>Focus on what you can accomplish and then work out a plan to steadily improve your course.</a:t>
          </a:r>
          <a:endParaRPr lang="en-US" sz="3100" kern="1200" dirty="0"/>
        </a:p>
      </dsp:txBody>
      <dsp:txXfrm>
        <a:off x="0" y="2900183"/>
        <a:ext cx="10515600" cy="144902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CC505-DE0C-41F1-87E6-571970F4ECF7}">
      <dsp:nvSpPr>
        <dsp:cNvPr id="0" name=""/>
        <dsp:cNvSpPr/>
      </dsp:nvSpPr>
      <dsp:spPr>
        <a:xfrm>
          <a:off x="932813" y="700307"/>
          <a:ext cx="1080210" cy="10802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D2858C-54E5-4126-9B40-75BAF30C8FDD}">
      <dsp:nvSpPr>
        <dsp:cNvPr id="0" name=""/>
        <dsp:cNvSpPr/>
      </dsp:nvSpPr>
      <dsp:spPr>
        <a:xfrm>
          <a:off x="272684" y="209821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Put all of your materials online in your Canvas Course</a:t>
          </a:r>
        </a:p>
      </dsp:txBody>
      <dsp:txXfrm>
        <a:off x="272684" y="2098216"/>
        <a:ext cx="2400467" cy="720000"/>
      </dsp:txXfrm>
    </dsp:sp>
    <dsp:sp modelId="{9AF7F634-6167-4816-BEE8-0B4B0877ACD4}">
      <dsp:nvSpPr>
        <dsp:cNvPr id="0" name=""/>
        <dsp:cNvSpPr/>
      </dsp:nvSpPr>
      <dsp:spPr>
        <a:xfrm>
          <a:off x="3753363" y="700307"/>
          <a:ext cx="1080210" cy="10802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D58619-1F45-46AE-AAFA-1C7145DC2B1B}">
      <dsp:nvSpPr>
        <dsp:cNvPr id="0" name=""/>
        <dsp:cNvSpPr/>
      </dsp:nvSpPr>
      <dsp:spPr>
        <a:xfrm>
          <a:off x="3093234" y="209821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Provide any class session materials early and give time to transition between resources</a:t>
          </a:r>
        </a:p>
      </dsp:txBody>
      <dsp:txXfrm>
        <a:off x="3093234" y="2098216"/>
        <a:ext cx="2400467" cy="720000"/>
      </dsp:txXfrm>
    </dsp:sp>
    <dsp:sp modelId="{3F546704-D07F-472D-8A85-8103CFF24201}">
      <dsp:nvSpPr>
        <dsp:cNvPr id="0" name=""/>
        <dsp:cNvSpPr/>
      </dsp:nvSpPr>
      <dsp:spPr>
        <a:xfrm>
          <a:off x="6573913" y="700307"/>
          <a:ext cx="1080210" cy="10802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68B1B-7B32-45EE-8B25-73079BFD48A5}">
      <dsp:nvSpPr>
        <dsp:cNvPr id="0" name=""/>
        <dsp:cNvSpPr/>
      </dsp:nvSpPr>
      <dsp:spPr>
        <a:xfrm>
          <a:off x="5913784" y="209821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Provide training for all the technology tools required in the course</a:t>
          </a:r>
        </a:p>
      </dsp:txBody>
      <dsp:txXfrm>
        <a:off x="5913784" y="2098216"/>
        <a:ext cx="2400467" cy="720000"/>
      </dsp:txXfrm>
    </dsp:sp>
    <dsp:sp modelId="{05E6F814-7863-49EE-B476-72EF802E9803}">
      <dsp:nvSpPr>
        <dsp:cNvPr id="0" name=""/>
        <dsp:cNvSpPr/>
      </dsp:nvSpPr>
      <dsp:spPr>
        <a:xfrm>
          <a:off x="9394462" y="700307"/>
          <a:ext cx="1080210" cy="10802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301F81-7F48-4880-B2A5-9D65AF3ACC30}">
      <dsp:nvSpPr>
        <dsp:cNvPr id="0" name=""/>
        <dsp:cNvSpPr/>
      </dsp:nvSpPr>
      <dsp:spPr>
        <a:xfrm>
          <a:off x="8734334" y="209821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Work with your librarian to provide access to readings and other course resources</a:t>
          </a:r>
        </a:p>
      </dsp:txBody>
      <dsp:txXfrm>
        <a:off x="8734334" y="2098216"/>
        <a:ext cx="2400467"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A8F2F5-B20B-4C2D-B1F2-B3C054BE8658}" type="datetimeFigureOut">
              <a:rPr lang="en-US" smtClean="0"/>
              <a:t>8/3/2020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2F2FD0-4BA2-4166-9CD7-76981CE4AF55}" type="slidenum">
              <a:rPr lang="en-US" smtClean="0"/>
              <a:t>‹#›</a:t>
            </a:fld>
            <a:endParaRPr lang="en-US"/>
          </a:p>
        </p:txBody>
      </p:sp>
    </p:spTree>
    <p:extLst>
      <p:ext uri="{BB962C8B-B14F-4D97-AF65-F5344CB8AC3E}">
        <p14:creationId xmlns:p14="http://schemas.microsoft.com/office/powerpoint/2010/main" val="37275380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E9119-E9F3-4BE0-9C05-1B8467FD49EB}" type="datetimeFigureOut">
              <a:rPr lang="en-US" smtClean="0"/>
              <a:t>8/3/2020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6B36F7-189F-4BFE-974E-28B000812EC5}" type="slidenum">
              <a:rPr lang="en-US" smtClean="0"/>
              <a:t>‹#›</a:t>
            </a:fld>
            <a:endParaRPr lang="en-US"/>
          </a:p>
        </p:txBody>
      </p:sp>
    </p:spTree>
    <p:extLst>
      <p:ext uri="{BB962C8B-B14F-4D97-AF65-F5344CB8AC3E}">
        <p14:creationId xmlns:p14="http://schemas.microsoft.com/office/powerpoint/2010/main" val="2191986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nline.columbia.edu/announcements/inclusive-teaching-mooc/"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ecfr.gov/cgi-bin/text-idx?SID=45333f1baff1fb4eb6289b4caaf4ed50&amp;mc=true&amp;node=se34.3.600_12&amp;rgn=div8"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hlcommission.org/Monitoring/distance-delivery.html"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3</a:t>
            </a:fld>
            <a:endParaRPr lang="en-US"/>
          </a:p>
        </p:txBody>
      </p:sp>
    </p:spTree>
    <p:extLst>
      <p:ext uri="{BB962C8B-B14F-4D97-AF65-F5344CB8AC3E}">
        <p14:creationId xmlns:p14="http://schemas.microsoft.com/office/powerpoint/2010/main" val="49062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4</a:t>
            </a:fld>
            <a:endParaRPr lang="en-US"/>
          </a:p>
        </p:txBody>
      </p:sp>
    </p:spTree>
    <p:extLst>
      <p:ext uri="{BB962C8B-B14F-4D97-AF65-F5344CB8AC3E}">
        <p14:creationId xmlns:p14="http://schemas.microsoft.com/office/powerpoint/2010/main" val="4149195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Let's get started by thinking about course development and what's involved in the process.</a:t>
            </a:r>
          </a:p>
        </p:txBody>
      </p:sp>
      <p:sp>
        <p:nvSpPr>
          <p:cNvPr id="4" name="Slide Number Placeholder 3"/>
          <p:cNvSpPr>
            <a:spLocks noGrp="1"/>
          </p:cNvSpPr>
          <p:nvPr>
            <p:ph type="sldNum" sz="quarter" idx="5"/>
          </p:nvPr>
        </p:nvSpPr>
        <p:spPr/>
        <p:txBody>
          <a:bodyPr/>
          <a:lstStyle/>
          <a:p>
            <a:fld id="{776B36F7-189F-4BFE-974E-28B000812EC5}" type="slidenum">
              <a:rPr lang="en-US" smtClean="0"/>
              <a:t>5</a:t>
            </a:fld>
            <a:endParaRPr lang="en-US"/>
          </a:p>
        </p:txBody>
      </p:sp>
    </p:spTree>
    <p:extLst>
      <p:ext uri="{BB962C8B-B14F-4D97-AF65-F5344CB8AC3E}">
        <p14:creationId xmlns:p14="http://schemas.microsoft.com/office/powerpoint/2010/main" val="395958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it is good to think about some common misconceptions related to online courses and their development.</a:t>
            </a:r>
          </a:p>
          <a:p>
            <a:endParaRPr lang="en-US"/>
          </a:p>
          <a:p>
            <a:r>
              <a:rPr lang="en-US">
                <a:cs typeface="Calibri" panose="020F0502020204030204"/>
              </a:rPr>
              <a:t>Not a list of lectures, </a:t>
            </a:r>
          </a:p>
          <a:p>
            <a:r>
              <a:rPr lang="en-US">
                <a:cs typeface="Calibri" panose="020F0502020204030204"/>
              </a:rPr>
              <a:t>Ok, if not a techie...reach out to ETM to partner with you.</a:t>
            </a:r>
          </a:p>
          <a:p>
            <a:r>
              <a:rPr lang="en-US">
                <a:cs typeface="Calibri" panose="020F0502020204030204"/>
              </a:rPr>
              <a:t>Interactive-Very much can be –Social Media... talk about this later</a:t>
            </a:r>
          </a:p>
          <a:p>
            <a:r>
              <a:rPr lang="en-US">
                <a:cs typeface="Calibri" panose="020F0502020204030204"/>
              </a:rPr>
              <a:t>You're not done—interactions needed, not just a press play and it goes -- </a:t>
            </a:r>
          </a:p>
          <a:p>
            <a:endParaRPr lang="en-US"/>
          </a:p>
          <a:p>
            <a:r>
              <a:rPr lang="en-US"/>
              <a:t>Other</a:t>
            </a:r>
            <a:r>
              <a:rPr lang="en-US" dirty="0"/>
              <a:t> misconceptions may include:</a:t>
            </a:r>
          </a:p>
          <a:p>
            <a:pPr marL="171450" indent="-171450">
              <a:buFont typeface="Arial" panose="020B0604020202020204" pitchFamily="34" charset="0"/>
              <a:buChar char="•"/>
            </a:pPr>
            <a:r>
              <a:rPr lang="en-US" dirty="0"/>
              <a:t>Not knowing your students</a:t>
            </a:r>
          </a:p>
          <a:p>
            <a:pPr marL="171450" indent="-171450">
              <a:buFont typeface="Arial" panose="020B0604020202020204" pitchFamily="34" charset="0"/>
              <a:buChar char="•"/>
            </a:pPr>
            <a:r>
              <a:rPr lang="en-US" dirty="0"/>
              <a:t>Everybody goes at their own pace</a:t>
            </a:r>
          </a:p>
          <a:p>
            <a:pPr marL="171450" indent="-171450">
              <a:buFont typeface="Arial" panose="020B0604020202020204" pitchFamily="34" charset="0"/>
              <a:buChar char="•"/>
            </a:pPr>
            <a:r>
              <a:rPr lang="en-US" dirty="0"/>
              <a:t>I have to be available 24/7</a:t>
            </a:r>
          </a:p>
          <a:p>
            <a:pPr marL="171450" indent="-171450">
              <a:buFont typeface="Arial" panose="020B0604020202020204" pitchFamily="34" charset="0"/>
              <a:buChar char="•"/>
            </a:pPr>
            <a:r>
              <a:rPr lang="en-US" dirty="0"/>
              <a:t>Everything has to be written</a:t>
            </a:r>
          </a:p>
        </p:txBody>
      </p:sp>
      <p:sp>
        <p:nvSpPr>
          <p:cNvPr id="4" name="Slide Number Placeholder 3"/>
          <p:cNvSpPr>
            <a:spLocks noGrp="1"/>
          </p:cNvSpPr>
          <p:nvPr>
            <p:ph type="sldNum" sz="quarter" idx="5"/>
          </p:nvPr>
        </p:nvSpPr>
        <p:spPr/>
        <p:txBody>
          <a:bodyPr/>
          <a:lstStyle/>
          <a:p>
            <a:fld id="{776B36F7-189F-4BFE-974E-28B000812EC5}" type="slidenum">
              <a:rPr lang="en-US" smtClean="0"/>
              <a:t>6</a:t>
            </a:fld>
            <a:endParaRPr lang="en-US"/>
          </a:p>
        </p:txBody>
      </p:sp>
    </p:spTree>
    <p:extLst>
      <p:ext uri="{BB962C8B-B14F-4D97-AF65-F5344CB8AC3E}">
        <p14:creationId xmlns:p14="http://schemas.microsoft.com/office/powerpoint/2010/main" val="1936956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Workload can seem like more work because it’s not as concentrated, the workload is distributed</a:t>
            </a:r>
          </a:p>
          <a:p>
            <a:pPr marL="171450" indent="-171450">
              <a:buFont typeface="Arial" panose="020B0604020202020204" pitchFamily="34" charset="0"/>
              <a:buChar char="•"/>
            </a:pPr>
            <a:r>
              <a:rPr lang="en-US" dirty="0"/>
              <a:t>Students want to hear from you throughout the course</a:t>
            </a:r>
          </a:p>
          <a:p>
            <a:pPr marL="171450" indent="-171450">
              <a:buFont typeface="Arial" panose="020B0604020202020204" pitchFamily="34" charset="0"/>
              <a:buChar char="•"/>
            </a:pPr>
            <a:r>
              <a:rPr lang="en-US" dirty="0"/>
              <a:t>You don’t have to think of your course according to the time block schedule</a:t>
            </a:r>
          </a:p>
          <a:p>
            <a:pPr marL="171450" indent="-171450">
              <a:buFont typeface="Arial" panose="020B0604020202020204" pitchFamily="34" charset="0"/>
              <a:buChar char="•"/>
            </a:pPr>
            <a:r>
              <a:rPr lang="en-US" dirty="0"/>
              <a:t>Some students may think an online class will be less work than F2F</a:t>
            </a:r>
          </a:p>
        </p:txBody>
      </p:sp>
      <p:sp>
        <p:nvSpPr>
          <p:cNvPr id="4" name="Slide Number Placeholder 3"/>
          <p:cNvSpPr>
            <a:spLocks noGrp="1"/>
          </p:cNvSpPr>
          <p:nvPr>
            <p:ph type="sldNum" sz="quarter" idx="5"/>
          </p:nvPr>
        </p:nvSpPr>
        <p:spPr/>
        <p:txBody>
          <a:bodyPr/>
          <a:lstStyle/>
          <a:p>
            <a:fld id="{776B36F7-189F-4BFE-974E-28B000812EC5}" type="slidenum">
              <a:rPr lang="en-US" smtClean="0"/>
              <a:t>7</a:t>
            </a:fld>
            <a:endParaRPr lang="en-US"/>
          </a:p>
        </p:txBody>
      </p:sp>
    </p:spTree>
    <p:extLst>
      <p:ext uri="{BB962C8B-B14F-4D97-AF65-F5344CB8AC3E}">
        <p14:creationId xmlns:p14="http://schemas.microsoft.com/office/powerpoint/2010/main" val="381528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CHAT: How many of you have heard of backwards design or backwards planning?</a:t>
            </a:r>
          </a:p>
          <a:p>
            <a:r>
              <a:rPr lang="en-US"/>
              <a:t>Start with where you want students to go… </a:t>
            </a:r>
          </a:p>
          <a:p>
            <a:r>
              <a:rPr lang="en-US"/>
              <a:t>FINAL Destination on a map – in our planning we want to be systematic and purposeful</a:t>
            </a:r>
          </a:p>
          <a:p>
            <a:endParaRPr lang="en-US"/>
          </a:p>
          <a:p>
            <a:r>
              <a:rPr lang="en-US"/>
              <a:t>Believe me, I am all for a spontaneous trip… but if we don’t plan, missed some things a long the way. </a:t>
            </a:r>
          </a:p>
          <a:p>
            <a:r>
              <a:rPr lang="en-US">
                <a:cs typeface="Calibri"/>
              </a:rPr>
              <a:t>If we don't plan, we will miss key elements of what we want our students to learn a long the way. </a:t>
            </a:r>
          </a:p>
          <a:p>
            <a:endParaRPr lang="en-US"/>
          </a:p>
          <a:p>
            <a:r>
              <a:rPr lang="en-US"/>
              <a:t>Learning Objectives (in a minute…) </a:t>
            </a:r>
          </a:p>
          <a:p>
            <a:endParaRPr lang="en-US">
              <a:cs typeface="Calibri"/>
            </a:endParaRPr>
          </a:p>
          <a:p>
            <a:r>
              <a:rPr lang="en-US">
                <a:cs typeface="Calibri"/>
              </a:rPr>
              <a:t>Assess learning</a:t>
            </a:r>
          </a:p>
          <a:p>
            <a:r>
              <a:rPr lang="en-US"/>
              <a:t>How will you know that they got there? They were successful because they could DO … </a:t>
            </a:r>
          </a:p>
          <a:p>
            <a:r>
              <a:rPr lang="en-US">
                <a:cs typeface="Calibri"/>
              </a:rPr>
              <a:t>Entire class about assessements later this month </a:t>
            </a:r>
            <a:endParaRPr lang="en-US"/>
          </a:p>
          <a:p>
            <a:endParaRPr lang="en-US"/>
          </a:p>
          <a:p>
            <a:r>
              <a:rPr lang="en-US"/>
              <a:t>(quiz, project will show, exams, discussion boards... not just to have them but what are they showing that the student can do? We need to plan intentional measures to show whether students are achieving the learning outcomes or not.</a:t>
            </a:r>
          </a:p>
          <a:p>
            <a:endParaRPr lang="en-US">
              <a:cs typeface="Calibri"/>
            </a:endParaRPr>
          </a:p>
          <a:p>
            <a:r>
              <a:rPr lang="en-US">
                <a:cs typeface="Calibri"/>
              </a:rPr>
              <a:t>What will help us get there?</a:t>
            </a:r>
          </a:p>
          <a:p>
            <a:r>
              <a:rPr lang="en-US">
                <a:cs typeface="Calibri"/>
              </a:rPr>
              <a:t>Activities</a:t>
            </a:r>
          </a:p>
          <a:p>
            <a:r>
              <a:rPr lang="en-US"/>
              <a:t>Scaffolding – Break it into smaller steps </a:t>
            </a:r>
          </a:p>
          <a:p>
            <a:r>
              <a:rPr lang="en-US"/>
              <a:t>(think about final project- break it into 4-5 steps to help students manage time and plan well and NOT last minute – topic, 3 suggested resources, or ideas of who to interview, rough draft, peer review, final draft) </a:t>
            </a:r>
          </a:p>
          <a:p>
            <a:r>
              <a:rPr lang="en-US"/>
              <a:t>Discussion boards – interaction, but may want to try using audio </a:t>
            </a:r>
          </a:p>
          <a:p>
            <a:r>
              <a:rPr lang="en-US"/>
              <a:t>  </a:t>
            </a:r>
            <a:endParaRPr lang="en-US">
              <a:cs typeface="Calibri"/>
            </a:endParaRPr>
          </a:p>
          <a:p>
            <a:r>
              <a:rPr lang="en-US"/>
              <a:t>Content </a:t>
            </a:r>
          </a:p>
          <a:p>
            <a:r>
              <a:rPr lang="en-US"/>
              <a:t>How will you present it? </a:t>
            </a:r>
          </a:p>
          <a:p>
            <a:r>
              <a:rPr lang="en-US"/>
              <a:t>What is critical, need to know, and nice to know. </a:t>
            </a:r>
          </a:p>
          <a:p>
            <a:r>
              <a:rPr lang="en-US"/>
              <a:t>Think about tools best to present, </a:t>
            </a: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776B36F7-189F-4BFE-974E-28B000812EC5}" type="slidenum">
              <a:rPr lang="en-US" smtClean="0"/>
              <a:t>8</a:t>
            </a:fld>
            <a:endParaRPr lang="en-US"/>
          </a:p>
        </p:txBody>
      </p:sp>
    </p:spTree>
    <p:extLst>
      <p:ext uri="{BB962C8B-B14F-4D97-AF65-F5344CB8AC3E}">
        <p14:creationId xmlns:p14="http://schemas.microsoft.com/office/powerpoint/2010/main" val="89939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B1C1F"/>
                </a:solidFill>
                <a:effectLst/>
                <a:latin typeface="Lato"/>
              </a:rPr>
              <a:t>Learning outcomes focus on specific knowledge, skills, attitudes, and beliefs that you expect your students to learn, develop, or master (</a:t>
            </a:r>
            <a:r>
              <a:rPr lang="en-US" b="0" i="0" dirty="0" err="1">
                <a:solidFill>
                  <a:srgbClr val="3B1C1F"/>
                </a:solidFill>
                <a:effectLst/>
                <a:latin typeface="Lato"/>
              </a:rPr>
              <a:t>Suskie</a:t>
            </a:r>
            <a:r>
              <a:rPr lang="en-US" b="0" i="0" dirty="0">
                <a:solidFill>
                  <a:srgbClr val="3B1C1F"/>
                </a:solidFill>
                <a:effectLst/>
                <a:latin typeface="Lato"/>
              </a:rPr>
              <a:t>, 2004). They describe both what you want students to know AND be able to do at the end of the course. </a:t>
            </a:r>
          </a:p>
          <a:p>
            <a:endParaRPr lang="en-US" b="0" i="0" dirty="0">
              <a:solidFill>
                <a:srgbClr val="3B1C1F"/>
              </a:solidFill>
              <a:effectLst/>
              <a:latin typeface="Lato"/>
            </a:endParaRPr>
          </a:p>
          <a:p>
            <a:r>
              <a:rPr lang="en-US" dirty="0">
                <a:solidFill>
                  <a:srgbClr val="3B1C1F"/>
                </a:solidFill>
                <a:latin typeface="Lato"/>
              </a:rPr>
              <a:t>Each learning objective must answer the following </a:t>
            </a:r>
            <a:r>
              <a:rPr lang="en-US" dirty="0" err="1">
                <a:solidFill>
                  <a:srgbClr val="3B1C1F"/>
                </a:solidFill>
                <a:latin typeface="Lato"/>
              </a:rPr>
              <a:t>quesitons</a:t>
            </a:r>
            <a:r>
              <a:rPr lang="en-US" dirty="0">
                <a:solidFill>
                  <a:srgbClr val="3B1C1F"/>
                </a:solidFill>
                <a:latin typeface="Lato"/>
              </a:rPr>
              <a:t>: Who, will do, how much or how well, of what, by when?</a:t>
            </a:r>
          </a:p>
          <a:p>
            <a:endParaRPr lang="en-US" dirty="0">
              <a:solidFill>
                <a:srgbClr val="3B1C1F"/>
              </a:solidFill>
              <a:latin typeface="Lato"/>
            </a:endParaRPr>
          </a:p>
          <a:p>
            <a:r>
              <a:rPr lang="en-US" dirty="0">
                <a:solidFill>
                  <a:srgbClr val="3B1C1F"/>
                </a:solidFill>
                <a:latin typeface="Lato"/>
              </a:rPr>
              <a:t>Specific: What action will be performed...VERBS, higher order or complex verbs when appropriate – Bloom's </a:t>
            </a:r>
            <a:r>
              <a:rPr lang="en-US" dirty="0" err="1">
                <a:solidFill>
                  <a:srgbClr val="3B1C1F"/>
                </a:solidFill>
                <a:latin typeface="Lato"/>
              </a:rPr>
              <a:t>Taxononmy</a:t>
            </a:r>
            <a:r>
              <a:rPr lang="en-US" dirty="0">
                <a:solidFill>
                  <a:srgbClr val="3B1C1F"/>
                </a:solidFill>
                <a:latin typeface="Lato"/>
              </a:rPr>
              <a:t> </a:t>
            </a:r>
          </a:p>
          <a:p>
            <a:r>
              <a:rPr lang="en-US" dirty="0" err="1">
                <a:solidFill>
                  <a:srgbClr val="3B1C1F"/>
                </a:solidFill>
                <a:latin typeface="Lato"/>
              </a:rPr>
              <a:t>Measureable</a:t>
            </a:r>
            <a:r>
              <a:rPr lang="en-US" dirty="0">
                <a:solidFill>
                  <a:srgbClr val="3B1C1F"/>
                </a:solidFill>
                <a:latin typeface="Lato"/>
              </a:rPr>
              <a:t>: How will their success be measured? (Avoid Understand, know, appreciate, -- Use define, explain, demonstrate, design, recommend) </a:t>
            </a:r>
          </a:p>
          <a:p>
            <a:r>
              <a:rPr lang="en-US" dirty="0">
                <a:solidFill>
                  <a:srgbClr val="3B1C1F"/>
                </a:solidFill>
                <a:latin typeface="Lato"/>
              </a:rPr>
              <a:t>Achievable: Within the given time frame (10 weeks... module, zoom meeting,)</a:t>
            </a:r>
          </a:p>
          <a:p>
            <a:r>
              <a:rPr lang="en-US" dirty="0">
                <a:solidFill>
                  <a:srgbClr val="3B1C1F"/>
                </a:solidFill>
                <a:latin typeface="Lato"/>
              </a:rPr>
              <a:t>Relevant :Alignment to activities is key – see why they are doing this, MOTIVATION</a:t>
            </a:r>
          </a:p>
          <a:p>
            <a:r>
              <a:rPr lang="en-US" dirty="0">
                <a:solidFill>
                  <a:srgbClr val="3B1C1F"/>
                </a:solidFill>
                <a:latin typeface="Lato"/>
              </a:rPr>
              <a:t>Time-bound: When will the objective be achieved? Time frame (10 weeks, module)</a:t>
            </a:r>
          </a:p>
          <a:p>
            <a:endParaRPr lang="en-US" dirty="0">
              <a:solidFill>
                <a:srgbClr val="3B1C1F"/>
              </a:solidFill>
              <a:latin typeface="Lato"/>
            </a:endParaRPr>
          </a:p>
          <a:p>
            <a:r>
              <a:rPr lang="en-US" b="0" i="0" dirty="0">
                <a:solidFill>
                  <a:srgbClr val="3B1C1F"/>
                </a:solidFill>
                <a:effectLst/>
                <a:latin typeface="Lato"/>
              </a:rPr>
              <a:t>Time-bound means….completing the objective in a certain amount of time, such as “by the end of this unit” or “by the end of this Zoom session.”</a:t>
            </a:r>
          </a:p>
          <a:p>
            <a:endParaRPr lang="en-US" b="0" i="0" dirty="0">
              <a:solidFill>
                <a:srgbClr val="3B1C1F"/>
              </a:solidFill>
              <a:effectLst/>
              <a:latin typeface="Lato"/>
            </a:endParaRPr>
          </a:p>
          <a:p>
            <a:r>
              <a:rPr lang="en-US" b="0" i="0" dirty="0">
                <a:solidFill>
                  <a:srgbClr val="3B1C1F"/>
                </a:solidFill>
                <a:effectLst/>
                <a:latin typeface="Lato"/>
              </a:rPr>
              <a:t>In addition to being observable and measurable, learning outcome statements should focus on </a:t>
            </a:r>
            <a:r>
              <a:rPr lang="en-US" b="1" i="0" dirty="0">
                <a:solidFill>
                  <a:srgbClr val="3B1C1F"/>
                </a:solidFill>
                <a:effectLst/>
                <a:latin typeface="Lato"/>
              </a:rPr>
              <a:t>student action</a:t>
            </a:r>
            <a:r>
              <a:rPr lang="en-US" b="0" i="0" dirty="0">
                <a:solidFill>
                  <a:srgbClr val="3B1C1F"/>
                </a:solidFill>
                <a:effectLst/>
                <a:latin typeface="Lato"/>
              </a:rPr>
              <a:t>.  They are about students showing what they have learned, not about the instructor describing how they are teaching.  </a:t>
            </a:r>
          </a:p>
          <a:p>
            <a:endParaRPr lang="en-US" b="0" i="0" dirty="0">
              <a:solidFill>
                <a:srgbClr val="3B1C1F"/>
              </a:solidFill>
              <a:effectLst/>
              <a:latin typeface="Lato"/>
            </a:endParaRPr>
          </a:p>
          <a:p>
            <a:r>
              <a:rPr lang="en-US" b="0" i="0" dirty="0">
                <a:solidFill>
                  <a:srgbClr val="3B1C1F"/>
                </a:solidFill>
                <a:effectLst/>
                <a:latin typeface="Lato"/>
              </a:rPr>
              <a:t>Check out Blooms Taxonomy or Fink’s Taxonomy of Significant learning for more information.</a:t>
            </a:r>
            <a:r>
              <a:rPr lang="en-US" dirty="0">
                <a:solidFill>
                  <a:srgbClr val="3B1C1F"/>
                </a:solidFill>
                <a:latin typeface="Lato"/>
              </a:rPr>
              <a:t> Learning Outcome Generator is a fabulous tool to help with this.</a:t>
            </a:r>
          </a:p>
          <a:p>
            <a:endParaRPr lang="en-US" dirty="0">
              <a:solidFill>
                <a:srgbClr val="3B1C1F"/>
              </a:solidFill>
              <a:latin typeface="Lato"/>
            </a:endParaRPr>
          </a:p>
          <a:p>
            <a:endParaRPr lang="en-US" dirty="0">
              <a:solidFill>
                <a:srgbClr val="3B1C1F"/>
              </a:solidFill>
              <a:latin typeface="Lato"/>
            </a:endParaRPr>
          </a:p>
        </p:txBody>
      </p:sp>
      <p:sp>
        <p:nvSpPr>
          <p:cNvPr id="4" name="Slide Number Placeholder 3"/>
          <p:cNvSpPr>
            <a:spLocks noGrp="1"/>
          </p:cNvSpPr>
          <p:nvPr>
            <p:ph type="sldNum" sz="quarter" idx="5"/>
          </p:nvPr>
        </p:nvSpPr>
        <p:spPr/>
        <p:txBody>
          <a:bodyPr/>
          <a:lstStyle/>
          <a:p>
            <a:fld id="{776B36F7-189F-4BFE-974E-28B000812EC5}" type="slidenum">
              <a:rPr lang="en-US" smtClean="0"/>
              <a:t>9</a:t>
            </a:fld>
            <a:endParaRPr lang="en-US"/>
          </a:p>
        </p:txBody>
      </p:sp>
    </p:spTree>
    <p:extLst>
      <p:ext uri="{BB962C8B-B14F-4D97-AF65-F5344CB8AC3E}">
        <p14:creationId xmlns:p14="http://schemas.microsoft.com/office/powerpoint/2010/main" val="2789159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do we do this? Takes a lot of time, challenging to re-think this… </a:t>
            </a:r>
          </a:p>
          <a:p>
            <a:endParaRPr lang="en-US"/>
          </a:p>
          <a:p>
            <a:r>
              <a:rPr lang="en-US"/>
              <a:t>Keeps you going in the right direction – on the journey, want to get there </a:t>
            </a:r>
          </a:p>
          <a:p>
            <a:r>
              <a:rPr lang="en-US"/>
              <a:t>Want assessments to be valid, the evidence that they have met course goals </a:t>
            </a:r>
          </a:p>
          <a:p>
            <a:r>
              <a:rPr lang="en-US"/>
              <a:t>Course may not be effective – spending time on activities that do not lead to the goals of the course, learners mixed messages if not relevant</a:t>
            </a:r>
          </a:p>
          <a:p>
            <a:r>
              <a:rPr lang="en-US"/>
              <a:t>Too much content </a:t>
            </a:r>
          </a:p>
          <a:p>
            <a:endParaRPr lang="en-US"/>
          </a:p>
          <a:p>
            <a:r>
              <a:rPr lang="en-US" dirty="0"/>
              <a:t>After having a list of desired learning objectives, you may find that you have more content than is practical.</a:t>
            </a:r>
            <a:r>
              <a:rPr lang="en-US"/>
              <a:t> </a:t>
            </a:r>
            <a:r>
              <a:rPr lang="en-US" dirty="0"/>
              <a:t> By switching to a learning-centered course and asking yourself “What can and should students learn in relation to this subject” it becomes easier to prioritize your objectives into critical, important, and nice-to-know.</a:t>
            </a:r>
          </a:p>
          <a:p>
            <a:endParaRPr lang="en-US" dirty="0"/>
          </a:p>
          <a:p>
            <a:r>
              <a:rPr lang="en-US" dirty="0"/>
              <a:t>Some additional questions you can ask yourself:</a:t>
            </a:r>
          </a:p>
          <a:p>
            <a:pPr algn="l">
              <a:buFont typeface="Arial" panose="020B0604020202020204" pitchFamily="34" charset="0"/>
              <a:buChar char="•"/>
            </a:pPr>
            <a:r>
              <a:rPr lang="en-US" sz="1200" b="0" i="0" dirty="0">
                <a:solidFill>
                  <a:srgbClr val="3B1C1F"/>
                </a:solidFill>
                <a:effectLst/>
                <a:latin typeface="Lato"/>
              </a:rPr>
              <a:t>What am I including so that students have the prerequisite knowledge and skills to continue in the discipline?</a:t>
            </a:r>
            <a:endParaRPr lang="en-US" b="0" i="0" dirty="0">
              <a:solidFill>
                <a:srgbClr val="3B1C1F"/>
              </a:solidFill>
              <a:effectLst/>
              <a:latin typeface="Lato"/>
            </a:endParaRPr>
          </a:p>
          <a:p>
            <a:pPr algn="l">
              <a:buFont typeface="Arial" panose="020B0604020202020204" pitchFamily="34" charset="0"/>
              <a:buChar char="•"/>
            </a:pPr>
            <a:r>
              <a:rPr lang="en-US" sz="1200" b="0" i="0" dirty="0">
                <a:solidFill>
                  <a:srgbClr val="3B1C1F"/>
                </a:solidFill>
                <a:effectLst/>
                <a:latin typeface="Lato"/>
              </a:rPr>
              <a:t>What am I including only because it's in the textbook?</a:t>
            </a:r>
            <a:endParaRPr lang="en-US" b="0" i="0" dirty="0">
              <a:solidFill>
                <a:srgbClr val="3B1C1F"/>
              </a:solidFill>
              <a:effectLst/>
              <a:latin typeface="Lato"/>
            </a:endParaRPr>
          </a:p>
          <a:p>
            <a:pPr algn="l">
              <a:buFont typeface="Arial" panose="020B0604020202020204" pitchFamily="34" charset="0"/>
              <a:buChar char="•"/>
            </a:pPr>
            <a:r>
              <a:rPr lang="en-US" sz="1200" b="0" i="0" dirty="0">
                <a:solidFill>
                  <a:srgbClr val="3B1C1F"/>
                </a:solidFill>
                <a:effectLst/>
                <a:latin typeface="Lato"/>
              </a:rPr>
              <a:t>What am I including in my course because it's central to the discipline, included on a licensure exam, or because I would be personally embarrassed if a student left this course not knowing these things?</a:t>
            </a:r>
            <a:endParaRPr lang="en-US" b="0" i="0" dirty="0">
              <a:solidFill>
                <a:srgbClr val="3B1C1F"/>
              </a:solidFill>
              <a:effectLst/>
              <a:latin typeface="Lato"/>
            </a:endParaRPr>
          </a:p>
          <a:p>
            <a:pPr algn="l">
              <a:buFont typeface="Arial" panose="020B0604020202020204" pitchFamily="34" charset="0"/>
              <a:buChar char="•"/>
            </a:pPr>
            <a:r>
              <a:rPr lang="en-US" sz="1200" b="0" i="0" dirty="0">
                <a:solidFill>
                  <a:srgbClr val="3B1C1F"/>
                </a:solidFill>
                <a:effectLst/>
                <a:latin typeface="Lato"/>
              </a:rPr>
              <a:t>What am I including because the person who taught this course before included it? </a:t>
            </a:r>
            <a:endParaRPr lang="en-US" b="0" i="0" dirty="0">
              <a:solidFill>
                <a:srgbClr val="3B1C1F"/>
              </a:solidFill>
              <a:effectLst/>
              <a:latin typeface="Lato"/>
            </a:endParaRPr>
          </a:p>
          <a:p>
            <a:pPr algn="l">
              <a:buFont typeface="Arial" panose="020B0604020202020204" pitchFamily="34" charset="0"/>
              <a:buChar char="•"/>
            </a:pPr>
            <a:r>
              <a:rPr lang="en-US" sz="1200" b="0" i="0" dirty="0">
                <a:solidFill>
                  <a:srgbClr val="3B1C1F"/>
                </a:solidFill>
                <a:effectLst/>
                <a:latin typeface="Lato"/>
              </a:rPr>
              <a:t>What am I including because it's something I'm really passionate about?</a:t>
            </a:r>
            <a:endParaRPr lang="en-US" b="0" i="0" dirty="0">
              <a:solidFill>
                <a:srgbClr val="3B1C1F"/>
              </a:solidFill>
              <a:effectLst/>
              <a:latin typeface="Lato"/>
            </a:endParaRPr>
          </a:p>
          <a:p>
            <a:pPr>
              <a:buFont typeface="Arial" panose="020B0604020202020204" pitchFamily="34" charset="0"/>
              <a:buChar char="•"/>
            </a:pPr>
            <a:endParaRPr lang="en-US">
              <a:solidFill>
                <a:srgbClr val="3B1C1F"/>
              </a:solidFill>
              <a:latin typeface="Lato"/>
            </a:endParaRPr>
          </a:p>
          <a:p>
            <a:endParaRPr lang="en-US">
              <a:solidFill>
                <a:srgbClr val="3B1C1F"/>
              </a:solidFill>
              <a:latin typeface="Lato"/>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776B36F7-189F-4BFE-974E-28B000812EC5}" type="slidenum">
              <a:rPr lang="en-US" smtClean="0"/>
              <a:t>12</a:t>
            </a:fld>
            <a:endParaRPr lang="en-US"/>
          </a:p>
        </p:txBody>
      </p:sp>
    </p:spTree>
    <p:extLst>
      <p:ext uri="{BB962C8B-B14F-4D97-AF65-F5344CB8AC3E}">
        <p14:creationId xmlns:p14="http://schemas.microsoft.com/office/powerpoint/2010/main" val="337167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examples:</a:t>
            </a:r>
          </a:p>
          <a:p>
            <a:endParaRPr lang="en-US" dirty="0"/>
          </a:p>
          <a:p>
            <a:r>
              <a:rPr lang="en-US" dirty="0"/>
              <a:t>Student to Faculty – watching videos, assignment feedback</a:t>
            </a:r>
            <a:r>
              <a:rPr lang="en-US"/>
              <a:t>, announcements, </a:t>
            </a:r>
          </a:p>
          <a:p>
            <a:r>
              <a:rPr lang="en-US" dirty="0"/>
              <a:t>Student to Content – reading, watching content</a:t>
            </a:r>
            <a:r>
              <a:rPr lang="en-US"/>
              <a:t>, discussion boards thinking more about content</a:t>
            </a:r>
            <a:endParaRPr lang="en-US" dirty="0"/>
          </a:p>
          <a:p>
            <a:r>
              <a:rPr lang="en-US" dirty="0"/>
              <a:t>Student to Student – group discussion, group project, peer feedback/</a:t>
            </a:r>
            <a:r>
              <a:rPr lang="en-US"/>
              <a:t>review-must work together to learn and succeed in our online classes</a:t>
            </a:r>
            <a:endParaRPr lang="en-US" dirty="0"/>
          </a:p>
          <a:p>
            <a:r>
              <a:rPr lang="en-US">
                <a:cs typeface="Calibri" panose="020F0502020204030204"/>
              </a:rPr>
              <a:t>We will have another session on building community </a:t>
            </a:r>
            <a:endParaRPr lang="en-US" dirty="0"/>
          </a:p>
          <a:p>
            <a:endParaRPr lang="en-US"/>
          </a:p>
          <a:p>
            <a:r>
              <a:rPr lang="en-US"/>
              <a:t>Strive for this each week--</a:t>
            </a:r>
            <a:r>
              <a:rPr lang="en-US" dirty="0"/>
              <a:t>Equal balance!</a:t>
            </a:r>
          </a:p>
        </p:txBody>
      </p:sp>
      <p:sp>
        <p:nvSpPr>
          <p:cNvPr id="4" name="Slide Number Placeholder 3"/>
          <p:cNvSpPr>
            <a:spLocks noGrp="1"/>
          </p:cNvSpPr>
          <p:nvPr>
            <p:ph type="sldNum" sz="quarter" idx="5"/>
          </p:nvPr>
        </p:nvSpPr>
        <p:spPr/>
        <p:txBody>
          <a:bodyPr/>
          <a:lstStyle/>
          <a:p>
            <a:fld id="{776B36F7-189F-4BFE-974E-28B000812EC5}" type="slidenum">
              <a:rPr lang="en-US" smtClean="0"/>
              <a:t>15</a:t>
            </a:fld>
            <a:endParaRPr lang="en-US"/>
          </a:p>
        </p:txBody>
      </p:sp>
    </p:spTree>
    <p:extLst>
      <p:ext uri="{BB962C8B-B14F-4D97-AF65-F5344CB8AC3E}">
        <p14:creationId xmlns:p14="http://schemas.microsoft.com/office/powerpoint/2010/main" val="49361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16</a:t>
            </a:fld>
            <a:endParaRPr lang="en-US"/>
          </a:p>
        </p:txBody>
      </p:sp>
    </p:spTree>
    <p:extLst>
      <p:ext uri="{BB962C8B-B14F-4D97-AF65-F5344CB8AC3E}">
        <p14:creationId xmlns:p14="http://schemas.microsoft.com/office/powerpoint/2010/main" val="2641744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we’re going to focus on Inclusive and Culturally responsive teaching, Caring for students through pedagogy, and improving accessibility in your course.</a:t>
            </a:r>
          </a:p>
        </p:txBody>
      </p:sp>
      <p:sp>
        <p:nvSpPr>
          <p:cNvPr id="4" name="Slide Number Placeholder 3"/>
          <p:cNvSpPr>
            <a:spLocks noGrp="1"/>
          </p:cNvSpPr>
          <p:nvPr>
            <p:ph type="sldNum" sz="quarter" idx="5"/>
          </p:nvPr>
        </p:nvSpPr>
        <p:spPr/>
        <p:txBody>
          <a:bodyPr/>
          <a:lstStyle/>
          <a:p>
            <a:fld id="{776B36F7-189F-4BFE-974E-28B000812EC5}" type="slidenum">
              <a:rPr lang="en-US" smtClean="0"/>
              <a:t>18</a:t>
            </a:fld>
            <a:endParaRPr lang="en-US"/>
          </a:p>
        </p:txBody>
      </p:sp>
    </p:spTree>
    <p:extLst>
      <p:ext uri="{BB962C8B-B14F-4D97-AF65-F5344CB8AC3E}">
        <p14:creationId xmlns:p14="http://schemas.microsoft.com/office/powerpoint/2010/main" val="3960365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a:rPr>
              <a:t>In the </a:t>
            </a:r>
            <a:r>
              <a:rPr lang="en-US" b="0" i="0" u="sng" dirty="0">
                <a:effectLst/>
                <a:latin typeface="Lato"/>
                <a:hlinkClick r:id="rId3"/>
              </a:rPr>
              <a:t>Columbia's Inclusive Teaching MOOC (Links to an external site.)</a:t>
            </a:r>
            <a:r>
              <a:rPr lang="en-US" b="0" i="0" dirty="0">
                <a:solidFill>
                  <a:srgbClr val="000000"/>
                </a:solidFill>
                <a:effectLst/>
                <a:latin typeface="Lato"/>
              </a:rPr>
              <a:t>, they recommend that you regularly reflect on your overall class sessions or specific activities with your peers or other trusted individuals you know professionally or personally.  This helps create a support network that can provide feedback for improvement and encouragement when you feel like things aren't going as well as they could.</a:t>
            </a:r>
          </a:p>
          <a:p>
            <a:endParaRPr lang="en-US" b="0" i="0" dirty="0">
              <a:solidFill>
                <a:srgbClr val="000000"/>
              </a:solidFill>
              <a:effectLst/>
              <a:latin typeface="Lato"/>
            </a:endParaRPr>
          </a:p>
          <a:p>
            <a:pPr algn="l"/>
            <a:r>
              <a:rPr lang="en-US" b="0" i="0" dirty="0">
                <a:solidFill>
                  <a:srgbClr val="800000"/>
                </a:solidFill>
                <a:effectLst/>
                <a:latin typeface="Lato"/>
              </a:rPr>
              <a:t>Some Things to Try...</a:t>
            </a:r>
            <a:endParaRPr lang="en-US" b="0" i="0" dirty="0">
              <a:solidFill>
                <a:srgbClr val="3B1C1F"/>
              </a:solidFill>
              <a:effectLst/>
              <a:latin typeface="Lato"/>
            </a:endParaRPr>
          </a:p>
          <a:p>
            <a:pPr algn="l">
              <a:buFont typeface="Arial" panose="020B0604020202020204" pitchFamily="34" charset="0"/>
              <a:buChar char="•"/>
            </a:pPr>
            <a:r>
              <a:rPr lang="en-US" b="0" i="0" dirty="0">
                <a:solidFill>
                  <a:srgbClr val="000000"/>
                </a:solidFill>
                <a:effectLst/>
                <a:latin typeface="Lato"/>
              </a:rPr>
              <a:t>Consider inviting a colleague into your course to provide feedback and food for thought.</a:t>
            </a:r>
            <a:endParaRPr lang="en-US" b="0" i="0" dirty="0">
              <a:solidFill>
                <a:srgbClr val="3B1C1F"/>
              </a:solidFill>
              <a:effectLst/>
              <a:latin typeface="Lato"/>
            </a:endParaRPr>
          </a:p>
          <a:p>
            <a:pPr algn="l">
              <a:buFont typeface="Arial" panose="020B0604020202020204" pitchFamily="34" charset="0"/>
              <a:buChar char="•"/>
            </a:pPr>
            <a:r>
              <a:rPr lang="en-US" b="0" i="0" dirty="0">
                <a:solidFill>
                  <a:srgbClr val="000000"/>
                </a:solidFill>
                <a:effectLst/>
                <a:latin typeface="Lato"/>
              </a:rPr>
              <a:t>Work with ODEI, FLO, or Library &amp; ETM to find resources to support you in the in-person and/or digital aspects of your classroom.</a:t>
            </a:r>
            <a:endParaRPr lang="en-US" b="0" i="0" dirty="0">
              <a:solidFill>
                <a:srgbClr val="3B1C1F"/>
              </a:solidFill>
              <a:effectLst/>
              <a:latin typeface="Lato"/>
            </a:endParaRPr>
          </a:p>
          <a:p>
            <a:pPr algn="l">
              <a:buFont typeface="Arial" panose="020B0604020202020204" pitchFamily="34" charset="0"/>
              <a:buChar char="•"/>
            </a:pPr>
            <a:r>
              <a:rPr lang="en-US" b="0" i="0" dirty="0">
                <a:solidFill>
                  <a:srgbClr val="000000"/>
                </a:solidFill>
                <a:effectLst/>
                <a:latin typeface="Lato"/>
              </a:rPr>
              <a:t>Join FLO's regular book groups or regularly attend other faculty professional development opportunities. </a:t>
            </a:r>
            <a:endParaRPr lang="en-US" b="0" i="0" dirty="0">
              <a:solidFill>
                <a:srgbClr val="3B1C1F"/>
              </a:solidFill>
              <a:effectLst/>
              <a:latin typeface="Lato"/>
            </a:endParaRPr>
          </a:p>
          <a:p>
            <a:pPr marL="742950" lvl="1" indent="-285750" algn="l">
              <a:buFont typeface="Arial" panose="020B0604020202020204" pitchFamily="34" charset="0"/>
              <a:buChar char="•"/>
            </a:pPr>
            <a:r>
              <a:rPr lang="en-US" b="0" i="0" dirty="0">
                <a:solidFill>
                  <a:srgbClr val="000000"/>
                </a:solidFill>
                <a:effectLst/>
                <a:latin typeface="Lato"/>
              </a:rPr>
              <a:t>These may not always be directly related to inclusive teaching, but these activities help you connect with your colleagues.</a:t>
            </a:r>
            <a:endParaRPr lang="en-US" b="0" i="0" dirty="0">
              <a:solidFill>
                <a:srgbClr val="3B1C1F"/>
              </a:solidFill>
              <a:effectLst/>
              <a:latin typeface="Lato"/>
            </a:endParaRPr>
          </a:p>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19</a:t>
            </a:fld>
            <a:endParaRPr lang="en-US"/>
          </a:p>
        </p:txBody>
      </p:sp>
    </p:spTree>
    <p:extLst>
      <p:ext uri="{BB962C8B-B14F-4D97-AF65-F5344CB8AC3E}">
        <p14:creationId xmlns:p14="http://schemas.microsoft.com/office/powerpoint/2010/main" val="3766038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20</a:t>
            </a:fld>
            <a:endParaRPr lang="en-US"/>
          </a:p>
        </p:txBody>
      </p:sp>
    </p:spTree>
    <p:extLst>
      <p:ext uri="{BB962C8B-B14F-4D97-AF65-F5344CB8AC3E}">
        <p14:creationId xmlns:p14="http://schemas.microsoft.com/office/powerpoint/2010/main" val="3025975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21</a:t>
            </a:fld>
            <a:endParaRPr lang="en-US"/>
          </a:p>
        </p:txBody>
      </p:sp>
    </p:spTree>
    <p:extLst>
      <p:ext uri="{BB962C8B-B14F-4D97-AF65-F5344CB8AC3E}">
        <p14:creationId xmlns:p14="http://schemas.microsoft.com/office/powerpoint/2010/main" val="2497485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22</a:t>
            </a:fld>
            <a:endParaRPr lang="en-US"/>
          </a:p>
        </p:txBody>
      </p:sp>
    </p:spTree>
    <p:extLst>
      <p:ext uri="{BB962C8B-B14F-4D97-AF65-F5344CB8AC3E}">
        <p14:creationId xmlns:p14="http://schemas.microsoft.com/office/powerpoint/2010/main" val="2655712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B1C1F"/>
                </a:solidFill>
                <a:effectLst/>
                <a:latin typeface="Lato"/>
              </a:rPr>
              <a:t>By offering choices for participation and encouraging their sense of agency, educators help students feel some control over their lives.</a:t>
            </a:r>
          </a:p>
          <a:p>
            <a:endParaRPr lang="en-US" b="0" i="0" dirty="0">
              <a:solidFill>
                <a:srgbClr val="3B1C1F"/>
              </a:solidFill>
              <a:effectLst/>
              <a:latin typeface="Lato"/>
            </a:endParaRPr>
          </a:p>
          <a:p>
            <a:r>
              <a:rPr lang="en-US" b="0" i="0" dirty="0">
                <a:solidFill>
                  <a:srgbClr val="3B1C1F"/>
                </a:solidFill>
                <a:effectLst/>
                <a:latin typeface="Lato"/>
              </a:rPr>
              <a:t>A simple sincere email ca go a long way.</a:t>
            </a:r>
          </a:p>
          <a:p>
            <a:endParaRPr lang="en-US" b="0" i="0" dirty="0">
              <a:solidFill>
                <a:srgbClr val="3B1C1F"/>
              </a:solidFill>
              <a:effectLst/>
              <a:latin typeface="Lato"/>
            </a:endParaRPr>
          </a:p>
          <a:p>
            <a:r>
              <a:rPr lang="en-US" b="0" i="0" dirty="0">
                <a:solidFill>
                  <a:srgbClr val="3B1C1F"/>
                </a:solidFill>
                <a:effectLst/>
                <a:latin typeface="Lato"/>
              </a:rPr>
              <a:t>It a student shares a significant date or event, check in with that student around the time of the anniversary to show you care and help identify needs for support.</a:t>
            </a:r>
          </a:p>
          <a:p>
            <a:endParaRPr lang="en-US" b="0" i="0" dirty="0">
              <a:solidFill>
                <a:srgbClr val="3B1C1F"/>
              </a:solidFill>
              <a:effectLst/>
              <a:latin typeface="Lato"/>
            </a:endParaRPr>
          </a:p>
          <a:p>
            <a:r>
              <a:rPr lang="en-US" b="0" i="0" dirty="0">
                <a:solidFill>
                  <a:srgbClr val="3B1C1F"/>
                </a:solidFill>
                <a:effectLst/>
                <a:latin typeface="Lato"/>
              </a:rPr>
              <a:t>When giving feedback, try the feedback Sandwich, by stating and ending with a positive comment.</a:t>
            </a:r>
          </a:p>
          <a:p>
            <a:endParaRPr lang="en-US" b="0" i="0" dirty="0">
              <a:solidFill>
                <a:srgbClr val="3B1C1F"/>
              </a:solidFill>
              <a:effectLst/>
              <a:latin typeface="Lato"/>
            </a:endParaRPr>
          </a:p>
          <a:p>
            <a:r>
              <a:rPr lang="en-US" b="0" i="0" dirty="0">
                <a:solidFill>
                  <a:srgbClr val="3B1C1F"/>
                </a:solidFill>
                <a:effectLst/>
                <a:latin typeface="Lato"/>
              </a:rPr>
              <a:t>Connect students with peers or other adults who can provide support.  Be prepared to refer students to the Student Support Team, counseling services; even emergency care if needed.</a:t>
            </a:r>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23</a:t>
            </a:fld>
            <a:endParaRPr lang="en-US"/>
          </a:p>
        </p:txBody>
      </p:sp>
    </p:spTree>
    <p:extLst>
      <p:ext uri="{BB962C8B-B14F-4D97-AF65-F5344CB8AC3E}">
        <p14:creationId xmlns:p14="http://schemas.microsoft.com/office/powerpoint/2010/main" val="763228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24</a:t>
            </a:fld>
            <a:endParaRPr lang="en-US"/>
          </a:p>
        </p:txBody>
      </p:sp>
    </p:spTree>
    <p:extLst>
      <p:ext uri="{BB962C8B-B14F-4D97-AF65-F5344CB8AC3E}">
        <p14:creationId xmlns:p14="http://schemas.microsoft.com/office/powerpoint/2010/main" val="20815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accommodations are one of the highest specific accommodations our students receive and it can cause a lot of anxiety for students if they’re unsure whether or not they’ve received the appropriate accommodation.  </a:t>
            </a:r>
            <a:r>
              <a:rPr lang="en-US" dirty="0" err="1"/>
              <a:t>Privding</a:t>
            </a:r>
            <a:r>
              <a:rPr lang="en-US" dirty="0"/>
              <a:t> them in advance, rather than during testing (you can do both) can help alleviate that concern.</a:t>
            </a:r>
          </a:p>
        </p:txBody>
      </p:sp>
      <p:sp>
        <p:nvSpPr>
          <p:cNvPr id="4" name="Slide Number Placeholder 3"/>
          <p:cNvSpPr>
            <a:spLocks noGrp="1"/>
          </p:cNvSpPr>
          <p:nvPr>
            <p:ph type="sldNum" sz="quarter" idx="5"/>
          </p:nvPr>
        </p:nvSpPr>
        <p:spPr/>
        <p:txBody>
          <a:bodyPr/>
          <a:lstStyle/>
          <a:p>
            <a:fld id="{776B36F7-189F-4BFE-974E-28B000812EC5}" type="slidenum">
              <a:rPr lang="en-US" smtClean="0"/>
              <a:t>26</a:t>
            </a:fld>
            <a:endParaRPr lang="en-US"/>
          </a:p>
        </p:txBody>
      </p:sp>
    </p:spTree>
    <p:extLst>
      <p:ext uri="{BB962C8B-B14F-4D97-AF65-F5344CB8AC3E}">
        <p14:creationId xmlns:p14="http://schemas.microsoft.com/office/powerpoint/2010/main" val="4293328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B1C1F"/>
                </a:solidFill>
                <a:effectLst/>
                <a:latin typeface="Lato"/>
              </a:rPr>
              <a:t>Instructor presence and communication is what makes the difference between a class being categorized as a distance education class v/s a correspondence course. The </a:t>
            </a:r>
            <a:r>
              <a:rPr lang="en-US" b="0" i="0" u="sng" dirty="0">
                <a:effectLst/>
                <a:latin typeface="Lato"/>
                <a:hlinkClick r:id="rId3"/>
              </a:rPr>
              <a:t>US Department of Education</a:t>
            </a:r>
            <a:r>
              <a:rPr lang="en-US" b="0" i="0" dirty="0">
                <a:solidFill>
                  <a:srgbClr val="3B1C1F"/>
                </a:solidFill>
                <a:effectLst/>
                <a:latin typeface="Lato"/>
              </a:rPr>
              <a:t> and the </a:t>
            </a:r>
            <a:r>
              <a:rPr lang="en-US" b="0" i="0" u="sng" dirty="0">
                <a:effectLst/>
                <a:latin typeface="Lato"/>
                <a:hlinkClick r:id="rId4"/>
              </a:rPr>
              <a:t>Higher Learning Commission (HLC)</a:t>
            </a:r>
            <a:r>
              <a:rPr lang="en-US" b="0" i="0" dirty="0">
                <a:solidFill>
                  <a:srgbClr val="3B1C1F"/>
                </a:solidFill>
                <a:effectLst/>
                <a:latin typeface="Lato"/>
              </a:rPr>
              <a:t> have defined the difference between "distance education" and "correspondence education" based on the "regular and substantive interaction between the students and the instructor." </a:t>
            </a:r>
          </a:p>
          <a:p>
            <a:endParaRPr lang="en-US" b="0" i="0" dirty="0">
              <a:solidFill>
                <a:srgbClr val="3B1C1F"/>
              </a:solidFill>
              <a:effectLst/>
              <a:latin typeface="Lato"/>
            </a:endParaRPr>
          </a:p>
          <a:p>
            <a:r>
              <a:rPr lang="en-US" b="0" i="0" dirty="0">
                <a:solidFill>
                  <a:srgbClr val="3B1C1F"/>
                </a:solidFill>
                <a:effectLst/>
                <a:latin typeface="Lato"/>
              </a:rPr>
              <a:t>The definition also notes that the interaction cannot be primarily initiated by the student. The instructor must initiate interaction.  </a:t>
            </a:r>
          </a:p>
          <a:p>
            <a:endParaRPr lang="en-US" b="0" i="0" dirty="0">
              <a:solidFill>
                <a:srgbClr val="3B1C1F"/>
              </a:solidFill>
              <a:effectLst/>
              <a:latin typeface="Lato"/>
            </a:endParaRPr>
          </a:p>
          <a:p>
            <a:r>
              <a:rPr lang="en-US" b="0" i="0" dirty="0">
                <a:solidFill>
                  <a:srgbClr val="3B1C1F"/>
                </a:solidFill>
                <a:effectLst/>
                <a:latin typeface="Lato"/>
              </a:rPr>
              <a:t>Simply posting recorded lectures or textual materials online, along with exams or quizzes, will not meet the federal (and HLC) guidelines and will be classified as a correspondence course. </a:t>
            </a:r>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28</a:t>
            </a:fld>
            <a:endParaRPr lang="en-US"/>
          </a:p>
        </p:txBody>
      </p:sp>
    </p:spTree>
    <p:extLst>
      <p:ext uri="{BB962C8B-B14F-4D97-AF65-F5344CB8AC3E}">
        <p14:creationId xmlns:p14="http://schemas.microsoft.com/office/powerpoint/2010/main" val="1149013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B1C1F"/>
                </a:solidFill>
                <a:effectLst/>
                <a:latin typeface="Lato"/>
              </a:rPr>
              <a:t>Direct instruction is the more straightforward of the two and would include pre-developed presentations, assessing student work. providing instructive feedback, diagnosing misconceptions, clarifying concepts, and referring students to additional resources or practice opportunities.</a:t>
            </a:r>
          </a:p>
          <a:p>
            <a:endParaRPr lang="en-US" b="0" i="0" dirty="0">
              <a:solidFill>
                <a:srgbClr val="3B1C1F"/>
              </a:solidFill>
              <a:effectLst/>
              <a:latin typeface="Lato"/>
            </a:endParaRPr>
          </a:p>
          <a:p>
            <a:r>
              <a:rPr lang="en-US" b="0" i="0" dirty="0">
                <a:solidFill>
                  <a:srgbClr val="3B1C1F"/>
                </a:solidFill>
                <a:effectLst/>
                <a:latin typeface="Lato"/>
              </a:rPr>
              <a:t>Facilitating discourse is more than simply requiring students to post to a discussion and reply to others.  It involves regularly reading and providing feedback on student postings, encouraging participation, moving the discussion forward when it stalls or gets off track, identifying and drawing out areas of agreement and disagreement, pointing out linkages, and helping students articulate shared understandings. </a:t>
            </a:r>
          </a:p>
          <a:p>
            <a:endParaRPr lang="en-US" b="0" i="0" dirty="0">
              <a:solidFill>
                <a:srgbClr val="3B1C1F"/>
              </a:solidFill>
              <a:effectLst/>
              <a:latin typeface="Lato"/>
            </a:endParaRPr>
          </a:p>
          <a:p>
            <a:r>
              <a:rPr lang="en-US" b="0" i="0" dirty="0">
                <a:solidFill>
                  <a:srgbClr val="3B1C1F"/>
                </a:solidFill>
                <a:effectLst/>
                <a:latin typeface="Lato"/>
              </a:rPr>
              <a:t>Ways you may naturally already have presence:</a:t>
            </a:r>
          </a:p>
          <a:p>
            <a:pPr marL="171450" indent="-171450">
              <a:buFont typeface="Arial" panose="020B0604020202020204" pitchFamily="34" charset="0"/>
              <a:buChar char="•"/>
            </a:pPr>
            <a:r>
              <a:rPr lang="en-US" b="0" i="0" dirty="0">
                <a:solidFill>
                  <a:srgbClr val="3B1C1F"/>
                </a:solidFill>
                <a:effectLst/>
                <a:latin typeface="Lato"/>
              </a:rPr>
              <a:t>Introduction video or note</a:t>
            </a:r>
          </a:p>
          <a:p>
            <a:pPr marL="171450" indent="-171450">
              <a:buFont typeface="Arial" panose="020B0604020202020204" pitchFamily="34" charset="0"/>
              <a:buChar char="•"/>
            </a:pPr>
            <a:r>
              <a:rPr lang="en-US" b="0" i="0" dirty="0">
                <a:solidFill>
                  <a:srgbClr val="3B1C1F"/>
                </a:solidFill>
                <a:effectLst/>
                <a:latin typeface="Lato"/>
              </a:rPr>
              <a:t>Mini lectures/videos</a:t>
            </a:r>
          </a:p>
          <a:p>
            <a:pPr marL="171450" indent="-171450">
              <a:buFont typeface="Arial" panose="020B0604020202020204" pitchFamily="34" charset="0"/>
              <a:buChar char="•"/>
            </a:pPr>
            <a:r>
              <a:rPr lang="en-US" b="0" i="0" dirty="0">
                <a:solidFill>
                  <a:srgbClr val="3B1C1F"/>
                </a:solidFill>
                <a:effectLst/>
                <a:latin typeface="Lato"/>
              </a:rPr>
              <a:t>Written commentary on a topic</a:t>
            </a:r>
          </a:p>
          <a:p>
            <a:pPr marL="171450" indent="-171450">
              <a:buFont typeface="Arial" panose="020B0604020202020204" pitchFamily="34" charset="0"/>
              <a:buChar char="•"/>
            </a:pPr>
            <a:r>
              <a:rPr lang="en-US" b="0" i="0" dirty="0">
                <a:solidFill>
                  <a:srgbClr val="3B1C1F"/>
                </a:solidFill>
                <a:effectLst/>
                <a:latin typeface="Lato"/>
              </a:rPr>
              <a:t>Assessment feedback</a:t>
            </a:r>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29</a:t>
            </a:fld>
            <a:endParaRPr lang="en-US"/>
          </a:p>
        </p:txBody>
      </p:sp>
    </p:spTree>
    <p:extLst>
      <p:ext uri="{BB962C8B-B14F-4D97-AF65-F5344CB8AC3E}">
        <p14:creationId xmlns:p14="http://schemas.microsoft.com/office/powerpoint/2010/main" val="1521554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might be projects, or discussions, experiential or service learning opportunities, </a:t>
            </a:r>
            <a:r>
              <a:rPr lang="en-US" dirty="0" err="1"/>
              <a:t>etc</a:t>
            </a:r>
            <a:r>
              <a:rPr lang="en-US" dirty="0"/>
              <a:t> that help build up to a summative assessment.</a:t>
            </a:r>
          </a:p>
          <a:p>
            <a:endParaRPr lang="en-US" dirty="0"/>
          </a:p>
        </p:txBody>
      </p:sp>
      <p:sp>
        <p:nvSpPr>
          <p:cNvPr id="4" name="Slide Number Placeholder 3"/>
          <p:cNvSpPr>
            <a:spLocks noGrp="1"/>
          </p:cNvSpPr>
          <p:nvPr>
            <p:ph type="sldNum" sz="quarter" idx="5"/>
          </p:nvPr>
        </p:nvSpPr>
        <p:spPr/>
        <p:txBody>
          <a:bodyPr/>
          <a:lstStyle/>
          <a:p>
            <a:fld id="{776B36F7-189F-4BFE-974E-28B000812EC5}" type="slidenum">
              <a:rPr lang="en-US" smtClean="0"/>
              <a:t>30</a:t>
            </a:fld>
            <a:endParaRPr lang="en-US"/>
          </a:p>
        </p:txBody>
      </p:sp>
    </p:spTree>
    <p:extLst>
      <p:ext uri="{BB962C8B-B14F-4D97-AF65-F5344CB8AC3E}">
        <p14:creationId xmlns:p14="http://schemas.microsoft.com/office/powerpoint/2010/main" val="3800170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It’s important to balance all three throughout your course, Teacher, Cognitive, and Social presence.</a:t>
            </a:r>
          </a:p>
        </p:txBody>
      </p:sp>
      <p:sp>
        <p:nvSpPr>
          <p:cNvPr id="4" name="Slide Number Placeholder 3"/>
          <p:cNvSpPr>
            <a:spLocks noGrp="1"/>
          </p:cNvSpPr>
          <p:nvPr>
            <p:ph type="sldNum" sz="quarter" idx="5"/>
          </p:nvPr>
        </p:nvSpPr>
        <p:spPr/>
        <p:txBody>
          <a:bodyPr/>
          <a:lstStyle/>
          <a:p>
            <a:fld id="{776B36F7-189F-4BFE-974E-28B000812EC5}" type="slidenum">
              <a:rPr lang="en-US" smtClean="0"/>
              <a:t>31</a:t>
            </a:fld>
            <a:endParaRPr lang="en-US"/>
          </a:p>
        </p:txBody>
      </p:sp>
    </p:spTree>
    <p:extLst>
      <p:ext uri="{BB962C8B-B14F-4D97-AF65-F5344CB8AC3E}">
        <p14:creationId xmlns:p14="http://schemas.microsoft.com/office/powerpoint/2010/main" val="3293660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 into breakout rooms/groups depending on number of participants and needs.</a:t>
            </a:r>
          </a:p>
        </p:txBody>
      </p:sp>
      <p:sp>
        <p:nvSpPr>
          <p:cNvPr id="4" name="Slide Number Placeholder 3"/>
          <p:cNvSpPr>
            <a:spLocks noGrp="1"/>
          </p:cNvSpPr>
          <p:nvPr>
            <p:ph type="sldNum" sz="quarter" idx="5"/>
          </p:nvPr>
        </p:nvSpPr>
        <p:spPr/>
        <p:txBody>
          <a:bodyPr/>
          <a:lstStyle/>
          <a:p>
            <a:fld id="{776B36F7-189F-4BFE-974E-28B000812EC5}" type="slidenum">
              <a:rPr lang="en-US" smtClean="0"/>
              <a:t>32</a:t>
            </a:fld>
            <a:endParaRPr lang="en-US"/>
          </a:p>
        </p:txBody>
      </p:sp>
    </p:spTree>
    <p:extLst>
      <p:ext uri="{BB962C8B-B14F-4D97-AF65-F5344CB8AC3E}">
        <p14:creationId xmlns:p14="http://schemas.microsoft.com/office/powerpoint/2010/main" val="1556463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4F36-F747-D347-B4ED-6C47DCDF53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F8A3B2-D9E0-5E42-8541-C8A0280D2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696A76-84D5-2440-896E-4B019719ADCC}"/>
              </a:ext>
            </a:extLst>
          </p:cNvPr>
          <p:cNvSpPr>
            <a:spLocks noGrp="1"/>
          </p:cNvSpPr>
          <p:nvPr>
            <p:ph type="dt" sz="half" idx="10"/>
          </p:nvPr>
        </p:nvSpPr>
        <p:spPr/>
        <p:txBody>
          <a:bodyPr/>
          <a:lstStyle/>
          <a:p>
            <a:fld id="{BBD0E62B-BB73-4BE8-82A0-983AE6E819FA}" type="datetime1">
              <a:rPr lang="en-US" smtClean="0"/>
              <a:t>8/3/2020</a:t>
            </a:fld>
            <a:endParaRPr lang="en-US"/>
          </a:p>
        </p:txBody>
      </p:sp>
      <p:sp>
        <p:nvSpPr>
          <p:cNvPr id="5" name="Footer Placeholder 4">
            <a:extLst>
              <a:ext uri="{FF2B5EF4-FFF2-40B4-BE49-F238E27FC236}">
                <a16:creationId xmlns:a16="http://schemas.microsoft.com/office/drawing/2014/main" id="{6EDF2156-77B7-8C41-B4F4-1CEF71862CA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13E81F84-5638-084C-8DA4-89806F98AEBE}"/>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7" name="Picture 6">
            <a:extLst>
              <a:ext uri="{FF2B5EF4-FFF2-40B4-BE49-F238E27FC236}">
                <a16:creationId xmlns:a16="http://schemas.microsoft.com/office/drawing/2014/main" id="{1D97CB62-3027-A74C-B02E-B6A7507546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076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47F3F-8DB7-F648-9DF5-02BE8D861977}"/>
              </a:ext>
            </a:extLst>
          </p:cNvPr>
          <p:cNvSpPr>
            <a:spLocks noGrp="1"/>
          </p:cNvSpPr>
          <p:nvPr>
            <p:ph type="title"/>
          </p:nvPr>
        </p:nvSpPr>
        <p:spPr/>
        <p:txBody>
          <a:bodyPr/>
          <a:lstStyle>
            <a:lvl1pPr>
              <a:defRPr>
                <a:solidFill>
                  <a:srgbClr val="444550"/>
                </a:solidFill>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3D62F35-8A17-6548-BE16-95CB49485208}"/>
              </a:ext>
            </a:extLst>
          </p:cNvPr>
          <p:cNvSpPr>
            <a:spLocks noGrp="1"/>
          </p:cNvSpPr>
          <p:nvPr>
            <p:ph idx="1"/>
          </p:nvPr>
        </p:nvSpPr>
        <p:spPr/>
        <p:txBody>
          <a:bodyPr/>
          <a:lstStyle>
            <a:lvl1pPr>
              <a:defRPr>
                <a:solidFill>
                  <a:srgbClr val="444550"/>
                </a:solidFill>
                <a:latin typeface="Century Gothic" panose="020B0502020202020204" pitchFamily="34" charset="0"/>
              </a:defRPr>
            </a:lvl1pPr>
            <a:lvl2pPr>
              <a:defRPr>
                <a:solidFill>
                  <a:schemeClr val="accent1"/>
                </a:solidFill>
                <a:latin typeface="Century Gothic" panose="020B0502020202020204" pitchFamily="34" charset="0"/>
              </a:defRPr>
            </a:lvl2pPr>
            <a:lvl3pPr>
              <a:defRPr>
                <a:solidFill>
                  <a:schemeClr val="accent2"/>
                </a:solidFill>
                <a:latin typeface="Century Gothic" panose="020B0502020202020204" pitchFamily="34" charset="0"/>
              </a:defRPr>
            </a:lvl3pPr>
            <a:lvl4pPr>
              <a:defRPr>
                <a:solidFill>
                  <a:schemeClr val="accent3"/>
                </a:solidFill>
                <a:latin typeface="Century Gothic" panose="020B0502020202020204" pitchFamily="34" charset="0"/>
              </a:defRPr>
            </a:lvl4pPr>
            <a:lvl5pPr>
              <a:defRPr>
                <a:solidFill>
                  <a:schemeClr val="accent5"/>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84B757-B16E-6C4A-B01F-045808B0A2C5}"/>
              </a:ext>
            </a:extLst>
          </p:cNvPr>
          <p:cNvSpPr>
            <a:spLocks noGrp="1"/>
          </p:cNvSpPr>
          <p:nvPr>
            <p:ph type="dt" sz="half" idx="10"/>
          </p:nvPr>
        </p:nvSpPr>
        <p:spPr/>
        <p:txBody>
          <a:bodyPr/>
          <a:lstStyle>
            <a:lvl1pPr>
              <a:defRPr>
                <a:latin typeface="Century Gothic" panose="020B0502020202020204" pitchFamily="34" charset="0"/>
              </a:defRPr>
            </a:lvl1pPr>
          </a:lstStyle>
          <a:p>
            <a:fld id="{40DA9AD0-0744-4F0C-B2D7-99265DA6F0BF}" type="datetime1">
              <a:rPr lang="en-US" smtClean="0"/>
              <a:t>8/3/2020</a:t>
            </a:fld>
            <a:endParaRPr lang="en-US"/>
          </a:p>
        </p:txBody>
      </p:sp>
      <p:sp>
        <p:nvSpPr>
          <p:cNvPr id="5" name="Footer Placeholder 4">
            <a:extLst>
              <a:ext uri="{FF2B5EF4-FFF2-40B4-BE49-F238E27FC236}">
                <a16:creationId xmlns:a16="http://schemas.microsoft.com/office/drawing/2014/main" id="{25A3EB65-D254-EB49-B495-D7CED0DFEE5B}"/>
              </a:ext>
            </a:extLst>
          </p:cNvPr>
          <p:cNvSpPr>
            <a:spLocks noGrp="1"/>
          </p:cNvSpPr>
          <p:nvPr>
            <p:ph type="ftr" sz="quarter" idx="11"/>
          </p:nvPr>
        </p:nvSpPr>
        <p:spPr/>
        <p:txBody>
          <a:bodyPr/>
          <a:lstStyle>
            <a:lvl1pPr>
              <a:defRPr>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44F1A045-5051-4247-989C-894A7636FE7C}"/>
              </a:ext>
            </a:extLst>
          </p:cNvPr>
          <p:cNvSpPr>
            <a:spLocks noGrp="1"/>
          </p:cNvSpPr>
          <p:nvPr>
            <p:ph type="sldNum" sz="quarter" idx="12"/>
          </p:nvPr>
        </p:nvSpPr>
        <p:spPr/>
        <p:txBody>
          <a:bodyPr/>
          <a:lstStyle>
            <a:lvl1pPr>
              <a:defRPr>
                <a:latin typeface="Century Gothic" panose="020B0502020202020204" pitchFamily="34" charset="0"/>
              </a:defRPr>
            </a:lvl1pPr>
          </a:lstStyle>
          <a:p>
            <a:fld id="{B65ACDB8-4ED2-7041-81C5-52BA8840BDB0}" type="slidenum">
              <a:rPr lang="en-US" smtClean="0"/>
              <a:pPr/>
              <a:t>‹#›</a:t>
            </a:fld>
            <a:endParaRPr lang="en-US"/>
          </a:p>
        </p:txBody>
      </p:sp>
      <p:sp>
        <p:nvSpPr>
          <p:cNvPr id="9" name="Rectangle 8">
            <a:extLst>
              <a:ext uri="{FF2B5EF4-FFF2-40B4-BE49-F238E27FC236}">
                <a16:creationId xmlns:a16="http://schemas.microsoft.com/office/drawing/2014/main" id="{2004FE7B-AD07-D94C-9F85-13D967031A6D}"/>
              </a:ext>
            </a:extLst>
          </p:cNvPr>
          <p:cNvSpPr/>
          <p:nvPr userDrawn="1"/>
        </p:nvSpPr>
        <p:spPr>
          <a:xfrm>
            <a:off x="0" y="5414963"/>
            <a:ext cx="12192000" cy="1443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pic>
        <p:nvPicPr>
          <p:cNvPr id="8" name="Picture 7">
            <a:extLst>
              <a:ext uri="{FF2B5EF4-FFF2-40B4-BE49-F238E27FC236}">
                <a16:creationId xmlns:a16="http://schemas.microsoft.com/office/drawing/2014/main" id="{DA15BF88-CB9A-C347-875B-795857955C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94050" y="5610228"/>
            <a:ext cx="5803900" cy="939800"/>
          </a:xfrm>
          <a:prstGeom prst="rect">
            <a:avLst/>
          </a:prstGeom>
        </p:spPr>
      </p:pic>
    </p:spTree>
    <p:extLst>
      <p:ext uri="{BB962C8B-B14F-4D97-AF65-F5344CB8AC3E}">
        <p14:creationId xmlns:p14="http://schemas.microsoft.com/office/powerpoint/2010/main" val="419980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E3F83-FC1E-3641-AC15-73B37C9CB2EA}"/>
              </a:ext>
            </a:extLst>
          </p:cNvPr>
          <p:cNvSpPr>
            <a:spLocks noGrp="1"/>
          </p:cNvSpPr>
          <p:nvPr>
            <p:ph type="title"/>
          </p:nvPr>
        </p:nvSpPr>
        <p:spPr>
          <a:xfrm>
            <a:off x="831850" y="1709738"/>
            <a:ext cx="10515600" cy="2852737"/>
          </a:xfrm>
        </p:spPr>
        <p:txBody>
          <a:bodyPr anchor="b"/>
          <a:lstStyle>
            <a:lvl1pPr>
              <a:defRPr sz="6000">
                <a:solidFill>
                  <a:srgbClr val="44455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3341C2E-04F8-ED4E-8207-9C4CB2F1FD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73EA4-50C3-7340-B610-7FD0ABFE710F}"/>
              </a:ext>
            </a:extLst>
          </p:cNvPr>
          <p:cNvSpPr>
            <a:spLocks noGrp="1"/>
          </p:cNvSpPr>
          <p:nvPr>
            <p:ph type="dt" sz="half" idx="10"/>
          </p:nvPr>
        </p:nvSpPr>
        <p:spPr/>
        <p:txBody>
          <a:bodyPr/>
          <a:lstStyle/>
          <a:p>
            <a:fld id="{3D68DB52-5DD6-4344-8E01-3F2A3BA358AE}" type="datetime1">
              <a:rPr lang="en-US" smtClean="0"/>
              <a:t>8/3/2020</a:t>
            </a:fld>
            <a:endParaRPr lang="en-US"/>
          </a:p>
        </p:txBody>
      </p:sp>
      <p:sp>
        <p:nvSpPr>
          <p:cNvPr id="5" name="Footer Placeholder 4">
            <a:extLst>
              <a:ext uri="{FF2B5EF4-FFF2-40B4-BE49-F238E27FC236}">
                <a16:creationId xmlns:a16="http://schemas.microsoft.com/office/drawing/2014/main" id="{EE74B773-C09F-9C43-B53F-D41C8B969E2F}"/>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632BA108-AD2A-C147-9A85-28ED3532F164}"/>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877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9C9-FBF6-1C42-A502-6D6085CE9D1E}"/>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09727D-D4E7-4443-82D3-07B4245C64C0}"/>
              </a:ext>
            </a:extLst>
          </p:cNvPr>
          <p:cNvSpPr>
            <a:spLocks noGrp="1"/>
          </p:cNvSpPr>
          <p:nvPr>
            <p:ph sz="half" idx="1"/>
          </p:nvPr>
        </p:nvSpPr>
        <p:spPr>
          <a:xfrm>
            <a:off x="838200" y="1825625"/>
            <a:ext cx="5181600" cy="4351338"/>
          </a:xfrm>
        </p:spPr>
        <p:txBody>
          <a:bodyPr/>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B257326-8E0A-8945-B441-7B34AA4B2892}"/>
              </a:ext>
            </a:extLst>
          </p:cNvPr>
          <p:cNvSpPr>
            <a:spLocks noGrp="1"/>
          </p:cNvSpPr>
          <p:nvPr>
            <p:ph sz="half" idx="2"/>
          </p:nvPr>
        </p:nvSpPr>
        <p:spPr>
          <a:xfrm>
            <a:off x="6172200" y="1825625"/>
            <a:ext cx="5181600" cy="4351338"/>
          </a:xfrm>
        </p:spPr>
        <p:txBody>
          <a:bodyPr/>
          <a:lstStyle>
            <a:lvl1pPr>
              <a:defRPr>
                <a:solidFill>
                  <a:srgbClr val="444550"/>
                </a:solidFill>
              </a:defRPr>
            </a:lvl1pPr>
            <a:lvl2pPr>
              <a:defRPr>
                <a:solidFill>
                  <a:schemeClr val="tx2"/>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E62B4703-EA05-2B45-A93A-4445157A3E62}"/>
              </a:ext>
            </a:extLst>
          </p:cNvPr>
          <p:cNvSpPr>
            <a:spLocks noGrp="1"/>
          </p:cNvSpPr>
          <p:nvPr>
            <p:ph type="dt" sz="half" idx="10"/>
          </p:nvPr>
        </p:nvSpPr>
        <p:spPr/>
        <p:txBody>
          <a:bodyPr/>
          <a:lstStyle>
            <a:lvl1pPr>
              <a:defRPr>
                <a:solidFill>
                  <a:srgbClr val="444550"/>
                </a:solidFill>
              </a:defRPr>
            </a:lvl1pPr>
          </a:lstStyle>
          <a:p>
            <a:fld id="{1425153E-6F00-4295-B50A-FD41AF5E5235}" type="datetime1">
              <a:rPr lang="en-US" smtClean="0"/>
              <a:t>8/3/2020</a:t>
            </a:fld>
            <a:endParaRPr lang="en-US"/>
          </a:p>
        </p:txBody>
      </p:sp>
      <p:sp>
        <p:nvSpPr>
          <p:cNvPr id="6" name="Footer Placeholder 5">
            <a:extLst>
              <a:ext uri="{FF2B5EF4-FFF2-40B4-BE49-F238E27FC236}">
                <a16:creationId xmlns:a16="http://schemas.microsoft.com/office/drawing/2014/main" id="{E4DAD5F5-680F-9742-9151-3E9A25F0473C}"/>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D8C6C9AD-6381-B749-9CA7-9F6BD3FFB9B9}"/>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54135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8852-6C28-7D4E-A5AE-E5AACAFCD433}"/>
              </a:ext>
            </a:extLst>
          </p:cNvPr>
          <p:cNvSpPr>
            <a:spLocks noGrp="1"/>
          </p:cNvSpPr>
          <p:nvPr>
            <p:ph type="title"/>
          </p:nvPr>
        </p:nvSpPr>
        <p:spPr>
          <a:xfrm>
            <a:off x="839788" y="365125"/>
            <a:ext cx="10515600" cy="1325563"/>
          </a:xfrm>
        </p:spPr>
        <p:txBody>
          <a:bodyPr/>
          <a:lstStyle>
            <a:lvl1pPr>
              <a:defRPr>
                <a:solidFill>
                  <a:srgbClr val="44455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0ED351D-B349-2C41-9251-E34ACD485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6F6BD1-62B1-EB48-84B9-98FD6D7FCD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B6AC9D-778E-7A43-A2CC-26740C4F68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BF173-904B-0B4F-941E-3EEB994C37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C4DB85-19E6-0E46-871B-AAA43E9632B0}"/>
              </a:ext>
            </a:extLst>
          </p:cNvPr>
          <p:cNvSpPr>
            <a:spLocks noGrp="1"/>
          </p:cNvSpPr>
          <p:nvPr>
            <p:ph type="dt" sz="half" idx="10"/>
          </p:nvPr>
        </p:nvSpPr>
        <p:spPr/>
        <p:txBody>
          <a:bodyPr/>
          <a:lstStyle/>
          <a:p>
            <a:fld id="{33D565A6-EB5A-4781-90A8-1F5918D2E635}" type="datetime1">
              <a:rPr lang="en-US" smtClean="0"/>
              <a:t>8/3/2020</a:t>
            </a:fld>
            <a:endParaRPr lang="en-US"/>
          </a:p>
        </p:txBody>
      </p:sp>
      <p:sp>
        <p:nvSpPr>
          <p:cNvPr id="8" name="Footer Placeholder 7">
            <a:extLst>
              <a:ext uri="{FF2B5EF4-FFF2-40B4-BE49-F238E27FC236}">
                <a16:creationId xmlns:a16="http://schemas.microsoft.com/office/drawing/2014/main" id="{43733AE0-3082-354B-B273-595ADA9425B2}"/>
              </a:ext>
            </a:extLst>
          </p:cNvPr>
          <p:cNvSpPr>
            <a:spLocks noGrp="1"/>
          </p:cNvSpPr>
          <p:nvPr>
            <p:ph type="ftr" sz="quarter" idx="11"/>
          </p:nvPr>
        </p:nvSpPr>
        <p:spPr/>
        <p:txBody>
          <a:bodyPr/>
          <a:lstStyle/>
          <a:p>
            <a:r>
              <a:rPr lang="en-US"/>
              <a:t>ETM</a:t>
            </a:r>
          </a:p>
        </p:txBody>
      </p:sp>
      <p:sp>
        <p:nvSpPr>
          <p:cNvPr id="9" name="Slide Number Placeholder 8">
            <a:extLst>
              <a:ext uri="{FF2B5EF4-FFF2-40B4-BE49-F238E27FC236}">
                <a16:creationId xmlns:a16="http://schemas.microsoft.com/office/drawing/2014/main" id="{8465A90E-4783-AC49-B685-C5D970FD7B7E}"/>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1830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17EF-3B9C-5A48-85D3-45017082CD36}"/>
              </a:ext>
            </a:extLst>
          </p:cNvPr>
          <p:cNvSpPr>
            <a:spLocks noGrp="1"/>
          </p:cNvSpPr>
          <p:nvPr>
            <p:ph type="title"/>
          </p:nvPr>
        </p:nvSpPr>
        <p:spPr/>
        <p:txBody>
          <a:bodyPr/>
          <a:lstStyle>
            <a:lvl1pPr>
              <a:defRPr>
                <a:solidFill>
                  <a:srgbClr val="44455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B248FCAF-E3C8-1D46-86F7-9D5CFFF2DA27}"/>
              </a:ext>
            </a:extLst>
          </p:cNvPr>
          <p:cNvSpPr>
            <a:spLocks noGrp="1"/>
          </p:cNvSpPr>
          <p:nvPr>
            <p:ph type="dt" sz="half" idx="10"/>
          </p:nvPr>
        </p:nvSpPr>
        <p:spPr/>
        <p:txBody>
          <a:bodyPr/>
          <a:lstStyle/>
          <a:p>
            <a:fld id="{5D207392-E61D-4A5C-ABEC-CA67F9F824EF}" type="datetime1">
              <a:rPr lang="en-US" smtClean="0"/>
              <a:t>8/3/2020</a:t>
            </a:fld>
            <a:endParaRPr lang="en-US"/>
          </a:p>
        </p:txBody>
      </p:sp>
      <p:sp>
        <p:nvSpPr>
          <p:cNvPr id="4" name="Footer Placeholder 3">
            <a:extLst>
              <a:ext uri="{FF2B5EF4-FFF2-40B4-BE49-F238E27FC236}">
                <a16:creationId xmlns:a16="http://schemas.microsoft.com/office/drawing/2014/main" id="{84D7A6EF-AD13-3A4A-A222-A3B41AA6D859}"/>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6B106A-AA02-1D4A-A699-BE70F6D313F4}"/>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6" name="Picture 5" descr="A picture containing building, clock, door, light&#10;&#10;Description automatically generated">
            <a:extLst>
              <a:ext uri="{FF2B5EF4-FFF2-40B4-BE49-F238E27FC236}">
                <a16:creationId xmlns:a16="http://schemas.microsoft.com/office/drawing/2014/main" id="{C4DDE3C3-69B1-3E4B-A423-793BCC57D145}"/>
              </a:ext>
            </a:extLst>
          </p:cNvPr>
          <p:cNvPicPr>
            <a:picLocks noChangeAspect="1"/>
          </p:cNvPicPr>
          <p:nvPr userDrawn="1"/>
        </p:nvPicPr>
        <p:blipFill>
          <a:blip r:embed="rId2"/>
          <a:stretch>
            <a:fillRect/>
          </a:stretch>
        </p:blipFill>
        <p:spPr>
          <a:xfrm>
            <a:off x="9977678" y="5578475"/>
            <a:ext cx="1742834" cy="777875"/>
          </a:xfrm>
          <a:prstGeom prst="rect">
            <a:avLst/>
          </a:prstGeom>
        </p:spPr>
      </p:pic>
    </p:spTree>
    <p:extLst>
      <p:ext uri="{BB962C8B-B14F-4D97-AF65-F5344CB8AC3E}">
        <p14:creationId xmlns:p14="http://schemas.microsoft.com/office/powerpoint/2010/main" val="311449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B958ED-A48B-6140-AB30-B6420897A0D6}"/>
              </a:ext>
            </a:extLst>
          </p:cNvPr>
          <p:cNvSpPr>
            <a:spLocks noGrp="1"/>
          </p:cNvSpPr>
          <p:nvPr>
            <p:ph type="dt" sz="half" idx="10"/>
          </p:nvPr>
        </p:nvSpPr>
        <p:spPr/>
        <p:txBody>
          <a:bodyPr/>
          <a:lstStyle/>
          <a:p>
            <a:fld id="{F8FBC898-0F6A-4D23-8AAD-B726C7E2D04C}" type="datetime1">
              <a:rPr lang="en-US" smtClean="0"/>
              <a:t>8/3/2020</a:t>
            </a:fld>
            <a:endParaRPr lang="en-US"/>
          </a:p>
        </p:txBody>
      </p:sp>
      <p:sp>
        <p:nvSpPr>
          <p:cNvPr id="3" name="Footer Placeholder 2">
            <a:extLst>
              <a:ext uri="{FF2B5EF4-FFF2-40B4-BE49-F238E27FC236}">
                <a16:creationId xmlns:a16="http://schemas.microsoft.com/office/drawing/2014/main" id="{9659C37A-7A82-1643-9C5B-A69E8B9A8EA9}"/>
              </a:ext>
            </a:extLst>
          </p:cNvPr>
          <p:cNvSpPr>
            <a:spLocks noGrp="1"/>
          </p:cNvSpPr>
          <p:nvPr>
            <p:ph type="ftr" sz="quarter" idx="11"/>
          </p:nvPr>
        </p:nvSpPr>
        <p:spPr/>
        <p:txBody>
          <a:bodyPr/>
          <a:lstStyle/>
          <a:p>
            <a:r>
              <a:rPr lang="en-US"/>
              <a:t>ETM</a:t>
            </a:r>
          </a:p>
        </p:txBody>
      </p:sp>
      <p:sp>
        <p:nvSpPr>
          <p:cNvPr id="4" name="Slide Number Placeholder 3">
            <a:extLst>
              <a:ext uri="{FF2B5EF4-FFF2-40B4-BE49-F238E27FC236}">
                <a16:creationId xmlns:a16="http://schemas.microsoft.com/office/drawing/2014/main" id="{89367A56-3F40-224F-A5EB-DC4545BE1D18}"/>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31903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8E84-A48B-6B4D-A343-8EA064C2B429}"/>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B45D50D-63E8-B34C-8048-04F4E65EAF00}"/>
              </a:ext>
            </a:extLst>
          </p:cNvPr>
          <p:cNvSpPr>
            <a:spLocks noGrp="1"/>
          </p:cNvSpPr>
          <p:nvPr>
            <p:ph idx="1"/>
          </p:nvPr>
        </p:nvSpPr>
        <p:spPr>
          <a:xfrm>
            <a:off x="5183188" y="987425"/>
            <a:ext cx="6172200" cy="4873625"/>
          </a:xfrm>
        </p:spPr>
        <p:txBody>
          <a:bodyPr/>
          <a:lstStyle>
            <a:lvl1pPr>
              <a:defRPr sz="3200">
                <a:solidFill>
                  <a:srgbClr val="444550"/>
                </a:solidFill>
              </a:defRPr>
            </a:lvl1pPr>
            <a:lvl2pPr>
              <a:defRPr sz="2800">
                <a:solidFill>
                  <a:schemeClr val="accent1"/>
                </a:solidFill>
              </a:defRPr>
            </a:lvl2pPr>
            <a:lvl3pPr>
              <a:defRPr sz="2400">
                <a:solidFill>
                  <a:schemeClr val="accent2"/>
                </a:solidFill>
              </a:defRPr>
            </a:lvl3pPr>
            <a:lvl4pPr>
              <a:defRPr sz="2000">
                <a:solidFill>
                  <a:schemeClr val="accent3"/>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850EE23-08E8-1144-9DE9-D440E1E3F890}"/>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F3EB5A-2A02-F944-B1B4-43CCA5E6A939}"/>
              </a:ext>
            </a:extLst>
          </p:cNvPr>
          <p:cNvSpPr>
            <a:spLocks noGrp="1"/>
          </p:cNvSpPr>
          <p:nvPr>
            <p:ph type="dt" sz="half" idx="10"/>
          </p:nvPr>
        </p:nvSpPr>
        <p:spPr/>
        <p:txBody>
          <a:bodyPr/>
          <a:lstStyle>
            <a:lvl1pPr>
              <a:defRPr>
                <a:solidFill>
                  <a:srgbClr val="444550"/>
                </a:solidFill>
              </a:defRPr>
            </a:lvl1pPr>
          </a:lstStyle>
          <a:p>
            <a:fld id="{019A116C-718A-484C-8072-8654A02E21D0}" type="datetime1">
              <a:rPr lang="en-US" smtClean="0"/>
              <a:t>8/3/2020</a:t>
            </a:fld>
            <a:endParaRPr lang="en-US"/>
          </a:p>
        </p:txBody>
      </p:sp>
      <p:sp>
        <p:nvSpPr>
          <p:cNvPr id="6" name="Footer Placeholder 5">
            <a:extLst>
              <a:ext uri="{FF2B5EF4-FFF2-40B4-BE49-F238E27FC236}">
                <a16:creationId xmlns:a16="http://schemas.microsoft.com/office/drawing/2014/main" id="{6E4457A7-7326-644A-9B8A-7C4E93E10E31}"/>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C920EC1B-E015-9E48-ACB3-E383840F1EA3}"/>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35873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6C0A-7625-D345-B5BF-03250C15BE52}"/>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684C9D9-F2C5-364A-B272-BCE1C1BEBB11}"/>
              </a:ext>
            </a:extLst>
          </p:cNvPr>
          <p:cNvSpPr>
            <a:spLocks noGrp="1"/>
          </p:cNvSpPr>
          <p:nvPr>
            <p:ph type="pic" idx="1"/>
          </p:nvPr>
        </p:nvSpPr>
        <p:spPr>
          <a:xfrm>
            <a:off x="5183188" y="987425"/>
            <a:ext cx="6172200" cy="4873625"/>
          </a:xfrm>
        </p:spPr>
        <p:txBody>
          <a:bodyPr/>
          <a:lstStyle>
            <a:lvl1pPr marL="0" indent="0">
              <a:buNone/>
              <a:defRPr sz="3200">
                <a:solidFill>
                  <a:srgbClr val="44455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B44287-32C2-2E49-B639-A6B48C87D1FD}"/>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43E89-2BF0-3F43-B5D2-C6D7AC355615}"/>
              </a:ext>
            </a:extLst>
          </p:cNvPr>
          <p:cNvSpPr>
            <a:spLocks noGrp="1"/>
          </p:cNvSpPr>
          <p:nvPr>
            <p:ph type="dt" sz="half" idx="10"/>
          </p:nvPr>
        </p:nvSpPr>
        <p:spPr/>
        <p:txBody>
          <a:bodyPr/>
          <a:lstStyle>
            <a:lvl1pPr>
              <a:defRPr>
                <a:solidFill>
                  <a:srgbClr val="444550"/>
                </a:solidFill>
              </a:defRPr>
            </a:lvl1pPr>
          </a:lstStyle>
          <a:p>
            <a:fld id="{583A3677-8197-4F51-A3F8-40EAF304D41A}" type="datetime1">
              <a:rPr lang="en-US" smtClean="0"/>
              <a:t>8/3/2020</a:t>
            </a:fld>
            <a:endParaRPr lang="en-US"/>
          </a:p>
        </p:txBody>
      </p:sp>
      <p:sp>
        <p:nvSpPr>
          <p:cNvPr id="6" name="Footer Placeholder 5">
            <a:extLst>
              <a:ext uri="{FF2B5EF4-FFF2-40B4-BE49-F238E27FC236}">
                <a16:creationId xmlns:a16="http://schemas.microsoft.com/office/drawing/2014/main" id="{7EC96B9B-AC7D-C840-A01A-5F2D4F024E8D}"/>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BDACA33D-87BF-7B4E-9B12-0EDF9B1345D8}"/>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90426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4B0B-FB4A-ED4C-B27E-5A727E95B28F}"/>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FE7CC6F7-90CB-FD42-9242-EC2921B0B174}"/>
              </a:ext>
            </a:extLst>
          </p:cNvPr>
          <p:cNvSpPr>
            <a:spLocks noGrp="1"/>
          </p:cNvSpPr>
          <p:nvPr>
            <p:ph type="body" orient="vert" idx="1"/>
          </p:nvPr>
        </p:nvSpPr>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E842919-D6E0-544D-916E-8F1A00ABB727}"/>
              </a:ext>
            </a:extLst>
          </p:cNvPr>
          <p:cNvSpPr>
            <a:spLocks noGrp="1"/>
          </p:cNvSpPr>
          <p:nvPr>
            <p:ph type="dt" sz="half" idx="10"/>
          </p:nvPr>
        </p:nvSpPr>
        <p:spPr/>
        <p:txBody>
          <a:bodyPr/>
          <a:lstStyle>
            <a:lvl1pPr>
              <a:defRPr>
                <a:solidFill>
                  <a:srgbClr val="444550"/>
                </a:solidFill>
              </a:defRPr>
            </a:lvl1pPr>
          </a:lstStyle>
          <a:p>
            <a:fld id="{2E7294BC-15E1-4AFB-99AC-3D07DC617194}" type="datetime1">
              <a:rPr lang="en-US" smtClean="0"/>
              <a:t>8/3/2020</a:t>
            </a:fld>
            <a:endParaRPr lang="en-US"/>
          </a:p>
        </p:txBody>
      </p:sp>
      <p:sp>
        <p:nvSpPr>
          <p:cNvPr id="5" name="Footer Placeholder 4">
            <a:extLst>
              <a:ext uri="{FF2B5EF4-FFF2-40B4-BE49-F238E27FC236}">
                <a16:creationId xmlns:a16="http://schemas.microsoft.com/office/drawing/2014/main" id="{B94CD058-F2EF-AF4B-A5DA-C26428D2AD8E}"/>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D25822DA-2213-DB42-A357-BB8178A2EDD7}"/>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18441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448AE-8748-054E-A5D5-2AEED5BE7BAB}"/>
              </a:ext>
            </a:extLst>
          </p:cNvPr>
          <p:cNvSpPr>
            <a:spLocks noGrp="1"/>
          </p:cNvSpPr>
          <p:nvPr>
            <p:ph type="title" orient="vert"/>
          </p:nvPr>
        </p:nvSpPr>
        <p:spPr>
          <a:xfrm>
            <a:off x="8724900" y="365125"/>
            <a:ext cx="2628900" cy="5811838"/>
          </a:xfrm>
        </p:spPr>
        <p:txBody>
          <a:bodyPr vert="eaVert"/>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5457786E-31B2-2A41-895D-7563BE0B9393}"/>
              </a:ext>
            </a:extLst>
          </p:cNvPr>
          <p:cNvSpPr>
            <a:spLocks noGrp="1"/>
          </p:cNvSpPr>
          <p:nvPr>
            <p:ph type="body" orient="vert" idx="1"/>
          </p:nvPr>
        </p:nvSpPr>
        <p:spPr>
          <a:xfrm>
            <a:off x="838200" y="365125"/>
            <a:ext cx="7734300" cy="5811838"/>
          </a:xfrm>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E3FC2CD-664D-8F40-8DB8-4029A864EB93}"/>
              </a:ext>
            </a:extLst>
          </p:cNvPr>
          <p:cNvSpPr>
            <a:spLocks noGrp="1"/>
          </p:cNvSpPr>
          <p:nvPr>
            <p:ph type="dt" sz="half" idx="10"/>
          </p:nvPr>
        </p:nvSpPr>
        <p:spPr/>
        <p:txBody>
          <a:bodyPr/>
          <a:lstStyle>
            <a:lvl1pPr>
              <a:defRPr>
                <a:solidFill>
                  <a:srgbClr val="444550"/>
                </a:solidFill>
              </a:defRPr>
            </a:lvl1pPr>
          </a:lstStyle>
          <a:p>
            <a:fld id="{1E34CDB6-6AE3-4752-B6C4-4599D64C1F6E}" type="datetime1">
              <a:rPr lang="en-US" smtClean="0"/>
              <a:t>8/3/2020</a:t>
            </a:fld>
            <a:endParaRPr lang="en-US"/>
          </a:p>
        </p:txBody>
      </p:sp>
      <p:sp>
        <p:nvSpPr>
          <p:cNvPr id="5" name="Footer Placeholder 4">
            <a:extLst>
              <a:ext uri="{FF2B5EF4-FFF2-40B4-BE49-F238E27FC236}">
                <a16:creationId xmlns:a16="http://schemas.microsoft.com/office/drawing/2014/main" id="{9A286C94-C967-B843-956D-D32C836D2BE2}"/>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010873C8-A74A-254A-B193-2DC0AD8AF2ED}"/>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57761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31B390-55A3-A343-9DB4-34E70823AE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0346BB6-41BA-2240-BEB7-2F88ED3B4F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BD4C03-E25B-B043-8AE9-331D564901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84F68FF1-1D29-4F58-B61F-257D044558A5}" type="datetime1">
              <a:rPr lang="en-US" smtClean="0"/>
              <a:t>8/3/2020</a:t>
            </a:fld>
            <a:endParaRPr lang="en-US"/>
          </a:p>
        </p:txBody>
      </p:sp>
      <p:sp>
        <p:nvSpPr>
          <p:cNvPr id="5" name="Footer Placeholder 4">
            <a:extLst>
              <a:ext uri="{FF2B5EF4-FFF2-40B4-BE49-F238E27FC236}">
                <a16:creationId xmlns:a16="http://schemas.microsoft.com/office/drawing/2014/main" id="{570925EA-20A2-B642-BF7D-D7DDA9DC4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9E4561DD-D960-5644-8B82-506CD9806A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461127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jpeg"/><Relationship Id="rId7" Type="http://schemas.openxmlformats.org/officeDocument/2006/relationships/hyperlink" Target="mailto:beardend@spu.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kpark@spu.edu" TargetMode="External"/><Relationship Id="rId5" Type="http://schemas.openxmlformats.org/officeDocument/2006/relationships/hyperlink" Target="mailto:rjr@spu.edu"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elearn.sitehost.iu.edu/courses/tos/gen2/"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B26F48-A636-074E-89BE-B8CD791B8BF8}"/>
              </a:ext>
            </a:extLst>
          </p:cNvPr>
          <p:cNvSpPr>
            <a:spLocks noGrp="1"/>
          </p:cNvSpPr>
          <p:nvPr>
            <p:ph type="subTitle" idx="1"/>
          </p:nvPr>
        </p:nvSpPr>
        <p:spPr/>
        <p:txBody>
          <a:bodyPr>
            <a:normAutofit/>
          </a:bodyPr>
          <a:lstStyle/>
          <a:p>
            <a:r>
              <a:rPr lang="en-US" sz="6000" dirty="0">
                <a:solidFill>
                  <a:schemeClr val="bg1"/>
                </a:solidFill>
              </a:rPr>
              <a:t>Course Planning</a:t>
            </a:r>
          </a:p>
          <a:p>
            <a:r>
              <a:rPr lang="en-US" dirty="0">
                <a:solidFill>
                  <a:schemeClr val="bg1"/>
                </a:solidFill>
              </a:rPr>
              <a:t>holistic design, backwards design, and forms of interaction</a:t>
            </a:r>
          </a:p>
          <a:p>
            <a:endParaRPr lang="en-US" sz="4400" dirty="0">
              <a:solidFill>
                <a:schemeClr val="bg1"/>
              </a:solidFill>
            </a:endParaRPr>
          </a:p>
        </p:txBody>
      </p:sp>
      <p:sp>
        <p:nvSpPr>
          <p:cNvPr id="2" name="Date Placeholder 1"/>
          <p:cNvSpPr>
            <a:spLocks noGrp="1"/>
          </p:cNvSpPr>
          <p:nvPr>
            <p:ph type="dt" sz="half" idx="10"/>
          </p:nvPr>
        </p:nvSpPr>
        <p:spPr/>
        <p:txBody>
          <a:bodyPr/>
          <a:lstStyle/>
          <a:p>
            <a:fld id="{682F7CC7-12E5-4569-9140-5A1B83946981}" type="datetime1">
              <a:rPr lang="en-US" smtClean="0"/>
              <a:t>8/3/2020</a:t>
            </a:fld>
            <a:endParaRPr lang="en-US" dirty="0"/>
          </a:p>
        </p:txBody>
      </p:sp>
      <p:sp>
        <p:nvSpPr>
          <p:cNvPr id="4" name="Footer Placeholder 3"/>
          <p:cNvSpPr>
            <a:spLocks noGrp="1"/>
          </p:cNvSpPr>
          <p:nvPr>
            <p:ph type="ftr" sz="quarter" idx="11"/>
          </p:nvPr>
        </p:nvSpPr>
        <p:spPr/>
        <p:txBody>
          <a:bodyPr/>
          <a:lstStyle/>
          <a:p>
            <a:r>
              <a:rPr lang="en-US"/>
              <a:t>ETM</a:t>
            </a:r>
          </a:p>
        </p:txBody>
      </p:sp>
      <p:sp>
        <p:nvSpPr>
          <p:cNvPr id="5" name="Slide Number Placeholder 4"/>
          <p:cNvSpPr>
            <a:spLocks noGrp="1"/>
          </p:cNvSpPr>
          <p:nvPr>
            <p:ph type="sldNum" sz="quarter" idx="12"/>
          </p:nvPr>
        </p:nvSpPr>
        <p:spPr/>
        <p:txBody>
          <a:bodyPr/>
          <a:lstStyle/>
          <a:p>
            <a:fld id="{B65ACDB8-4ED2-7041-81C5-52BA8840BDB0}" type="slidenum">
              <a:rPr lang="en-US" smtClean="0"/>
              <a:t>1</a:t>
            </a:fld>
            <a:endParaRPr lang="en-US"/>
          </a:p>
        </p:txBody>
      </p:sp>
    </p:spTree>
    <p:extLst>
      <p:ext uri="{BB962C8B-B14F-4D97-AF65-F5344CB8AC3E}">
        <p14:creationId xmlns:p14="http://schemas.microsoft.com/office/powerpoint/2010/main" val="113204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10">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Freeform: Shape 12">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1" name="Freeform: Shape 14">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a:t>Educational Technology &amp; Media</a:t>
            </a:r>
          </a:p>
        </p:txBody>
      </p:sp>
      <p:sp>
        <p:nvSpPr>
          <p:cNvPr id="17" name="Rectangle 16">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Content Placeholder 2"/>
          <p:cNvSpPr>
            <a:spLocks noGrp="1"/>
          </p:cNvSpPr>
          <p:nvPr>
            <p:ph idx="1"/>
          </p:nvPr>
        </p:nvSpPr>
        <p:spPr>
          <a:xfrm>
            <a:off x="5434149" y="932688"/>
            <a:ext cx="5916603" cy="4992624"/>
          </a:xfrm>
        </p:spPr>
        <p:txBody>
          <a:bodyPr anchor="ctr">
            <a:normAutofit/>
          </a:bodyPr>
          <a:lstStyle/>
          <a:p>
            <a:r>
              <a:rPr lang="en-US" sz="2000"/>
              <a:t>We work with instructors by supporting technology and creating custom media for teaching and learning.</a:t>
            </a:r>
            <a:br>
              <a:rPr lang="en-US" sz="2000"/>
            </a:br>
            <a:endParaRPr lang="en-US" sz="2000"/>
          </a:p>
          <a:p>
            <a:r>
              <a:rPr lang="en-US" sz="2000"/>
              <a:t>We provide how-to support, documentation, consultations, workshops, and pedagogical advice about online and blended learning.  </a:t>
            </a:r>
            <a:br>
              <a:rPr lang="en-US" sz="2000"/>
            </a:br>
            <a:endParaRPr lang="en-US" sz="2000"/>
          </a:p>
          <a:p>
            <a:r>
              <a:rPr lang="en-US" sz="2000"/>
              <a:t>We’re here to collaborate with instructors to develop the learning experiences you want to create with your students.</a:t>
            </a:r>
          </a:p>
          <a:p>
            <a:endParaRPr lang="en-US" sz="2000"/>
          </a:p>
        </p:txBody>
      </p:sp>
      <p:sp>
        <p:nvSpPr>
          <p:cNvPr id="4" name="Date Placeholder 3"/>
          <p:cNvSpPr>
            <a:spLocks noGrp="1"/>
          </p:cNvSpPr>
          <p:nvPr>
            <p:ph type="dt" sz="half" idx="10"/>
          </p:nvPr>
        </p:nvSpPr>
        <p:spPr>
          <a:xfrm>
            <a:off x="621792" y="6356350"/>
            <a:ext cx="2743200" cy="365125"/>
          </a:xfrm>
        </p:spPr>
        <p:txBody>
          <a:bodyPr>
            <a:normAutofit/>
          </a:bodyPr>
          <a:lstStyle/>
          <a:p>
            <a:pPr>
              <a:spcAft>
                <a:spcPts val="600"/>
              </a:spcAft>
            </a:pPr>
            <a:fld id="{03A4DBD1-2D37-4746-91A3-64F44AF5F5F0}"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p:cNvSpPr>
            <a:spLocks noGrp="1"/>
          </p:cNvSpPr>
          <p:nvPr>
            <p:ph type="ftr" sz="quarter" idx="11"/>
          </p:nvPr>
        </p:nvSpPr>
        <p:spPr>
          <a:xfrm>
            <a:off x="5434147" y="6356350"/>
            <a:ext cx="4572000" cy="365125"/>
          </a:xfrm>
        </p:spPr>
        <p:txBody>
          <a:bodyPr>
            <a:normAutofit/>
          </a:bodyPr>
          <a:lstStyle/>
          <a:p>
            <a:pPr algn="l">
              <a:spcAft>
                <a:spcPts val="600"/>
              </a:spcAft>
            </a:pPr>
            <a:r>
              <a:rPr lang="en-US">
                <a:solidFill>
                  <a:schemeClr val="tx1">
                    <a:lumMod val="50000"/>
                    <a:lumOff val="50000"/>
                  </a:schemeClr>
                </a:solidFill>
              </a:rPr>
              <a:t>ETM</a:t>
            </a:r>
          </a:p>
        </p:txBody>
      </p:sp>
      <p:sp>
        <p:nvSpPr>
          <p:cNvPr id="6" name="Slide Number Placeholder 5"/>
          <p:cNvSpPr>
            <a:spLocks noGrp="1"/>
          </p:cNvSpPr>
          <p:nvPr>
            <p:ph type="sldNum" sz="quarter" idx="12"/>
          </p:nvPr>
        </p:nvSpPr>
        <p:spPr>
          <a:xfrm>
            <a:off x="10351362" y="6356350"/>
            <a:ext cx="1002437"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spTree>
    <p:extLst>
      <p:ext uri="{BB962C8B-B14F-4D97-AF65-F5344CB8AC3E}">
        <p14:creationId xmlns:p14="http://schemas.microsoft.com/office/powerpoint/2010/main" val="1897860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5E41-0DC0-422D-9D56-440053C73F35}"/>
              </a:ext>
            </a:extLst>
          </p:cNvPr>
          <p:cNvSpPr>
            <a:spLocks noGrp="1"/>
          </p:cNvSpPr>
          <p:nvPr>
            <p:ph type="title"/>
          </p:nvPr>
        </p:nvSpPr>
        <p:spPr/>
        <p:txBody>
          <a:bodyPr/>
          <a:lstStyle/>
          <a:p>
            <a:r>
              <a:rPr lang="en-US" dirty="0"/>
              <a:t>Speaking Today</a:t>
            </a:r>
          </a:p>
        </p:txBody>
      </p:sp>
      <p:sp>
        <p:nvSpPr>
          <p:cNvPr id="4" name="Date Placeholder 3">
            <a:extLst>
              <a:ext uri="{FF2B5EF4-FFF2-40B4-BE49-F238E27FC236}">
                <a16:creationId xmlns:a16="http://schemas.microsoft.com/office/drawing/2014/main" id="{FE8F9CDC-05D7-470D-BFBE-ED9E9AF17F8C}"/>
              </a:ext>
            </a:extLst>
          </p:cNvPr>
          <p:cNvSpPr>
            <a:spLocks noGrp="1"/>
          </p:cNvSpPr>
          <p:nvPr>
            <p:ph type="dt" sz="half" idx="10"/>
          </p:nvPr>
        </p:nvSpPr>
        <p:spPr/>
        <p:txBody>
          <a:bodyPr/>
          <a:lstStyle/>
          <a:p>
            <a:fld id="{40DA9AD0-0744-4F0C-B2D7-99265DA6F0BF}" type="datetime1">
              <a:rPr lang="en-US" smtClean="0"/>
              <a:t>8/3/2020</a:t>
            </a:fld>
            <a:endParaRPr lang="en-US"/>
          </a:p>
        </p:txBody>
      </p:sp>
      <p:sp>
        <p:nvSpPr>
          <p:cNvPr id="5" name="Footer Placeholder 4">
            <a:extLst>
              <a:ext uri="{FF2B5EF4-FFF2-40B4-BE49-F238E27FC236}">
                <a16:creationId xmlns:a16="http://schemas.microsoft.com/office/drawing/2014/main" id="{F2823D42-B03B-40A1-B812-C87C384D9178}"/>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00577077-8E22-41EF-8A29-54AC3BEEDA73}"/>
              </a:ext>
            </a:extLst>
          </p:cNvPr>
          <p:cNvSpPr>
            <a:spLocks noGrp="1"/>
          </p:cNvSpPr>
          <p:nvPr>
            <p:ph type="sldNum" sz="quarter" idx="12"/>
          </p:nvPr>
        </p:nvSpPr>
        <p:spPr/>
        <p:txBody>
          <a:bodyPr/>
          <a:lstStyle/>
          <a:p>
            <a:fld id="{B65ACDB8-4ED2-7041-81C5-52BA8840BDB0}" type="slidenum">
              <a:rPr lang="en-US" smtClean="0"/>
              <a:pPr/>
              <a:t>3</a:t>
            </a:fld>
            <a:endParaRPr lang="en-US"/>
          </a:p>
        </p:txBody>
      </p:sp>
      <p:pic>
        <p:nvPicPr>
          <p:cNvPr id="7" name="Picture 2" descr="Masked John">
            <a:extLst>
              <a:ext uri="{FF2B5EF4-FFF2-40B4-BE49-F238E27FC236}">
                <a16:creationId xmlns:a16="http://schemas.microsoft.com/office/drawing/2014/main" id="{1391B48E-B164-471F-81FF-9EAC7BF72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3921" y="1690688"/>
            <a:ext cx="2051757" cy="20517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erson posing for the camera&#10;&#10;Description automatically generated">
            <a:extLst>
              <a:ext uri="{FF2B5EF4-FFF2-40B4-BE49-F238E27FC236}">
                <a16:creationId xmlns:a16="http://schemas.microsoft.com/office/drawing/2014/main" id="{947E59E3-393D-4363-83F2-CC7AF1C07A37}"/>
              </a:ext>
            </a:extLst>
          </p:cNvPr>
          <p:cNvPicPr>
            <a:picLocks noChangeAspect="1"/>
          </p:cNvPicPr>
          <p:nvPr/>
        </p:nvPicPr>
        <p:blipFill>
          <a:blip r:embed="rId4"/>
          <a:stretch>
            <a:fillRect/>
          </a:stretch>
        </p:blipFill>
        <p:spPr>
          <a:xfrm>
            <a:off x="5070121" y="1690688"/>
            <a:ext cx="2051757" cy="2051757"/>
          </a:xfrm>
          <a:prstGeom prst="rect">
            <a:avLst/>
          </a:prstGeom>
        </p:spPr>
      </p:pic>
      <p:sp>
        <p:nvSpPr>
          <p:cNvPr id="13" name="TextBox 12">
            <a:extLst>
              <a:ext uri="{FF2B5EF4-FFF2-40B4-BE49-F238E27FC236}">
                <a16:creationId xmlns:a16="http://schemas.microsoft.com/office/drawing/2014/main" id="{C513A84B-C9F5-46A0-A41D-0BEC72060CD6}"/>
              </a:ext>
            </a:extLst>
          </p:cNvPr>
          <p:cNvSpPr txBox="1"/>
          <p:nvPr/>
        </p:nvSpPr>
        <p:spPr>
          <a:xfrm>
            <a:off x="838199" y="3891015"/>
            <a:ext cx="2743200" cy="1354217"/>
          </a:xfrm>
          <a:prstGeom prst="rect">
            <a:avLst/>
          </a:prstGeom>
          <a:noFill/>
        </p:spPr>
        <p:txBody>
          <a:bodyPr wrap="square" rtlCol="0" anchor="t">
            <a:spAutoFit/>
          </a:bodyPr>
          <a:lstStyle/>
          <a:p>
            <a:pPr marL="0" indent="0">
              <a:buNone/>
            </a:pPr>
            <a:r>
              <a:rPr lang="en-US" sz="2800" dirty="0"/>
              <a:t>John Robertson</a:t>
            </a:r>
          </a:p>
          <a:p>
            <a:pPr marL="0" indent="0">
              <a:buNone/>
            </a:pPr>
            <a:r>
              <a:rPr lang="en-US" sz="1800"/>
              <a:t>Digital Education Librarian, </a:t>
            </a:r>
            <a:r>
              <a:rPr lang="en-US"/>
              <a:t>Director</a:t>
            </a:r>
            <a:r>
              <a:rPr lang="en-US" sz="1800"/>
              <a:t> of ETM</a:t>
            </a:r>
            <a:endParaRPr lang="en-US" sz="1800">
              <a:cs typeface="Calibri"/>
            </a:endParaRPr>
          </a:p>
          <a:p>
            <a:pPr marL="0" indent="0">
              <a:buNone/>
            </a:pPr>
            <a:r>
              <a:rPr lang="en-US" dirty="0">
                <a:hlinkClick r:id="rId5"/>
              </a:rPr>
              <a:t>rjr@spu.edu</a:t>
            </a:r>
            <a:r>
              <a:rPr lang="en-US" dirty="0"/>
              <a:t> </a:t>
            </a:r>
            <a:endParaRPr lang="en-US" sz="1800" dirty="0"/>
          </a:p>
        </p:txBody>
      </p:sp>
      <p:sp>
        <p:nvSpPr>
          <p:cNvPr id="14" name="TextBox 13">
            <a:extLst>
              <a:ext uri="{FF2B5EF4-FFF2-40B4-BE49-F238E27FC236}">
                <a16:creationId xmlns:a16="http://schemas.microsoft.com/office/drawing/2014/main" id="{AF73D523-08D3-467A-B4A9-A9A786C8880A}"/>
              </a:ext>
            </a:extLst>
          </p:cNvPr>
          <p:cNvSpPr txBox="1"/>
          <p:nvPr/>
        </p:nvSpPr>
        <p:spPr>
          <a:xfrm>
            <a:off x="5070121" y="3887363"/>
            <a:ext cx="2051756" cy="1077218"/>
          </a:xfrm>
          <a:prstGeom prst="rect">
            <a:avLst/>
          </a:prstGeom>
          <a:noFill/>
        </p:spPr>
        <p:txBody>
          <a:bodyPr wrap="square" rtlCol="0">
            <a:spAutoFit/>
          </a:bodyPr>
          <a:lstStyle/>
          <a:p>
            <a:pPr marL="0" indent="0">
              <a:buNone/>
            </a:pPr>
            <a:r>
              <a:rPr lang="en-US" sz="2800" dirty="0"/>
              <a:t>Karen Park</a:t>
            </a:r>
          </a:p>
          <a:p>
            <a:pPr marL="0" indent="0">
              <a:buNone/>
            </a:pPr>
            <a:r>
              <a:rPr lang="en-US" sz="1800" dirty="0"/>
              <a:t>Associate Director</a:t>
            </a:r>
          </a:p>
          <a:p>
            <a:r>
              <a:rPr lang="en-US" dirty="0">
                <a:hlinkClick r:id="rId6"/>
              </a:rPr>
              <a:t>kpark@spu.edu</a:t>
            </a:r>
            <a:r>
              <a:rPr lang="en-US" dirty="0"/>
              <a:t> </a:t>
            </a:r>
          </a:p>
        </p:txBody>
      </p:sp>
      <p:sp>
        <p:nvSpPr>
          <p:cNvPr id="17" name="TextBox 16">
            <a:extLst>
              <a:ext uri="{FF2B5EF4-FFF2-40B4-BE49-F238E27FC236}">
                <a16:creationId xmlns:a16="http://schemas.microsoft.com/office/drawing/2014/main" id="{3067D1F6-60A6-498F-9AA6-19B9F3F7E266}"/>
              </a:ext>
            </a:extLst>
          </p:cNvPr>
          <p:cNvSpPr txBox="1"/>
          <p:nvPr/>
        </p:nvSpPr>
        <p:spPr>
          <a:xfrm>
            <a:off x="8847667" y="3887363"/>
            <a:ext cx="2269066" cy="1077218"/>
          </a:xfrm>
          <a:prstGeom prst="rect">
            <a:avLst/>
          </a:prstGeom>
          <a:noFill/>
        </p:spPr>
        <p:txBody>
          <a:bodyPr wrap="square" rtlCol="0">
            <a:spAutoFit/>
          </a:bodyPr>
          <a:lstStyle/>
          <a:p>
            <a:pPr marL="0" indent="0">
              <a:buNone/>
            </a:pPr>
            <a:r>
              <a:rPr lang="en-US" sz="2800" dirty="0"/>
              <a:t>Debi Bearden</a:t>
            </a:r>
          </a:p>
          <a:p>
            <a:pPr marL="0" indent="0">
              <a:buNone/>
            </a:pPr>
            <a:r>
              <a:rPr lang="en-US" sz="1800" dirty="0"/>
              <a:t>Instructional Designer</a:t>
            </a:r>
          </a:p>
          <a:p>
            <a:pPr marL="0" indent="0">
              <a:buNone/>
            </a:pPr>
            <a:r>
              <a:rPr lang="en-US" dirty="0">
                <a:hlinkClick r:id="rId7"/>
              </a:rPr>
              <a:t>beardend@spu.edu</a:t>
            </a:r>
            <a:r>
              <a:rPr lang="en-US" dirty="0"/>
              <a:t> </a:t>
            </a:r>
          </a:p>
        </p:txBody>
      </p:sp>
      <p:pic>
        <p:nvPicPr>
          <p:cNvPr id="8" name="Picture 8" descr="A person looking at the camera&#10;&#10;Description automatically generated">
            <a:extLst>
              <a:ext uri="{FF2B5EF4-FFF2-40B4-BE49-F238E27FC236}">
                <a16:creationId xmlns:a16="http://schemas.microsoft.com/office/drawing/2014/main" id="{C7D9F213-CCA4-4694-90BD-17A0E8B02722}"/>
              </a:ext>
            </a:extLst>
          </p:cNvPr>
          <p:cNvPicPr>
            <a:picLocks noChangeAspect="1"/>
          </p:cNvPicPr>
          <p:nvPr/>
        </p:nvPicPr>
        <p:blipFill rotWithShape="1">
          <a:blip r:embed="rId8"/>
          <a:srcRect l="11934" t="14876" r="42130" b="-826"/>
          <a:stretch/>
        </p:blipFill>
        <p:spPr>
          <a:xfrm>
            <a:off x="8947894" y="1692275"/>
            <a:ext cx="2060225" cy="2050159"/>
          </a:xfrm>
          <a:prstGeom prst="rect">
            <a:avLst/>
          </a:prstGeom>
        </p:spPr>
      </p:pic>
    </p:spTree>
    <p:extLst>
      <p:ext uri="{BB962C8B-B14F-4D97-AF65-F5344CB8AC3E}">
        <p14:creationId xmlns:p14="http://schemas.microsoft.com/office/powerpoint/2010/main" val="2000187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11">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3">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20887" cy="6491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360" y="1209086"/>
            <a:ext cx="3876848" cy="4064925"/>
          </a:xfrm>
        </p:spPr>
        <p:txBody>
          <a:bodyPr anchor="ctr">
            <a:normAutofit/>
          </a:bodyPr>
          <a:lstStyle/>
          <a:p>
            <a:r>
              <a:rPr lang="en-US" sz="5000"/>
              <a:t>Session Overview</a:t>
            </a:r>
          </a:p>
        </p:txBody>
      </p:sp>
      <p:grpSp>
        <p:nvGrpSpPr>
          <p:cNvPr id="48" name="Group 15">
            <a:extLst>
              <a:ext uri="{FF2B5EF4-FFF2-40B4-BE49-F238E27FC236}">
                <a16:creationId xmlns:a16="http://schemas.microsoft.com/office/drawing/2014/main" id="{22725F33-435F-480E-996D-205671CDC4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 y="73152"/>
            <a:ext cx="1178966" cy="232963"/>
            <a:chOff x="594360" y="73152"/>
            <a:chExt cx="1178966" cy="232963"/>
          </a:xfrm>
        </p:grpSpPr>
        <p:sp>
          <p:nvSpPr>
            <p:cNvPr id="17" name="Rectangle 64">
              <a:extLst>
                <a:ext uri="{FF2B5EF4-FFF2-40B4-BE49-F238E27FC236}">
                  <a16:creationId xmlns:a16="http://schemas.microsoft.com/office/drawing/2014/main" id="{07687CC5-056E-447F-A348-E9196E738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4B7194FF-E2A4-49A6-A54A-A0B6A1AC2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7ED6E1D0-56BF-487D-9BD1-5D8FD7938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AD27C1B6-91C6-4DFC-99E9-F0B83DC5D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B4A16B45-8536-4A38-B36E-A26F7ACED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F64F5F52-7BB7-4B43-BB5B-67DB66689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789C00E1-E374-485E-A40E-BCF0E6C8AD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9AEDDA19-1BE9-4BD1-A087-110713905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BF3970B-5A82-4527-AB38-536DF5FCF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B0A9D7D8-F150-43E1-83AD-CE553B3BD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5F94325E-CD9B-4404-A2CF-D130B5387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7E5DF248-D56C-4D96-920E-D1FC7FDDA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C0B1AD48-9001-4AEF-AA30-56CAEC2B7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4864399F-6339-4CD7-A92C-52BA2D57A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BA4AC9BF-79DA-4D77-8227-BC5CC7563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84310BC6-6BB6-49A0-88BA-4302E8E4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4840B5CD-1F12-405E-89D3-92A9D17389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AD8181A7-FF60-4734-B51C-E622917E1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BF5BAC90-7E94-452F-B85C-17EB7C248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7DABFDCB-F31D-4192-A6C4-9841F0E4E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37">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594360" y="6492240"/>
            <a:ext cx="2743200" cy="365125"/>
          </a:xfrm>
        </p:spPr>
        <p:txBody>
          <a:bodyPr>
            <a:normAutofit/>
          </a:bodyPr>
          <a:lstStyle/>
          <a:p>
            <a:pPr>
              <a:spcAft>
                <a:spcPts val="600"/>
              </a:spcAft>
            </a:pPr>
            <a:fld id="{40DA9AD0-0744-4F0C-B2D7-99265DA6F0BF}" type="datetime1">
              <a:rPr lang="en-US">
                <a:solidFill>
                  <a:schemeClr val="bg1"/>
                </a:solidFill>
              </a:rPr>
              <a:pPr>
                <a:spcAft>
                  <a:spcPts val="600"/>
                </a:spcAft>
              </a:pPr>
              <a:t>8/3/2020</a:t>
            </a:fld>
            <a:endParaRPr lang="en-US">
              <a:solidFill>
                <a:schemeClr val="bg1"/>
              </a:solidFill>
            </a:endParaRPr>
          </a:p>
        </p:txBody>
      </p:sp>
      <p:sp>
        <p:nvSpPr>
          <p:cNvPr id="5" name="Footer Placeholder 4"/>
          <p:cNvSpPr>
            <a:spLocks noGrp="1"/>
          </p:cNvSpPr>
          <p:nvPr>
            <p:ph type="ftr" sz="quarter" idx="11"/>
          </p:nvPr>
        </p:nvSpPr>
        <p:spPr>
          <a:xfrm>
            <a:off x="4038600" y="6492240"/>
            <a:ext cx="4114800" cy="365125"/>
          </a:xfrm>
        </p:spPr>
        <p:txBody>
          <a:bodyPr>
            <a:normAutofit/>
          </a:bodyPr>
          <a:lstStyle/>
          <a:p>
            <a:pPr>
              <a:spcAft>
                <a:spcPts val="600"/>
              </a:spcAft>
            </a:pPr>
            <a:r>
              <a:rPr lang="en-US">
                <a:solidFill>
                  <a:schemeClr val="bg1"/>
                </a:solidFill>
              </a:rPr>
              <a:t>ETM</a:t>
            </a:r>
          </a:p>
        </p:txBody>
      </p:sp>
      <p:sp>
        <p:nvSpPr>
          <p:cNvPr id="6" name="Slide Number Placeholder 5"/>
          <p:cNvSpPr>
            <a:spLocks noGrp="1"/>
          </p:cNvSpPr>
          <p:nvPr>
            <p:ph type="sldNum" sz="quarter" idx="12"/>
          </p:nvPr>
        </p:nvSpPr>
        <p:spPr>
          <a:xfrm>
            <a:off x="8854440" y="6492240"/>
            <a:ext cx="2743200" cy="365125"/>
          </a:xfrm>
        </p:spPr>
        <p:txBody>
          <a:bodyPr>
            <a:normAutofit/>
          </a:bodyPr>
          <a:lstStyle/>
          <a:p>
            <a:pPr>
              <a:spcAft>
                <a:spcPts val="600"/>
              </a:spcAft>
            </a:pPr>
            <a:fld id="{B65ACDB8-4ED2-7041-81C5-52BA8840BDB0}" type="slidenum">
              <a:rPr lang="en-US">
                <a:solidFill>
                  <a:schemeClr val="bg1"/>
                </a:solidFill>
              </a:rPr>
              <a:pPr>
                <a:spcAft>
                  <a:spcPts val="600"/>
                </a:spcAft>
              </a:pPr>
              <a:t>4</a:t>
            </a:fld>
            <a:endParaRPr lang="en-US">
              <a:solidFill>
                <a:schemeClr val="bg1"/>
              </a:solidFill>
            </a:endParaRPr>
          </a:p>
        </p:txBody>
      </p:sp>
      <p:graphicFrame>
        <p:nvGraphicFramePr>
          <p:cNvPr id="50" name="Content Placeholder 2">
            <a:extLst>
              <a:ext uri="{FF2B5EF4-FFF2-40B4-BE49-F238E27FC236}">
                <a16:creationId xmlns:a16="http://schemas.microsoft.com/office/drawing/2014/main" id="{D10D2414-3E65-4E6F-BB59-D17FAAAE393C}"/>
              </a:ext>
            </a:extLst>
          </p:cNvPr>
          <p:cNvGraphicFramePr>
            <a:graphicFrameLocks noGrp="1"/>
          </p:cNvGraphicFramePr>
          <p:nvPr>
            <p:ph idx="1"/>
            <p:extLst>
              <p:ext uri="{D42A27DB-BD31-4B8C-83A1-F6EECF244321}">
                <p14:modId xmlns:p14="http://schemas.microsoft.com/office/powerpoint/2010/main" val="4027072795"/>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4415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Course Development</a:t>
            </a:r>
          </a:p>
        </p:txBody>
      </p:sp>
      <p:sp>
        <p:nvSpPr>
          <p:cNvPr id="8" name="Text Placeholder 7"/>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40DA9AD0-0744-4F0C-B2D7-99265DA6F0BF}" type="datetime1">
              <a:rPr lang="en-US">
                <a:solidFill>
                  <a:schemeClr val="tx1">
                    <a:lumMod val="50000"/>
                    <a:lumOff val="50000"/>
                  </a:schemeClr>
                </a:solidFill>
                <a:latin typeface="+mn-lt"/>
              </a:rPr>
              <a:pPr>
                <a:spcAft>
                  <a:spcPts val="600"/>
                </a:spcAft>
              </a:pPr>
              <a:t>8/3/2020</a:t>
            </a:fld>
            <a:endParaRPr lang="en-US">
              <a:solidFill>
                <a:schemeClr val="tx1">
                  <a:lumMod val="50000"/>
                  <a:lumOff val="50000"/>
                </a:schemeClr>
              </a:solidFill>
              <a:latin typeface="+mn-lt"/>
            </a:endParaRPr>
          </a:p>
        </p:txBody>
      </p:sp>
      <p:sp>
        <p:nvSpPr>
          <p:cNvPr id="5" name="Footer Placeholder 4"/>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5</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300407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39F9D6-51FE-4937-820A-20321988812B}"/>
              </a:ext>
            </a:extLst>
          </p:cNvPr>
          <p:cNvSpPr>
            <a:spLocks noGrp="1"/>
          </p:cNvSpPr>
          <p:nvPr>
            <p:ph type="title"/>
          </p:nvPr>
        </p:nvSpPr>
        <p:spPr>
          <a:xfrm>
            <a:off x="841248" y="256032"/>
            <a:ext cx="10506456" cy="1014984"/>
          </a:xfrm>
        </p:spPr>
        <p:txBody>
          <a:bodyPr anchor="b">
            <a:normAutofit/>
          </a:bodyPr>
          <a:lstStyle/>
          <a:p>
            <a:r>
              <a:rPr lang="en-US"/>
              <a:t>Common Misconceptions</a:t>
            </a:r>
            <a:endParaRPr lang="en-US" dirty="0"/>
          </a:p>
        </p:txBody>
      </p:sp>
      <p:sp>
        <p:nvSpPr>
          <p:cNvPr id="24"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1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Date Placeholder 3">
            <a:extLst>
              <a:ext uri="{FF2B5EF4-FFF2-40B4-BE49-F238E27FC236}">
                <a16:creationId xmlns:a16="http://schemas.microsoft.com/office/drawing/2014/main" id="{269106C9-0304-4123-9747-F27D34E15502}"/>
              </a:ext>
            </a:extLst>
          </p:cNvPr>
          <p:cNvSpPr>
            <a:spLocks noGrp="1"/>
          </p:cNvSpPr>
          <p:nvPr>
            <p:ph type="dt" sz="half" idx="10"/>
          </p:nvPr>
        </p:nvSpPr>
        <p:spPr>
          <a:xfrm>
            <a:off x="841248" y="6356350"/>
            <a:ext cx="2577503" cy="365125"/>
          </a:xfrm>
        </p:spPr>
        <p:txBody>
          <a:bodyPr>
            <a:normAutofit/>
          </a:bodyPr>
          <a:lstStyle/>
          <a:p>
            <a:pPr>
              <a:spcAft>
                <a:spcPts val="600"/>
              </a:spcAft>
            </a:pPr>
            <a:fld id="{40DA9AD0-0744-4F0C-B2D7-99265DA6F0BF}"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a:extLst>
              <a:ext uri="{FF2B5EF4-FFF2-40B4-BE49-F238E27FC236}">
                <a16:creationId xmlns:a16="http://schemas.microsoft.com/office/drawing/2014/main" id="{DEF1A2A3-3C57-4399-9A6A-F0044A552511}"/>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a:extLst>
              <a:ext uri="{FF2B5EF4-FFF2-40B4-BE49-F238E27FC236}">
                <a16:creationId xmlns:a16="http://schemas.microsoft.com/office/drawing/2014/main" id="{32896169-812A-43C8-8D67-FDBB0BCF6FCD}"/>
              </a:ext>
            </a:extLst>
          </p:cNvPr>
          <p:cNvSpPr>
            <a:spLocks noGrp="1"/>
          </p:cNvSpPr>
          <p:nvPr>
            <p:ph type="sldNum" sz="quarter" idx="12"/>
          </p:nvPr>
        </p:nvSpPr>
        <p:spPr>
          <a:xfrm>
            <a:off x="8873254" y="6356350"/>
            <a:ext cx="2477498"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6</a:t>
            </a:fld>
            <a:endParaRPr lang="en-US">
              <a:solidFill>
                <a:schemeClr val="tx1">
                  <a:lumMod val="50000"/>
                  <a:lumOff val="50000"/>
                </a:schemeClr>
              </a:solidFill>
            </a:endParaRPr>
          </a:p>
        </p:txBody>
      </p:sp>
      <p:graphicFrame>
        <p:nvGraphicFramePr>
          <p:cNvPr id="26" name="Content Placeholder 2">
            <a:extLst>
              <a:ext uri="{FF2B5EF4-FFF2-40B4-BE49-F238E27FC236}">
                <a16:creationId xmlns:a16="http://schemas.microsoft.com/office/drawing/2014/main" id="{56CBA089-F467-4871-B5F0-BFDA223AD49E}"/>
              </a:ext>
            </a:extLst>
          </p:cNvPr>
          <p:cNvGraphicFramePr>
            <a:graphicFrameLocks noGrp="1"/>
          </p:cNvGraphicFramePr>
          <p:nvPr>
            <p:ph idx="1"/>
            <p:extLst>
              <p:ext uri="{D42A27DB-BD31-4B8C-83A1-F6EECF244321}">
                <p14:modId xmlns:p14="http://schemas.microsoft.com/office/powerpoint/2010/main" val="22562278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1947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How is online different?</a:t>
            </a:r>
          </a:p>
        </p:txBody>
      </p:sp>
      <p:sp>
        <p:nvSpPr>
          <p:cNvPr id="21"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sz="1800"/>
              <a:t>Teaching an online course the first time can take up to 40% more time than F2F, but after subsequent times on average will at least take as much time as F2F</a:t>
            </a:r>
          </a:p>
          <a:p>
            <a:r>
              <a:rPr lang="en-US" sz="1800"/>
              <a:t>Online courses are not F2F course conversions, it takes time to create a meaningful learning experience</a:t>
            </a:r>
          </a:p>
          <a:p>
            <a:r>
              <a:rPr lang="en-US" sz="1800"/>
              <a:t>Recording video is just one part of your course content, along with other activities and hands-on practice</a:t>
            </a:r>
          </a:p>
          <a:p>
            <a:r>
              <a:rPr lang="en-US" sz="1800"/>
              <a:t>It’s not about the latest and greatest tech, it’s about choosing the right tools to deliver your course</a:t>
            </a:r>
          </a:p>
          <a:p>
            <a:r>
              <a:rPr lang="en-US" sz="1800"/>
              <a:t>Good online courses can be more interactive, because it allows all students to participate more than they might otherwise</a:t>
            </a:r>
          </a:p>
          <a:p>
            <a:r>
              <a:rPr lang="en-US" sz="1800"/>
              <a:t>Good online courses need thoughtful ongoing tweaking and updating to improve the course and keep it current</a:t>
            </a:r>
          </a:p>
        </p:txBody>
      </p:sp>
      <p:sp>
        <p:nvSpPr>
          <p:cNvPr id="4" name="Date Placeholder 3"/>
          <p:cNvSpPr>
            <a:spLocks noGrp="1"/>
          </p:cNvSpPr>
          <p:nvPr>
            <p:ph type="dt" sz="half" idx="10"/>
          </p:nvPr>
        </p:nvSpPr>
        <p:spPr>
          <a:xfrm>
            <a:off x="838200" y="6356350"/>
            <a:ext cx="1639957" cy="365125"/>
          </a:xfrm>
        </p:spPr>
        <p:txBody>
          <a:bodyPr>
            <a:normAutofit/>
          </a:bodyPr>
          <a:lstStyle/>
          <a:p>
            <a:pPr>
              <a:spcAft>
                <a:spcPts val="600"/>
              </a:spcAft>
            </a:pPr>
            <a:fld id="{40DA9AD0-0744-4F0C-B2D7-99265DA6F0BF}" type="datetime1">
              <a:rPr lang="en-US">
                <a:solidFill>
                  <a:srgbClr val="FFFFFF"/>
                </a:solidFill>
              </a:rPr>
              <a:pPr>
                <a:spcAft>
                  <a:spcPts val="600"/>
                </a:spcAft>
              </a:pPr>
              <a:t>8/3/2020</a:t>
            </a:fld>
            <a:endParaRPr lang="en-US">
              <a:solidFill>
                <a:srgbClr val="FFFFFF"/>
              </a:solidFill>
            </a:endParaRPr>
          </a:p>
        </p:txBody>
      </p:sp>
      <p:sp>
        <p:nvSpPr>
          <p:cNvPr id="5" name="Footer Placeholder 4"/>
          <p:cNvSpPr>
            <a:spLocks noGrp="1"/>
          </p:cNvSpPr>
          <p:nvPr>
            <p:ph type="ftr" sz="quarter" idx="11"/>
          </p:nvPr>
        </p:nvSpPr>
        <p:spPr>
          <a:xfrm>
            <a:off x="4038600" y="6356350"/>
            <a:ext cx="5251174" cy="365125"/>
          </a:xfrm>
        </p:spPr>
        <p:txBody>
          <a:bodyPr>
            <a:normAutofit/>
          </a:bodyPr>
          <a:lstStyle/>
          <a:p>
            <a:pPr>
              <a:spcAft>
                <a:spcPts val="600"/>
              </a:spcAft>
            </a:pPr>
            <a:r>
              <a:rPr lang="en-US"/>
              <a:t>ETM</a:t>
            </a:r>
          </a:p>
        </p:txBody>
      </p:sp>
      <p:sp>
        <p:nvSpPr>
          <p:cNvPr id="6" name="Slide Number Placeholder 5"/>
          <p:cNvSpPr>
            <a:spLocks noGrp="1"/>
          </p:cNvSpPr>
          <p:nvPr>
            <p:ph type="sldNum" sz="quarter" idx="12"/>
          </p:nvPr>
        </p:nvSpPr>
        <p:spPr>
          <a:xfrm>
            <a:off x="9541564" y="6356350"/>
            <a:ext cx="1812235" cy="365125"/>
          </a:xfrm>
        </p:spPr>
        <p:txBody>
          <a:bodyPr>
            <a:normAutofit/>
          </a:bodyPr>
          <a:lstStyle/>
          <a:p>
            <a:pPr>
              <a:spcAft>
                <a:spcPts val="600"/>
              </a:spcAft>
            </a:pPr>
            <a:fld id="{B65ACDB8-4ED2-7041-81C5-52BA8840BDB0}" type="slidenum">
              <a:rPr lang="en-US"/>
              <a:pPr>
                <a:spcAft>
                  <a:spcPts val="600"/>
                </a:spcAft>
              </a:pPr>
              <a:t>7</a:t>
            </a:fld>
            <a:endParaRPr lang="en-US"/>
          </a:p>
        </p:txBody>
      </p:sp>
    </p:spTree>
    <p:extLst>
      <p:ext uri="{BB962C8B-B14F-4D97-AF65-F5344CB8AC3E}">
        <p14:creationId xmlns:p14="http://schemas.microsoft.com/office/powerpoint/2010/main" val="86261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30">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 name="Freeform: Shape 32">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01600" sx="102000" sy="102000" algn="ctr"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Date Placeholder 1"/>
          <p:cNvSpPr>
            <a:spLocks noGrp="1"/>
          </p:cNvSpPr>
          <p:nvPr>
            <p:ph type="dt" sz="half" idx="10"/>
          </p:nvPr>
        </p:nvSpPr>
        <p:spPr>
          <a:xfrm>
            <a:off x="838200" y="6356350"/>
            <a:ext cx="1062990" cy="365125"/>
          </a:xfrm>
        </p:spPr>
        <p:txBody>
          <a:bodyPr vert="horz" lIns="91440" tIns="45720" rIns="91440" bIns="45720" rtlCol="0" anchor="ctr">
            <a:normAutofit/>
          </a:bodyPr>
          <a:lstStyle/>
          <a:p>
            <a:pPr>
              <a:spcAft>
                <a:spcPts val="600"/>
              </a:spcAft>
            </a:pPr>
            <a:fld id="{3FDE72DE-4C04-4BD7-8C6B-D9863DACE8AE}" type="datetime1">
              <a:rPr lang="en-US">
                <a:solidFill>
                  <a:schemeClr val="tx1">
                    <a:lumMod val="50000"/>
                    <a:lumOff val="50000"/>
                  </a:schemeClr>
                </a:solidFill>
                <a:latin typeface="+mn-lt"/>
              </a:rPr>
              <a:pPr>
                <a:spcAft>
                  <a:spcPts val="600"/>
                </a:spcAft>
              </a:pPr>
              <a:t>8/3/2020</a:t>
            </a:fld>
            <a:endParaRPr lang="en-US">
              <a:solidFill>
                <a:schemeClr val="tx1">
                  <a:lumMod val="50000"/>
                  <a:lumOff val="50000"/>
                </a:schemeClr>
              </a:solidFill>
              <a:latin typeface="+mn-lt"/>
            </a:endParaRPr>
          </a:p>
        </p:txBody>
      </p:sp>
      <p:sp>
        <p:nvSpPr>
          <p:cNvPr id="3" name="Footer Placeholder 2"/>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bg1"/>
                </a:solidFill>
                <a:latin typeface="+mn-lt"/>
                <a:ea typeface="+mn-ea"/>
                <a:cs typeface="+mn-cs"/>
              </a:rPr>
              <a:t>ETM</a:t>
            </a:r>
          </a:p>
        </p:txBody>
      </p:sp>
      <p:sp>
        <p:nvSpPr>
          <p:cNvPr id="5" name="Slide Number Placeholder 4"/>
          <p:cNvSpPr>
            <a:spLocks noGrp="1"/>
          </p:cNvSpPr>
          <p:nvPr>
            <p:ph type="sldNum" sz="quarter" idx="12"/>
          </p:nvPr>
        </p:nvSpPr>
        <p:spPr>
          <a:xfrm>
            <a:off x="10290810" y="6356350"/>
            <a:ext cx="106299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8</a:t>
            </a:fld>
            <a:endParaRPr lang="en-US">
              <a:solidFill>
                <a:schemeClr val="tx1">
                  <a:lumMod val="50000"/>
                  <a:lumOff val="50000"/>
                </a:schemeClr>
              </a:solidFill>
              <a:latin typeface="+mn-lt"/>
            </a:endParaRPr>
          </a:p>
        </p:txBody>
      </p:sp>
      <p:sp>
        <p:nvSpPr>
          <p:cNvPr id="4" name="Title 3">
            <a:extLst>
              <a:ext uri="{FF2B5EF4-FFF2-40B4-BE49-F238E27FC236}">
                <a16:creationId xmlns:a16="http://schemas.microsoft.com/office/drawing/2014/main" id="{49BC48E5-839B-5A46-9BF2-8E03E0CE78F7}"/>
              </a:ext>
            </a:extLst>
          </p:cNvPr>
          <p:cNvSpPr>
            <a:spLocks noGrp="1"/>
          </p:cNvSpPr>
          <p:nvPr>
            <p:ph type="title"/>
          </p:nvPr>
        </p:nvSpPr>
        <p:spPr>
          <a:xfrm>
            <a:off x="838200" y="256032"/>
            <a:ext cx="10506456" cy="1014984"/>
          </a:xfrm>
        </p:spPr>
        <p:txBody>
          <a:bodyPr anchor="b">
            <a:normAutofit/>
          </a:bodyPr>
          <a:lstStyle/>
          <a:p>
            <a:r>
              <a:rPr lang="en-US"/>
              <a:t>Backwards Planning</a:t>
            </a:r>
            <a:endParaRPr lang="en-US" dirty="0"/>
          </a:p>
        </p:txBody>
      </p:sp>
      <p:graphicFrame>
        <p:nvGraphicFramePr>
          <p:cNvPr id="26" name="Content Placeholder 5">
            <a:extLst>
              <a:ext uri="{FF2B5EF4-FFF2-40B4-BE49-F238E27FC236}">
                <a16:creationId xmlns:a16="http://schemas.microsoft.com/office/drawing/2014/main" id="{69591EEE-774C-4E37-9D93-EBC5A8318C10}"/>
              </a:ext>
            </a:extLst>
          </p:cNvPr>
          <p:cNvGraphicFramePr>
            <a:graphicFrameLocks noGrp="1"/>
          </p:cNvGraphicFramePr>
          <p:nvPr>
            <p:ph idx="1"/>
            <p:extLst>
              <p:ext uri="{D42A27DB-BD31-4B8C-83A1-F6EECF244321}">
                <p14:modId xmlns:p14="http://schemas.microsoft.com/office/powerpoint/2010/main" val="47757836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2499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256032"/>
            <a:ext cx="10506456" cy="1014984"/>
          </a:xfrm>
        </p:spPr>
        <p:txBody>
          <a:bodyPr anchor="b">
            <a:normAutofit/>
          </a:bodyPr>
          <a:lstStyle/>
          <a:p>
            <a:r>
              <a:rPr lang="en-US"/>
              <a:t>SMART Learning Objectives</a:t>
            </a:r>
            <a:endParaRPr lang="en-US" dirty="0"/>
          </a:p>
        </p:txBody>
      </p:sp>
      <p:sp>
        <p:nvSpPr>
          <p:cNvPr id="14"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Date Placeholder 3"/>
          <p:cNvSpPr>
            <a:spLocks noGrp="1"/>
          </p:cNvSpPr>
          <p:nvPr>
            <p:ph type="dt" sz="half" idx="10"/>
          </p:nvPr>
        </p:nvSpPr>
        <p:spPr>
          <a:xfrm>
            <a:off x="841248" y="6356350"/>
            <a:ext cx="2577503" cy="365125"/>
          </a:xfrm>
        </p:spPr>
        <p:txBody>
          <a:bodyPr>
            <a:normAutofit/>
          </a:bodyPr>
          <a:lstStyle/>
          <a:p>
            <a:pPr>
              <a:spcAft>
                <a:spcPts val="600"/>
              </a:spcAft>
            </a:pPr>
            <a:fld id="{40DA9AD0-0744-4F0C-B2D7-99265DA6F0BF}"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p:cNvSpPr>
            <a:spLocks noGrp="1"/>
          </p:cNvSpPr>
          <p:nvPr>
            <p:ph type="sldNum" sz="quarter" idx="12"/>
          </p:nvPr>
        </p:nvSpPr>
        <p:spPr>
          <a:xfrm>
            <a:off x="8873254" y="6356350"/>
            <a:ext cx="2477498"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9</a:t>
            </a:fld>
            <a:endParaRPr lang="en-US">
              <a:solidFill>
                <a:schemeClr val="tx1">
                  <a:lumMod val="50000"/>
                  <a:lumOff val="50000"/>
                </a:schemeClr>
              </a:solidFill>
            </a:endParaRPr>
          </a:p>
        </p:txBody>
      </p:sp>
      <p:graphicFrame>
        <p:nvGraphicFramePr>
          <p:cNvPr id="17" name="Content Placeholder 2">
            <a:extLst>
              <a:ext uri="{FF2B5EF4-FFF2-40B4-BE49-F238E27FC236}">
                <a16:creationId xmlns:a16="http://schemas.microsoft.com/office/drawing/2014/main" id="{A4D750B4-9192-4100-94E5-DF37F7EF2CCC}"/>
              </a:ext>
            </a:extLst>
          </p:cNvPr>
          <p:cNvGraphicFramePr>
            <a:graphicFrameLocks noGrp="1"/>
          </p:cNvGraphicFramePr>
          <p:nvPr>
            <p:ph idx="1"/>
            <p:extLst>
              <p:ext uri="{D42A27DB-BD31-4B8C-83A1-F6EECF244321}">
                <p14:modId xmlns:p14="http://schemas.microsoft.com/office/powerpoint/2010/main" val="18535720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1553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509F3-982F-4E64-A479-CD267B7C9B70}"/>
              </a:ext>
            </a:extLst>
          </p:cNvPr>
          <p:cNvSpPr>
            <a:spLocks noGrp="1"/>
          </p:cNvSpPr>
          <p:nvPr>
            <p:ph type="title"/>
          </p:nvPr>
        </p:nvSpPr>
        <p:spPr/>
        <p:txBody>
          <a:bodyPr/>
          <a:lstStyle/>
          <a:p>
            <a:r>
              <a:rPr lang="en-US">
                <a:latin typeface="Century Gothic"/>
              </a:rPr>
              <a:t>Bloom's Taxonomy</a:t>
            </a:r>
            <a:endParaRPr lang="en-US"/>
          </a:p>
        </p:txBody>
      </p:sp>
      <p:sp>
        <p:nvSpPr>
          <p:cNvPr id="3" name="Date Placeholder 2">
            <a:extLst>
              <a:ext uri="{FF2B5EF4-FFF2-40B4-BE49-F238E27FC236}">
                <a16:creationId xmlns:a16="http://schemas.microsoft.com/office/drawing/2014/main" id="{5328D072-4330-40C6-9BEC-C2EB85B06094}"/>
              </a:ext>
            </a:extLst>
          </p:cNvPr>
          <p:cNvSpPr>
            <a:spLocks noGrp="1"/>
          </p:cNvSpPr>
          <p:nvPr>
            <p:ph type="dt" sz="half" idx="10"/>
          </p:nvPr>
        </p:nvSpPr>
        <p:spPr/>
        <p:txBody>
          <a:bodyPr/>
          <a:lstStyle/>
          <a:p>
            <a:fld id="{5D207392-E61D-4A5C-ABEC-CA67F9F824EF}" type="datetime1">
              <a:rPr lang="en-US" smtClean="0"/>
              <a:t>8/3/2020</a:t>
            </a:fld>
            <a:endParaRPr lang="en-US"/>
          </a:p>
        </p:txBody>
      </p:sp>
      <p:sp>
        <p:nvSpPr>
          <p:cNvPr id="4" name="Footer Placeholder 3">
            <a:extLst>
              <a:ext uri="{FF2B5EF4-FFF2-40B4-BE49-F238E27FC236}">
                <a16:creationId xmlns:a16="http://schemas.microsoft.com/office/drawing/2014/main" id="{68A350F3-EB28-4A43-B147-BAA53798919C}"/>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05A1DC48-EAF5-4961-83CB-66B12544AE98}"/>
              </a:ext>
            </a:extLst>
          </p:cNvPr>
          <p:cNvSpPr>
            <a:spLocks noGrp="1"/>
          </p:cNvSpPr>
          <p:nvPr>
            <p:ph type="sldNum" sz="quarter" idx="12"/>
          </p:nvPr>
        </p:nvSpPr>
        <p:spPr/>
        <p:txBody>
          <a:bodyPr/>
          <a:lstStyle/>
          <a:p>
            <a:fld id="{B65ACDB8-4ED2-7041-81C5-52BA8840BDB0}" type="slidenum">
              <a:rPr lang="en-US" smtClean="0"/>
              <a:t>10</a:t>
            </a:fld>
            <a:endParaRPr lang="en-US"/>
          </a:p>
        </p:txBody>
      </p:sp>
      <p:sp>
        <p:nvSpPr>
          <p:cNvPr id="8" name="TextBox 7">
            <a:extLst>
              <a:ext uri="{FF2B5EF4-FFF2-40B4-BE49-F238E27FC236}">
                <a16:creationId xmlns:a16="http://schemas.microsoft.com/office/drawing/2014/main" id="{18F61B54-DA5B-4155-9BC2-12951F85312D}"/>
              </a:ext>
            </a:extLst>
          </p:cNvPr>
          <p:cNvSpPr txBox="1"/>
          <p:nvPr/>
        </p:nvSpPr>
        <p:spPr>
          <a:xfrm>
            <a:off x="838200" y="1690688"/>
            <a:ext cx="10515600" cy="3363450"/>
          </a:xfrm>
          <a:prstGeom prst="rect">
            <a:avLst/>
          </a:prstGeom>
          <a:noFill/>
        </p:spPr>
        <p:txBody>
          <a:bodyPr wrap="square" rtlCol="0">
            <a:spAutoFit/>
          </a:bodyPr>
          <a:lstStyle/>
          <a:p>
            <a:endParaRPr lang="en-US" dirty="0"/>
          </a:p>
        </p:txBody>
      </p:sp>
      <p:pic>
        <p:nvPicPr>
          <p:cNvPr id="2050" name="Picture 2" descr="See the source image">
            <a:extLst>
              <a:ext uri="{FF2B5EF4-FFF2-40B4-BE49-F238E27FC236}">
                <a16:creationId xmlns:a16="http://schemas.microsoft.com/office/drawing/2014/main" id="{0BB1B315-6259-4965-8124-DFEAD10F2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77350"/>
            <a:ext cx="8704811" cy="5590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292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7E44618-B9ED-48C3-AE72-3625F148A53C}"/>
              </a:ext>
            </a:extLst>
          </p:cNvPr>
          <p:cNvSpPr>
            <a:spLocks noGrp="1"/>
          </p:cNvSpPr>
          <p:nvPr>
            <p:ph type="dt" sz="half" idx="10"/>
          </p:nvPr>
        </p:nvSpPr>
        <p:spPr/>
        <p:txBody>
          <a:bodyPr/>
          <a:lstStyle/>
          <a:p>
            <a:fld id="{5D207392-E61D-4A5C-ABEC-CA67F9F824EF}" type="datetime1">
              <a:rPr lang="en-US" smtClean="0"/>
              <a:t>8/3/2020</a:t>
            </a:fld>
            <a:endParaRPr lang="en-US"/>
          </a:p>
        </p:txBody>
      </p:sp>
      <p:sp>
        <p:nvSpPr>
          <p:cNvPr id="4" name="Footer Placeholder 3">
            <a:extLst>
              <a:ext uri="{FF2B5EF4-FFF2-40B4-BE49-F238E27FC236}">
                <a16:creationId xmlns:a16="http://schemas.microsoft.com/office/drawing/2014/main" id="{9DF528F8-7E22-46B7-90E5-CEB7A143B162}"/>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E1F89E81-A690-423C-9CBF-A8D8BAB3B6AE}"/>
              </a:ext>
            </a:extLst>
          </p:cNvPr>
          <p:cNvSpPr>
            <a:spLocks noGrp="1"/>
          </p:cNvSpPr>
          <p:nvPr>
            <p:ph type="sldNum" sz="quarter" idx="12"/>
          </p:nvPr>
        </p:nvSpPr>
        <p:spPr/>
        <p:txBody>
          <a:bodyPr/>
          <a:lstStyle/>
          <a:p>
            <a:fld id="{B65ACDB8-4ED2-7041-81C5-52BA8840BDB0}" type="slidenum">
              <a:rPr lang="en-US" smtClean="0"/>
              <a:t>11</a:t>
            </a:fld>
            <a:endParaRPr lang="en-US"/>
          </a:p>
        </p:txBody>
      </p:sp>
      <p:sp>
        <p:nvSpPr>
          <p:cNvPr id="7" name="Content Placeholder 6">
            <a:extLst>
              <a:ext uri="{FF2B5EF4-FFF2-40B4-BE49-F238E27FC236}">
                <a16:creationId xmlns:a16="http://schemas.microsoft.com/office/drawing/2014/main" id="{968F5414-8FBE-4C74-A16F-07D79986BEC4}"/>
              </a:ext>
            </a:extLst>
          </p:cNvPr>
          <p:cNvSpPr>
            <a:spLocks noGrp="1"/>
          </p:cNvSpPr>
          <p:nvPr>
            <p:ph idx="4294967295"/>
          </p:nvPr>
        </p:nvSpPr>
        <p:spPr>
          <a:xfrm>
            <a:off x="1264507" y="360920"/>
            <a:ext cx="9662985" cy="1235675"/>
          </a:xfrm>
        </p:spPr>
        <p:txBody>
          <a:bodyPr>
            <a:normAutofit fontScale="77500" lnSpcReduction="20000"/>
          </a:bodyPr>
          <a:lstStyle/>
          <a:p>
            <a:endParaRPr lang="en-US" dirty="0">
              <a:hlinkClick r:id="rId2"/>
            </a:endParaRPr>
          </a:p>
          <a:p>
            <a:pPr marL="0" indent="0">
              <a:buNone/>
            </a:pPr>
            <a:r>
              <a:rPr lang="en-US" sz="6200" dirty="0">
                <a:hlinkClick r:id="rId2"/>
              </a:rPr>
              <a:t>Learning Outcome Generator</a:t>
            </a:r>
            <a:endParaRPr lang="en-US" sz="6200" dirty="0"/>
          </a:p>
        </p:txBody>
      </p:sp>
      <p:pic>
        <p:nvPicPr>
          <p:cNvPr id="9" name="Picture 8">
            <a:extLst>
              <a:ext uri="{FF2B5EF4-FFF2-40B4-BE49-F238E27FC236}">
                <a16:creationId xmlns:a16="http://schemas.microsoft.com/office/drawing/2014/main" id="{00147DDD-7F3A-49A1-83E3-D1E4F6DA6C15}"/>
              </a:ext>
            </a:extLst>
          </p:cNvPr>
          <p:cNvPicPr>
            <a:picLocks noChangeAspect="1"/>
          </p:cNvPicPr>
          <p:nvPr/>
        </p:nvPicPr>
        <p:blipFill>
          <a:blip r:embed="rId3"/>
          <a:stretch>
            <a:fillRect/>
          </a:stretch>
        </p:blipFill>
        <p:spPr>
          <a:xfrm>
            <a:off x="3098151" y="1504276"/>
            <a:ext cx="6021135" cy="4695303"/>
          </a:xfrm>
          <a:prstGeom prst="rect">
            <a:avLst/>
          </a:prstGeom>
        </p:spPr>
      </p:pic>
    </p:spTree>
    <p:extLst>
      <p:ext uri="{BB962C8B-B14F-4D97-AF65-F5344CB8AC3E}">
        <p14:creationId xmlns:p14="http://schemas.microsoft.com/office/powerpoint/2010/main" val="387353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B34353-94A9-42DF-A32E-98DAF5BF5E24}"/>
              </a:ext>
            </a:extLst>
          </p:cNvPr>
          <p:cNvSpPr>
            <a:spLocks noGrp="1"/>
          </p:cNvSpPr>
          <p:nvPr>
            <p:ph type="title"/>
          </p:nvPr>
        </p:nvSpPr>
        <p:spPr>
          <a:xfrm>
            <a:off x="1115568" y="548640"/>
            <a:ext cx="10168128" cy="1179576"/>
          </a:xfrm>
        </p:spPr>
        <p:txBody>
          <a:bodyPr>
            <a:normAutofit/>
          </a:bodyPr>
          <a:lstStyle/>
          <a:p>
            <a:r>
              <a:rPr lang="en-US" sz="4000"/>
              <a:t>Alignment &amp; Prioritization</a:t>
            </a: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Content Placeholder 2">
            <a:extLst>
              <a:ext uri="{FF2B5EF4-FFF2-40B4-BE49-F238E27FC236}">
                <a16:creationId xmlns:a16="http://schemas.microsoft.com/office/drawing/2014/main" id="{69C7184A-E521-4A1A-B375-12DA1335FE50}"/>
              </a:ext>
            </a:extLst>
          </p:cNvPr>
          <p:cNvSpPr>
            <a:spLocks noGrp="1"/>
          </p:cNvSpPr>
          <p:nvPr>
            <p:ph idx="1"/>
          </p:nvPr>
        </p:nvSpPr>
        <p:spPr>
          <a:xfrm>
            <a:off x="1115568" y="2481943"/>
            <a:ext cx="10168128" cy="3695020"/>
          </a:xfrm>
        </p:spPr>
        <p:txBody>
          <a:bodyPr vert="horz" lIns="91440" tIns="45720" rIns="91440" bIns="45720" rtlCol="0" anchor="t">
            <a:normAutofit/>
          </a:bodyPr>
          <a:lstStyle/>
          <a:p>
            <a:r>
              <a:rPr lang="en-US" sz="2200" dirty="0">
                <a:latin typeface="Lato"/>
              </a:rPr>
              <a:t>Alignment is the integration of learning outcomes, assessments, and teaching and learning activities to provide consistency for students.</a:t>
            </a:r>
            <a:endParaRPr lang="en-US" dirty="0"/>
          </a:p>
          <a:p>
            <a:r>
              <a:rPr lang="en-US" sz="2200" dirty="0">
                <a:latin typeface="Lato"/>
              </a:rPr>
              <a:t>After working through your learning objectives, you may find you have too much content.</a:t>
            </a:r>
          </a:p>
          <a:p>
            <a:pPr lvl="1"/>
            <a:r>
              <a:rPr lang="en-US" sz="2200" dirty="0">
                <a:latin typeface="Lato"/>
              </a:rPr>
              <a:t>Try to work through and prioritize your objectives into what’s critical, important and nice-to know </a:t>
            </a:r>
          </a:p>
          <a:p>
            <a:r>
              <a:rPr lang="en-US" sz="2200" dirty="0">
                <a:latin typeface="Lato"/>
              </a:rPr>
              <a:t>Alignment also </a:t>
            </a:r>
            <a:r>
              <a:rPr lang="en-US" sz="2200" b="0" i="0" dirty="0">
                <a:effectLst/>
                <a:latin typeface="Lato"/>
              </a:rPr>
              <a:t>supports more accurate construction of course concepts</a:t>
            </a:r>
          </a:p>
          <a:p>
            <a:r>
              <a:rPr lang="en-US" sz="2200" dirty="0">
                <a:latin typeface="Lato"/>
              </a:rPr>
              <a:t>This includes the technology tools used to deliver content and for students to create their work, so they help support the outcomes and goals of your course</a:t>
            </a:r>
            <a:endParaRPr lang="en-US" sz="2200" dirty="0"/>
          </a:p>
        </p:txBody>
      </p:sp>
      <p:sp>
        <p:nvSpPr>
          <p:cNvPr id="4" name="Date Placeholder 3">
            <a:extLst>
              <a:ext uri="{FF2B5EF4-FFF2-40B4-BE49-F238E27FC236}">
                <a16:creationId xmlns:a16="http://schemas.microsoft.com/office/drawing/2014/main" id="{2A5C419F-AA06-464D-A4F9-E02551A1A4A6}"/>
              </a:ext>
            </a:extLst>
          </p:cNvPr>
          <p:cNvSpPr>
            <a:spLocks noGrp="1"/>
          </p:cNvSpPr>
          <p:nvPr>
            <p:ph type="dt" sz="half" idx="10"/>
          </p:nvPr>
        </p:nvSpPr>
        <p:spPr>
          <a:xfrm>
            <a:off x="1115568" y="6356350"/>
            <a:ext cx="2743200" cy="365125"/>
          </a:xfrm>
        </p:spPr>
        <p:txBody>
          <a:bodyPr>
            <a:normAutofit/>
          </a:bodyPr>
          <a:lstStyle/>
          <a:p>
            <a:pPr>
              <a:spcAft>
                <a:spcPts val="600"/>
              </a:spcAft>
            </a:pPr>
            <a:fld id="{40DA9AD0-0744-4F0C-B2D7-99265DA6F0BF}"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a:extLst>
              <a:ext uri="{FF2B5EF4-FFF2-40B4-BE49-F238E27FC236}">
                <a16:creationId xmlns:a16="http://schemas.microsoft.com/office/drawing/2014/main" id="{526F289B-836F-4242-926E-3A81945088B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a:extLst>
              <a:ext uri="{FF2B5EF4-FFF2-40B4-BE49-F238E27FC236}">
                <a16:creationId xmlns:a16="http://schemas.microsoft.com/office/drawing/2014/main" id="{BEEB2441-0108-44C3-957F-122817C86875}"/>
              </a:ext>
            </a:extLst>
          </p:cNvPr>
          <p:cNvSpPr>
            <a:spLocks noGrp="1"/>
          </p:cNvSpPr>
          <p:nvPr>
            <p:ph type="sldNum" sz="quarter" idx="12"/>
          </p:nvPr>
        </p:nvSpPr>
        <p:spPr>
          <a:xfrm>
            <a:off x="8540496" y="6356350"/>
            <a:ext cx="2743200"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12</a:t>
            </a:fld>
            <a:endParaRPr lang="en-US">
              <a:solidFill>
                <a:schemeClr val="tx1">
                  <a:lumMod val="50000"/>
                  <a:lumOff val="50000"/>
                </a:schemeClr>
              </a:solidFill>
            </a:endParaRPr>
          </a:p>
        </p:txBody>
      </p:sp>
    </p:spTree>
    <p:extLst>
      <p:ext uri="{BB962C8B-B14F-4D97-AF65-F5344CB8AC3E}">
        <p14:creationId xmlns:p14="http://schemas.microsoft.com/office/powerpoint/2010/main" val="1911797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05090AB-A49B-48FF-80C8-CAA2624185F2}"/>
              </a:ext>
            </a:extLst>
          </p:cNvPr>
          <p:cNvSpPr>
            <a:spLocks noGrp="1"/>
          </p:cNvSpPr>
          <p:nvPr>
            <p:ph type="dt" sz="half" idx="10"/>
          </p:nvPr>
        </p:nvSpPr>
        <p:spPr/>
        <p:txBody>
          <a:bodyPr/>
          <a:lstStyle/>
          <a:p>
            <a:fld id="{40DA9AD0-0744-4F0C-B2D7-99265DA6F0BF}" type="datetime1">
              <a:rPr lang="en-US" smtClean="0"/>
              <a:t>8/3/2020</a:t>
            </a:fld>
            <a:endParaRPr lang="en-US"/>
          </a:p>
        </p:txBody>
      </p:sp>
      <p:sp>
        <p:nvSpPr>
          <p:cNvPr id="5" name="Footer Placeholder 4">
            <a:extLst>
              <a:ext uri="{FF2B5EF4-FFF2-40B4-BE49-F238E27FC236}">
                <a16:creationId xmlns:a16="http://schemas.microsoft.com/office/drawing/2014/main" id="{A779CF23-C5CB-40E5-859B-920320E6CE84}"/>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74554978-7AD4-4C50-91C6-002796FB9D04}"/>
              </a:ext>
            </a:extLst>
          </p:cNvPr>
          <p:cNvSpPr>
            <a:spLocks noGrp="1"/>
          </p:cNvSpPr>
          <p:nvPr>
            <p:ph type="sldNum" sz="quarter" idx="12"/>
          </p:nvPr>
        </p:nvSpPr>
        <p:spPr/>
        <p:txBody>
          <a:bodyPr/>
          <a:lstStyle/>
          <a:p>
            <a:fld id="{B65ACDB8-4ED2-7041-81C5-52BA8840BDB0}" type="slidenum">
              <a:rPr lang="en-US" smtClean="0"/>
              <a:pPr/>
              <a:t>13</a:t>
            </a:fld>
            <a:endParaRPr lang="en-US"/>
          </a:p>
        </p:txBody>
      </p:sp>
      <p:sp>
        <p:nvSpPr>
          <p:cNvPr id="2" name="Rectangle 1">
            <a:extLst>
              <a:ext uri="{FF2B5EF4-FFF2-40B4-BE49-F238E27FC236}">
                <a16:creationId xmlns:a16="http://schemas.microsoft.com/office/drawing/2014/main" id="{25293B04-6CCD-41BC-BF10-39E8A773E614}"/>
              </a:ext>
            </a:extLst>
          </p:cNvPr>
          <p:cNvSpPr>
            <a:spLocks noChangeArrowheads="1"/>
          </p:cNvSpPr>
          <p:nvPr/>
        </p:nvSpPr>
        <p:spPr bwMode="auto">
          <a:xfrm>
            <a:off x="465514" y="285344"/>
            <a:ext cx="10849494" cy="1415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72C24"/>
                </a:solidFill>
                <a:effectLst/>
                <a:latin typeface="Lucida Sans" panose="020B0602030504020204" pitchFamily="34" charset="0"/>
                <a:ea typeface="Times New Roman" panose="02020603050405020304" pitchFamily="18" charset="0"/>
                <a:cs typeface="Times New Roman" panose="02020603050405020304" pitchFamily="18" charset="0"/>
              </a:rPr>
              <a:t>Course Map</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The table below follows the backward design process from left to right.  Completing the table in this same fashion will maximize your opportunity to align your learning outcomes with your assessment, practice method, and content.</a:t>
            </a:r>
            <a:br>
              <a:rPr kumimoji="0" lang="en-US" altLang="en-US" sz="11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b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Make sure to note the types and levels of interaction in the assessment, activities, and content columns.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7" name="Table 6">
            <a:extLst>
              <a:ext uri="{FF2B5EF4-FFF2-40B4-BE49-F238E27FC236}">
                <a16:creationId xmlns:a16="http://schemas.microsoft.com/office/drawing/2014/main" id="{9B7FF4A0-BE90-4D78-8518-5B42E10E714A}"/>
              </a:ext>
            </a:extLst>
          </p:cNvPr>
          <p:cNvGraphicFramePr/>
          <p:nvPr>
            <p:extLst>
              <p:ext uri="{D42A27DB-BD31-4B8C-83A1-F6EECF244321}">
                <p14:modId xmlns:p14="http://schemas.microsoft.com/office/powerpoint/2010/main" val="1906803208"/>
              </p:ext>
            </p:extLst>
          </p:nvPr>
        </p:nvGraphicFramePr>
        <p:xfrm>
          <a:off x="465513" y="1496290"/>
          <a:ext cx="11139056" cy="4671758"/>
        </p:xfrm>
        <a:graphic>
          <a:graphicData uri="http://schemas.openxmlformats.org/drawingml/2006/table">
            <a:tbl>
              <a:tblPr firstRow="1" firstCol="1" bandRow="1">
                <a:tableStyleId>{5C22544A-7EE6-4342-B048-85BDC9FD1C3A}</a:tableStyleId>
              </a:tblPr>
              <a:tblGrid>
                <a:gridCol w="2784764">
                  <a:extLst>
                    <a:ext uri="{9D8B030D-6E8A-4147-A177-3AD203B41FA5}">
                      <a16:colId xmlns:a16="http://schemas.microsoft.com/office/drawing/2014/main" val="200943708"/>
                    </a:ext>
                  </a:extLst>
                </a:gridCol>
                <a:gridCol w="2784764">
                  <a:extLst>
                    <a:ext uri="{9D8B030D-6E8A-4147-A177-3AD203B41FA5}">
                      <a16:colId xmlns:a16="http://schemas.microsoft.com/office/drawing/2014/main" val="3348346264"/>
                    </a:ext>
                  </a:extLst>
                </a:gridCol>
                <a:gridCol w="2784764">
                  <a:extLst>
                    <a:ext uri="{9D8B030D-6E8A-4147-A177-3AD203B41FA5}">
                      <a16:colId xmlns:a16="http://schemas.microsoft.com/office/drawing/2014/main" val="1070611063"/>
                    </a:ext>
                  </a:extLst>
                </a:gridCol>
                <a:gridCol w="2784764">
                  <a:extLst>
                    <a:ext uri="{9D8B030D-6E8A-4147-A177-3AD203B41FA5}">
                      <a16:colId xmlns:a16="http://schemas.microsoft.com/office/drawing/2014/main" val="3391290682"/>
                    </a:ext>
                  </a:extLst>
                </a:gridCol>
              </a:tblGrid>
              <a:tr h="557505">
                <a:tc>
                  <a:txBody>
                    <a:bodyPr/>
                    <a:lstStyle/>
                    <a:p>
                      <a:pPr marL="0" marR="0" algn="l" fontAlgn="t">
                        <a:lnSpc>
                          <a:spcPct val="115000"/>
                        </a:lnSpc>
                        <a:spcBef>
                          <a:spcPts val="1200"/>
                        </a:spcBef>
                        <a:spcAft>
                          <a:spcPts val="600"/>
                        </a:spcAft>
                      </a:pPr>
                      <a:r>
                        <a:rPr lang="en-US" sz="1400" u="none" strike="noStrike" dirty="0">
                          <a:effectLst/>
                        </a:rPr>
                        <a:t>Learning Objective</a:t>
                      </a:r>
                      <a:endParaRPr lang="en-US" sz="1400" b="0" i="0" u="none" strike="noStrike" dirty="0">
                        <a:effectLst/>
                        <a:latin typeface="Arial" panose="020B0604020202020204" pitchFamily="34" charset="0"/>
                      </a:endParaRPr>
                    </a:p>
                  </a:txBody>
                  <a:tcPr marL="68580" marR="68580" marT="9525" marB="0"/>
                </a:tc>
                <a:tc>
                  <a:txBody>
                    <a:bodyPr/>
                    <a:lstStyle/>
                    <a:p>
                      <a:pPr marL="0" marR="0" algn="l" fontAlgn="t">
                        <a:lnSpc>
                          <a:spcPct val="115000"/>
                        </a:lnSpc>
                        <a:spcBef>
                          <a:spcPts val="1200"/>
                        </a:spcBef>
                        <a:spcAft>
                          <a:spcPts val="600"/>
                        </a:spcAft>
                      </a:pPr>
                      <a:r>
                        <a:rPr lang="en-US" sz="1400" u="none" strike="noStrike">
                          <a:effectLst/>
                        </a:rPr>
                        <a:t>Assessment Methods</a:t>
                      </a:r>
                      <a:endParaRPr lang="en-US" sz="14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1200"/>
                        </a:spcBef>
                        <a:spcAft>
                          <a:spcPts val="600"/>
                        </a:spcAft>
                      </a:pPr>
                      <a:r>
                        <a:rPr lang="en-US" sz="1400" u="none" strike="noStrike">
                          <a:effectLst/>
                        </a:rPr>
                        <a:t>Learning/Practice Activities </a:t>
                      </a:r>
                      <a:endParaRPr lang="en-US" sz="14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1200"/>
                        </a:spcBef>
                        <a:spcAft>
                          <a:spcPts val="600"/>
                        </a:spcAft>
                      </a:pPr>
                      <a:r>
                        <a:rPr lang="en-US" sz="1400" u="none" strike="noStrike" dirty="0">
                          <a:effectLst/>
                        </a:rPr>
                        <a:t>Content Delivery/Exploration Methods</a:t>
                      </a:r>
                      <a:endParaRPr lang="en-US" sz="1400" b="0" i="0" u="none" strike="noStrike" dirty="0">
                        <a:effectLst/>
                        <a:latin typeface="Arial" panose="020B0604020202020204" pitchFamily="34" charset="0"/>
                      </a:endParaRPr>
                    </a:p>
                  </a:txBody>
                  <a:tcPr marL="68580" marR="68580" marT="9525" marB="0"/>
                </a:tc>
                <a:extLst>
                  <a:ext uri="{0D108BD9-81ED-4DB2-BD59-A6C34878D82A}">
                    <a16:rowId xmlns:a16="http://schemas.microsoft.com/office/drawing/2014/main" val="2805642721"/>
                  </a:ext>
                </a:extLst>
              </a:tr>
              <a:tr h="374023">
                <a:tc>
                  <a:txBody>
                    <a:bodyPr/>
                    <a:lstStyle/>
                    <a:p>
                      <a:pPr marL="0" marR="0" algn="l" fontAlgn="t">
                        <a:lnSpc>
                          <a:spcPct val="115000"/>
                        </a:lnSpc>
                        <a:spcBef>
                          <a:spcPts val="600"/>
                        </a:spcBef>
                        <a:spcAft>
                          <a:spcPts val="600"/>
                        </a:spcAft>
                      </a:pPr>
                      <a:r>
                        <a:rPr lang="en-US" sz="1000" u="none" strike="noStrike" dirty="0">
                          <a:effectLst/>
                        </a:rPr>
                        <a:t> </a:t>
                      </a:r>
                      <a:endParaRPr lang="en-US" sz="1800" b="0" i="0" u="none" strike="noStrike" dirty="0">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2495800169"/>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3988592863"/>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4270704420"/>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1392691541"/>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4203591142"/>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2025871761"/>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1770633097"/>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1505664074"/>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642257358"/>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extLst>
                  <a:ext uri="{0D108BD9-81ED-4DB2-BD59-A6C34878D82A}">
                    <a16:rowId xmlns:a16="http://schemas.microsoft.com/office/drawing/2014/main" val="1786510445"/>
                  </a:ext>
                </a:extLst>
              </a:tr>
              <a:tr h="374023">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a:effectLst/>
                        </a:rPr>
                        <a:t> </a:t>
                      </a:r>
                      <a:endParaRPr lang="en-US" sz="1800" b="0" i="0" u="none" strike="noStrike">
                        <a:effectLst/>
                        <a:latin typeface="Arial" panose="020B0604020202020204" pitchFamily="34" charset="0"/>
                      </a:endParaRPr>
                    </a:p>
                  </a:txBody>
                  <a:tcPr marL="68580" marR="68580" marT="9525" marB="0"/>
                </a:tc>
                <a:tc>
                  <a:txBody>
                    <a:bodyPr/>
                    <a:lstStyle/>
                    <a:p>
                      <a:pPr marL="0" marR="0" algn="l" fontAlgn="t">
                        <a:lnSpc>
                          <a:spcPct val="115000"/>
                        </a:lnSpc>
                        <a:spcBef>
                          <a:spcPts val="600"/>
                        </a:spcBef>
                        <a:spcAft>
                          <a:spcPts val="600"/>
                        </a:spcAft>
                      </a:pPr>
                      <a:r>
                        <a:rPr lang="en-US" sz="1000" u="none" strike="noStrike" dirty="0">
                          <a:effectLst/>
                        </a:rPr>
                        <a:t> </a:t>
                      </a:r>
                      <a:endParaRPr lang="en-US" sz="1800" b="0" i="0" u="none" strike="noStrike" dirty="0">
                        <a:effectLst/>
                        <a:latin typeface="Arial" panose="020B0604020202020204" pitchFamily="34" charset="0"/>
                      </a:endParaRPr>
                    </a:p>
                  </a:txBody>
                  <a:tcPr marL="68580" marR="68580" marT="9525" marB="0"/>
                </a:tc>
                <a:extLst>
                  <a:ext uri="{0D108BD9-81ED-4DB2-BD59-A6C34878D82A}">
                    <a16:rowId xmlns:a16="http://schemas.microsoft.com/office/drawing/2014/main" val="2366085072"/>
                  </a:ext>
                </a:extLst>
              </a:tr>
            </a:tbl>
          </a:graphicData>
        </a:graphic>
      </p:graphicFrame>
    </p:spTree>
    <p:extLst>
      <p:ext uri="{BB962C8B-B14F-4D97-AF65-F5344CB8AC3E}">
        <p14:creationId xmlns:p14="http://schemas.microsoft.com/office/powerpoint/2010/main" val="3652450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Interactions</a:t>
            </a:r>
          </a:p>
        </p:txBody>
      </p:sp>
      <p:sp>
        <p:nvSpPr>
          <p:cNvPr id="8" name="Text Placeholder 7"/>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1"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40DA9AD0-0744-4F0C-B2D7-99265DA6F0BF}" type="datetime1">
              <a:rPr lang="en-US">
                <a:solidFill>
                  <a:schemeClr val="tx1">
                    <a:lumMod val="50000"/>
                    <a:lumOff val="50000"/>
                  </a:schemeClr>
                </a:solidFill>
                <a:latin typeface="+mn-lt"/>
              </a:rPr>
              <a:pPr>
                <a:spcAft>
                  <a:spcPts val="600"/>
                </a:spcAft>
              </a:pPr>
              <a:t>8/3/2020</a:t>
            </a:fld>
            <a:endParaRPr lang="en-US">
              <a:solidFill>
                <a:schemeClr val="tx1">
                  <a:lumMod val="50000"/>
                  <a:lumOff val="50000"/>
                </a:schemeClr>
              </a:solidFill>
              <a:latin typeface="+mn-lt"/>
            </a:endParaRPr>
          </a:p>
        </p:txBody>
      </p:sp>
      <p:sp>
        <p:nvSpPr>
          <p:cNvPr id="5" name="Footer Placeholder 4"/>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14</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2224260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496F7FA-F02A-4BA0-9E92-2A04C3CEFDD8}"/>
              </a:ext>
            </a:extLst>
          </p:cNvPr>
          <p:cNvSpPr>
            <a:spLocks noGrp="1"/>
          </p:cNvSpPr>
          <p:nvPr>
            <p:ph type="title"/>
          </p:nvPr>
        </p:nvSpPr>
        <p:spPr>
          <a:xfrm>
            <a:off x="841248" y="256032"/>
            <a:ext cx="10506456" cy="1014984"/>
          </a:xfrm>
        </p:spPr>
        <p:txBody>
          <a:bodyPr anchor="b">
            <a:normAutofit/>
          </a:bodyPr>
          <a:lstStyle/>
          <a:p>
            <a:r>
              <a:rPr lang="en-US" dirty="0"/>
              <a:t>What are the types?</a:t>
            </a:r>
          </a:p>
        </p:txBody>
      </p:sp>
      <p:sp>
        <p:nvSpPr>
          <p:cNvPr id="16" name="Rectangle 15">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Date Placeholder 3">
            <a:extLst>
              <a:ext uri="{FF2B5EF4-FFF2-40B4-BE49-F238E27FC236}">
                <a16:creationId xmlns:a16="http://schemas.microsoft.com/office/drawing/2014/main" id="{E9D79D52-5D32-4E69-BF6E-1894D68FF45D}"/>
              </a:ext>
            </a:extLst>
          </p:cNvPr>
          <p:cNvSpPr>
            <a:spLocks noGrp="1"/>
          </p:cNvSpPr>
          <p:nvPr>
            <p:ph type="dt" sz="half" idx="10"/>
          </p:nvPr>
        </p:nvSpPr>
        <p:spPr>
          <a:xfrm>
            <a:off x="841248" y="6356350"/>
            <a:ext cx="2577503" cy="365125"/>
          </a:xfrm>
        </p:spPr>
        <p:txBody>
          <a:bodyPr>
            <a:normAutofit/>
          </a:bodyPr>
          <a:lstStyle/>
          <a:p>
            <a:pPr>
              <a:spcAft>
                <a:spcPts val="600"/>
              </a:spcAft>
            </a:pPr>
            <a:fld id="{3D68DB52-5DD6-4344-8E01-3F2A3BA358AE}"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a:extLst>
              <a:ext uri="{FF2B5EF4-FFF2-40B4-BE49-F238E27FC236}">
                <a16:creationId xmlns:a16="http://schemas.microsoft.com/office/drawing/2014/main" id="{2D9D5D9C-AD03-4C8D-B2CF-6D783EB015C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a:extLst>
              <a:ext uri="{FF2B5EF4-FFF2-40B4-BE49-F238E27FC236}">
                <a16:creationId xmlns:a16="http://schemas.microsoft.com/office/drawing/2014/main" id="{1BF4D5C9-BE70-45C9-BED2-94394ECC6177}"/>
              </a:ext>
            </a:extLst>
          </p:cNvPr>
          <p:cNvSpPr>
            <a:spLocks noGrp="1"/>
          </p:cNvSpPr>
          <p:nvPr>
            <p:ph type="sldNum" sz="quarter" idx="12"/>
          </p:nvPr>
        </p:nvSpPr>
        <p:spPr>
          <a:xfrm>
            <a:off x="8873254" y="6356350"/>
            <a:ext cx="2477498"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15</a:t>
            </a:fld>
            <a:endParaRPr lang="en-US">
              <a:solidFill>
                <a:schemeClr val="tx1">
                  <a:lumMod val="50000"/>
                  <a:lumOff val="50000"/>
                </a:schemeClr>
              </a:solidFill>
            </a:endParaRPr>
          </a:p>
        </p:txBody>
      </p:sp>
      <p:graphicFrame>
        <p:nvGraphicFramePr>
          <p:cNvPr id="10" name="Content Placeholder 7">
            <a:extLst>
              <a:ext uri="{FF2B5EF4-FFF2-40B4-BE49-F238E27FC236}">
                <a16:creationId xmlns:a16="http://schemas.microsoft.com/office/drawing/2014/main" id="{34E6FAE5-ADE3-4E79-A29F-112494567737}"/>
              </a:ext>
            </a:extLst>
          </p:cNvPr>
          <p:cNvGraphicFramePr>
            <a:graphicFrameLocks noGrp="1"/>
          </p:cNvGraphicFramePr>
          <p:nvPr>
            <p:ph idx="1"/>
            <p:extLst>
              <p:ext uri="{D42A27DB-BD31-4B8C-83A1-F6EECF244321}">
                <p14:modId xmlns:p14="http://schemas.microsoft.com/office/powerpoint/2010/main" val="218592530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7524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Holistic Design</a:t>
            </a:r>
          </a:p>
        </p:txBody>
      </p:sp>
      <p:sp>
        <p:nvSpPr>
          <p:cNvPr id="8" name="Text Placeholder 7"/>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40DA9AD0-0744-4F0C-B2D7-99265DA6F0BF}" type="datetime1">
              <a:rPr lang="en-US">
                <a:solidFill>
                  <a:schemeClr val="tx1">
                    <a:lumMod val="50000"/>
                    <a:lumOff val="50000"/>
                  </a:schemeClr>
                </a:solidFill>
                <a:latin typeface="+mn-lt"/>
              </a:rPr>
              <a:pPr>
                <a:spcAft>
                  <a:spcPts val="600"/>
                </a:spcAft>
              </a:pPr>
              <a:t>8/3/2020</a:t>
            </a:fld>
            <a:endParaRPr lang="en-US">
              <a:solidFill>
                <a:schemeClr val="tx1">
                  <a:lumMod val="50000"/>
                  <a:lumOff val="50000"/>
                </a:schemeClr>
              </a:solidFill>
              <a:latin typeface="+mn-lt"/>
            </a:endParaRPr>
          </a:p>
        </p:txBody>
      </p:sp>
      <p:sp>
        <p:nvSpPr>
          <p:cNvPr id="5" name="Footer Placeholder 4"/>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16</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758720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2F4CBFA-B385-4B16-B63B-29D40EBF7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F698CE04-5039-4B4D-B676-5DDF9467E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13372" y="563918"/>
            <a:ext cx="4163968" cy="5978614"/>
            <a:chOff x="7513372" y="803186"/>
            <a:chExt cx="4163968" cy="5978614"/>
          </a:xfrm>
        </p:grpSpPr>
        <p:sp>
          <p:nvSpPr>
            <p:cNvPr id="30" name="Freeform 6">
              <a:extLst>
                <a:ext uri="{FF2B5EF4-FFF2-40B4-BE49-F238E27FC236}">
                  <a16:creationId xmlns:a16="http://schemas.microsoft.com/office/drawing/2014/main" id="{A5B7FFC8-6FAA-4120-AC51-F1C9C825A0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
              <a:extLst>
                <a:ext uri="{FF2B5EF4-FFF2-40B4-BE49-F238E27FC236}">
                  <a16:creationId xmlns:a16="http://schemas.microsoft.com/office/drawing/2014/main" id="{FF5B224B-4446-4B75-8B12-7FAFA8ED83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Rectangle 8">
              <a:extLst>
                <a:ext uri="{FF2B5EF4-FFF2-40B4-BE49-F238E27FC236}">
                  <a16:creationId xmlns:a16="http://schemas.microsoft.com/office/drawing/2014/main" id="{C807611F-497E-428E-9B8B-0192C78970C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 name="Title 6"/>
          <p:cNvSpPr>
            <a:spLocks noGrp="1"/>
          </p:cNvSpPr>
          <p:nvPr>
            <p:ph type="title"/>
          </p:nvPr>
        </p:nvSpPr>
        <p:spPr>
          <a:xfrm>
            <a:off x="7835106" y="1132517"/>
            <a:ext cx="3246509" cy="4367531"/>
          </a:xfrm>
        </p:spPr>
        <p:txBody>
          <a:bodyPr>
            <a:normAutofit/>
          </a:bodyPr>
          <a:lstStyle/>
          <a:p>
            <a:r>
              <a:rPr lang="en-US" sz="3600" b="0" i="0" dirty="0">
                <a:solidFill>
                  <a:srgbClr val="FFFFFF"/>
                </a:solidFill>
                <a:effectLst/>
                <a:latin typeface="Lato"/>
              </a:rPr>
              <a:t>Pete </a:t>
            </a:r>
            <a:r>
              <a:rPr lang="en-US" sz="3600" b="0" i="0" dirty="0" err="1">
                <a:solidFill>
                  <a:srgbClr val="FFFFFF"/>
                </a:solidFill>
                <a:effectLst/>
                <a:latin typeface="Lato"/>
              </a:rPr>
              <a:t>Menjares</a:t>
            </a:r>
            <a:r>
              <a:rPr lang="en-US" sz="3600" b="0" i="0" dirty="0">
                <a:solidFill>
                  <a:srgbClr val="FFFFFF"/>
                </a:solidFill>
                <a:effectLst/>
                <a:latin typeface="Lato"/>
              </a:rPr>
              <a:t>,  PhD and SPU Board Member</a:t>
            </a:r>
            <a:br>
              <a:rPr lang="en-US" sz="3600" b="0" i="0" dirty="0">
                <a:solidFill>
                  <a:srgbClr val="FFFFFF"/>
                </a:solidFill>
                <a:effectLst/>
                <a:latin typeface="Lato"/>
              </a:rPr>
            </a:br>
            <a:r>
              <a:rPr lang="en-US" sz="3600" b="0" i="0" dirty="0">
                <a:solidFill>
                  <a:srgbClr val="FFFFFF"/>
                </a:solidFill>
                <a:effectLst/>
                <a:latin typeface="Lato"/>
              </a:rPr>
              <a:t>(2017)</a:t>
            </a:r>
            <a:endParaRPr lang="en-US" sz="3600" dirty="0">
              <a:solidFill>
                <a:srgbClr val="FFFFFF"/>
              </a:solidFill>
            </a:endParaRPr>
          </a:p>
        </p:txBody>
      </p:sp>
      <p:sp>
        <p:nvSpPr>
          <p:cNvPr id="2" name="Content Placeholder 1">
            <a:extLst>
              <a:ext uri="{FF2B5EF4-FFF2-40B4-BE49-F238E27FC236}">
                <a16:creationId xmlns:a16="http://schemas.microsoft.com/office/drawing/2014/main" id="{80F02F66-0606-4FC2-BBD7-BC58EB54259E}"/>
              </a:ext>
            </a:extLst>
          </p:cNvPr>
          <p:cNvSpPr>
            <a:spLocks noGrp="1"/>
          </p:cNvSpPr>
          <p:nvPr>
            <p:ph idx="1"/>
          </p:nvPr>
        </p:nvSpPr>
        <p:spPr>
          <a:xfrm>
            <a:off x="838200" y="1132519"/>
            <a:ext cx="6300975" cy="4367530"/>
          </a:xfrm>
        </p:spPr>
        <p:txBody>
          <a:bodyPr anchor="ctr">
            <a:normAutofit fontScale="92500"/>
          </a:bodyPr>
          <a:lstStyle/>
          <a:p>
            <a:pPr marL="0" indent="0">
              <a:buNone/>
            </a:pPr>
            <a:r>
              <a:rPr lang="en-US" sz="2200" b="0" i="0" dirty="0">
                <a:effectLst/>
                <a:latin typeface="Lato"/>
              </a:rPr>
              <a:t>"The biblical witness is clear: Every human being has been created in the image of God and thus has inherent worth and dignity (Gen. 1:27,  Ps. 8:5)....</a:t>
            </a:r>
          </a:p>
          <a:p>
            <a:pPr marL="0" indent="0">
              <a:buNone/>
            </a:pPr>
            <a:r>
              <a:rPr lang="en-US" sz="2200" b="0" i="0" dirty="0">
                <a:effectLst/>
                <a:latin typeface="Lato"/>
              </a:rPr>
              <a:t>The kingdom of God is inclusive, and people come from the east and west and north and south to participate in it (Luke 13:29)…</a:t>
            </a:r>
          </a:p>
          <a:p>
            <a:pPr marL="0" indent="0">
              <a:buNone/>
            </a:pPr>
            <a:r>
              <a:rPr lang="en-US" sz="2200" b="0" i="0" dirty="0">
                <a:effectLst/>
                <a:latin typeface="Lato"/>
              </a:rPr>
              <a:t>The heavenly vision of the redeemed from every people, nation, tribe, and language are united in worship of God (Rev. 7:9)...</a:t>
            </a:r>
          </a:p>
          <a:p>
            <a:pPr marL="0" indent="0">
              <a:buNone/>
            </a:pPr>
            <a:r>
              <a:rPr lang="en-US" sz="2200" b="0" i="0" dirty="0">
                <a:effectLst/>
                <a:latin typeface="Lato"/>
              </a:rPr>
              <a:t>These biblical references are a reminder that the people of God are members of one body, diverse, yet united..." (pp. 25-26) and thus, as professors it is our calling that all students, no matter their background, should feel included in courses they take at SPU.</a:t>
            </a:r>
            <a:endParaRPr lang="en-US" sz="2200" dirty="0">
              <a:latin typeface="Lato"/>
            </a:endParaRPr>
          </a:p>
        </p:txBody>
      </p:sp>
      <p:sp>
        <p:nvSpPr>
          <p:cNvPr id="5" name="Footer Placeholder 4"/>
          <p:cNvSpPr>
            <a:spLocks noGrp="1"/>
          </p:cNvSpPr>
          <p:nvPr>
            <p:ph type="ftr" sz="quarter" idx="11"/>
          </p:nvPr>
        </p:nvSpPr>
        <p:spPr>
          <a:xfrm>
            <a:off x="795528" y="6382512"/>
            <a:ext cx="6757416" cy="320040"/>
          </a:xfrm>
        </p:spPr>
        <p:txBody>
          <a:bodyPr>
            <a:normAutofit/>
          </a:bodyPr>
          <a:lstStyle/>
          <a:p>
            <a:pPr algn="l">
              <a:spcAft>
                <a:spcPts val="600"/>
              </a:spcAft>
            </a:pPr>
            <a:r>
              <a:rPr lang="en-US" sz="1000"/>
              <a:t>ETM</a:t>
            </a:r>
          </a:p>
        </p:txBody>
      </p:sp>
      <p:sp>
        <p:nvSpPr>
          <p:cNvPr id="4" name="Date Placeholder 3"/>
          <p:cNvSpPr>
            <a:spLocks noGrp="1"/>
          </p:cNvSpPr>
          <p:nvPr>
            <p:ph type="dt" sz="half" idx="10"/>
          </p:nvPr>
        </p:nvSpPr>
        <p:spPr>
          <a:xfrm>
            <a:off x="7717536" y="6382512"/>
            <a:ext cx="2825496" cy="320040"/>
          </a:xfrm>
        </p:spPr>
        <p:txBody>
          <a:bodyPr>
            <a:normAutofit/>
          </a:bodyPr>
          <a:lstStyle/>
          <a:p>
            <a:pPr algn="r">
              <a:spcAft>
                <a:spcPts val="600"/>
              </a:spcAft>
            </a:pPr>
            <a:fld id="{3D68DB52-5DD6-4344-8E01-3F2A3BA358AE}" type="datetime1">
              <a:rPr lang="en-US" sz="1000"/>
              <a:pPr algn="r">
                <a:spcAft>
                  <a:spcPts val="600"/>
                </a:spcAft>
              </a:pPr>
              <a:t>8/3/2020</a:t>
            </a:fld>
            <a:endParaRPr lang="en-US" sz="1000"/>
          </a:p>
        </p:txBody>
      </p:sp>
      <p:sp>
        <p:nvSpPr>
          <p:cNvPr id="6" name="Slide Number Placeholder 5"/>
          <p:cNvSpPr>
            <a:spLocks noGrp="1"/>
          </p:cNvSpPr>
          <p:nvPr>
            <p:ph type="sldNum" sz="quarter" idx="12"/>
          </p:nvPr>
        </p:nvSpPr>
        <p:spPr>
          <a:xfrm>
            <a:off x="10707624" y="6382512"/>
            <a:ext cx="685800" cy="320040"/>
          </a:xfrm>
        </p:spPr>
        <p:txBody>
          <a:bodyPr>
            <a:normAutofit/>
          </a:bodyPr>
          <a:lstStyle/>
          <a:p>
            <a:pPr>
              <a:spcAft>
                <a:spcPts val="600"/>
              </a:spcAft>
            </a:pPr>
            <a:fld id="{B65ACDB8-4ED2-7041-81C5-52BA8840BDB0}" type="slidenum">
              <a:rPr lang="en-US"/>
              <a:pPr>
                <a:spcAft>
                  <a:spcPts val="600"/>
                </a:spcAft>
              </a:pPr>
              <a:t>17</a:t>
            </a:fld>
            <a:endParaRPr lang="en-US"/>
          </a:p>
        </p:txBody>
      </p:sp>
    </p:spTree>
    <p:extLst>
      <p:ext uri="{BB962C8B-B14F-4D97-AF65-F5344CB8AC3E}">
        <p14:creationId xmlns:p14="http://schemas.microsoft.com/office/powerpoint/2010/main" val="2235903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12">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83389FB-EBC0-4DB5-A312-375A90EA7F49}"/>
              </a:ext>
            </a:extLst>
          </p:cNvPr>
          <p:cNvSpPr>
            <a:spLocks noGrp="1"/>
          </p:cNvSpPr>
          <p:nvPr>
            <p:ph type="title"/>
          </p:nvPr>
        </p:nvSpPr>
        <p:spPr>
          <a:xfrm>
            <a:off x="841248" y="502920"/>
            <a:ext cx="10509504" cy="1975104"/>
          </a:xfrm>
        </p:spPr>
        <p:txBody>
          <a:bodyPr anchor="b">
            <a:normAutofit/>
          </a:bodyPr>
          <a:lstStyle/>
          <a:p>
            <a:r>
              <a:rPr lang="en-US" sz="5400"/>
              <a:t>What is holistic design?</a:t>
            </a:r>
          </a:p>
        </p:txBody>
      </p:sp>
      <p:sp>
        <p:nvSpPr>
          <p:cNvPr id="58" name="Rectangle 14">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9" name="Rectangle 16">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id="{DCDF75F1-EDAE-4616-B542-63E366CFA6E1}"/>
              </a:ext>
            </a:extLst>
          </p:cNvPr>
          <p:cNvSpPr>
            <a:spLocks noGrp="1"/>
          </p:cNvSpPr>
          <p:nvPr>
            <p:ph idx="1"/>
          </p:nvPr>
        </p:nvSpPr>
        <p:spPr>
          <a:xfrm>
            <a:off x="841248" y="3328416"/>
            <a:ext cx="10509504" cy="2715768"/>
          </a:xfrm>
        </p:spPr>
        <p:txBody>
          <a:bodyPr>
            <a:normAutofit/>
          </a:bodyPr>
          <a:lstStyle/>
          <a:p>
            <a:pPr marL="0" indent="0">
              <a:buNone/>
            </a:pPr>
            <a:r>
              <a:rPr lang="en-US" sz="2200" b="0" i="0" dirty="0">
                <a:effectLst/>
                <a:latin typeface="Lato"/>
              </a:rPr>
              <a:t>When designing a course, considering the needs of a variety of students can help create a richer experience for all students. This approach allows you to more fully include students who might normally be excluded, to introduce more flexibility and creativity into the classroom, and to reduce the need to make special accommodations.</a:t>
            </a:r>
            <a:endParaRPr lang="en-US" sz="2200" dirty="0"/>
          </a:p>
        </p:txBody>
      </p:sp>
      <p:sp>
        <p:nvSpPr>
          <p:cNvPr id="4" name="Date Placeholder 3">
            <a:extLst>
              <a:ext uri="{FF2B5EF4-FFF2-40B4-BE49-F238E27FC236}">
                <a16:creationId xmlns:a16="http://schemas.microsoft.com/office/drawing/2014/main" id="{B639A101-7500-4068-A891-BD199B840EED}"/>
              </a:ext>
            </a:extLst>
          </p:cNvPr>
          <p:cNvSpPr>
            <a:spLocks noGrp="1"/>
          </p:cNvSpPr>
          <p:nvPr>
            <p:ph type="dt" sz="half" idx="10"/>
          </p:nvPr>
        </p:nvSpPr>
        <p:spPr>
          <a:xfrm>
            <a:off x="841248" y="6356350"/>
            <a:ext cx="2633472" cy="365125"/>
          </a:xfrm>
        </p:spPr>
        <p:txBody>
          <a:bodyPr>
            <a:normAutofit/>
          </a:bodyPr>
          <a:lstStyle/>
          <a:p>
            <a:pPr>
              <a:spcAft>
                <a:spcPts val="600"/>
              </a:spcAft>
            </a:pPr>
            <a:fld id="{3D68DB52-5DD6-4344-8E01-3F2A3BA358AE}" type="datetime1">
              <a:rPr lang="en-US">
                <a:solidFill>
                  <a:schemeClr val="tx1">
                    <a:lumMod val="50000"/>
                    <a:lumOff val="50000"/>
                  </a:schemeClr>
                </a:solidFill>
              </a:rPr>
              <a:pPr>
                <a:spcAft>
                  <a:spcPts val="600"/>
                </a:spcAft>
              </a:pPr>
              <a:t>8/3/2020</a:t>
            </a:fld>
            <a:endParaRPr lang="en-US">
              <a:solidFill>
                <a:schemeClr val="tx1">
                  <a:lumMod val="50000"/>
                  <a:lumOff val="50000"/>
                </a:schemeClr>
              </a:solidFill>
            </a:endParaRPr>
          </a:p>
        </p:txBody>
      </p:sp>
      <p:sp>
        <p:nvSpPr>
          <p:cNvPr id="5" name="Footer Placeholder 4">
            <a:extLst>
              <a:ext uri="{FF2B5EF4-FFF2-40B4-BE49-F238E27FC236}">
                <a16:creationId xmlns:a16="http://schemas.microsoft.com/office/drawing/2014/main" id="{0FD937D2-097F-4D56-906E-5868C0CD76F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a:extLst>
              <a:ext uri="{FF2B5EF4-FFF2-40B4-BE49-F238E27FC236}">
                <a16:creationId xmlns:a16="http://schemas.microsoft.com/office/drawing/2014/main" id="{39F0D82C-93BC-4573-B6F3-DDFE33FF3062}"/>
              </a:ext>
            </a:extLst>
          </p:cNvPr>
          <p:cNvSpPr>
            <a:spLocks noGrp="1"/>
          </p:cNvSpPr>
          <p:nvPr>
            <p:ph type="sldNum" sz="quarter" idx="12"/>
          </p:nvPr>
        </p:nvSpPr>
        <p:spPr>
          <a:xfrm>
            <a:off x="8717280" y="6356350"/>
            <a:ext cx="2633472"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18</a:t>
            </a:fld>
            <a:endParaRPr lang="en-US">
              <a:solidFill>
                <a:schemeClr val="tx1">
                  <a:lumMod val="50000"/>
                  <a:lumOff val="50000"/>
                </a:schemeClr>
              </a:solidFill>
            </a:endParaRPr>
          </a:p>
        </p:txBody>
      </p:sp>
    </p:spTree>
    <p:extLst>
      <p:ext uri="{BB962C8B-B14F-4D97-AF65-F5344CB8AC3E}">
        <p14:creationId xmlns:p14="http://schemas.microsoft.com/office/powerpoint/2010/main" val="3171148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A37D4C2-45B6-4DD3-9D62-D966B901F586}"/>
              </a:ext>
            </a:extLst>
          </p:cNvPr>
          <p:cNvSpPr>
            <a:spLocks noGrp="1"/>
          </p:cNvSpPr>
          <p:nvPr>
            <p:ph type="title"/>
          </p:nvPr>
        </p:nvSpPr>
        <p:spPr>
          <a:xfrm>
            <a:off x="838200" y="556995"/>
            <a:ext cx="10515600" cy="1133693"/>
          </a:xfrm>
        </p:spPr>
        <p:txBody>
          <a:bodyPr>
            <a:normAutofit/>
          </a:bodyPr>
          <a:lstStyle/>
          <a:p>
            <a:r>
              <a:rPr lang="en-US"/>
              <a:t>Culturally Responsive/Inclusive Design</a:t>
            </a:r>
          </a:p>
        </p:txBody>
      </p:sp>
      <p:sp>
        <p:nvSpPr>
          <p:cNvPr id="4" name="Date Placeholder 3">
            <a:extLst>
              <a:ext uri="{FF2B5EF4-FFF2-40B4-BE49-F238E27FC236}">
                <a16:creationId xmlns:a16="http://schemas.microsoft.com/office/drawing/2014/main" id="{B258A971-651B-40E3-BB48-108EC39259EF}"/>
              </a:ext>
            </a:extLst>
          </p:cNvPr>
          <p:cNvSpPr>
            <a:spLocks noGrp="1"/>
          </p:cNvSpPr>
          <p:nvPr>
            <p:ph type="dt" sz="half" idx="10"/>
          </p:nvPr>
        </p:nvSpPr>
        <p:spPr>
          <a:xfrm>
            <a:off x="838200" y="635635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CF8808AF-5D00-4EA3-9789-BCD8C59C2DEF}"/>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82A38419-A2C2-477F-8408-87A8419962DF}"/>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smtClean="0"/>
              <a:pPr>
                <a:spcAft>
                  <a:spcPts val="600"/>
                </a:spcAft>
              </a:pPr>
              <a:t>19</a:t>
            </a:fld>
            <a:endParaRPr lang="en-US"/>
          </a:p>
        </p:txBody>
      </p:sp>
      <p:graphicFrame>
        <p:nvGraphicFramePr>
          <p:cNvPr id="12" name="Content Placeholder 7">
            <a:extLst>
              <a:ext uri="{FF2B5EF4-FFF2-40B4-BE49-F238E27FC236}">
                <a16:creationId xmlns:a16="http://schemas.microsoft.com/office/drawing/2014/main" id="{1DD58CF4-7D4C-4130-82AB-4F574D288D65}"/>
              </a:ext>
            </a:extLst>
          </p:cNvPr>
          <p:cNvGraphicFramePr>
            <a:graphicFrameLocks noGrp="1"/>
          </p:cNvGraphicFramePr>
          <p:nvPr>
            <p:ph idx="1"/>
            <p:extLst>
              <p:ext uri="{D42A27DB-BD31-4B8C-83A1-F6EECF244321}">
                <p14:modId xmlns:p14="http://schemas.microsoft.com/office/powerpoint/2010/main" val="28569538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0076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2">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rc 44">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B495CA7-1F54-4FBD-9FFA-63BE5D6446A5}"/>
              </a:ext>
            </a:extLst>
          </p:cNvPr>
          <p:cNvSpPr>
            <a:spLocks noGrp="1"/>
          </p:cNvSpPr>
          <p:nvPr>
            <p:ph type="title"/>
          </p:nvPr>
        </p:nvSpPr>
        <p:spPr>
          <a:xfrm>
            <a:off x="838200" y="365125"/>
            <a:ext cx="10515600" cy="1325563"/>
          </a:xfrm>
        </p:spPr>
        <p:txBody>
          <a:bodyPr>
            <a:normAutofit/>
          </a:bodyPr>
          <a:lstStyle/>
          <a:p>
            <a:pPr algn="ctr"/>
            <a:r>
              <a:rPr lang="en-US"/>
              <a:t>Specific ways to improve inclusiveness</a:t>
            </a:r>
          </a:p>
        </p:txBody>
      </p:sp>
      <p:sp>
        <p:nvSpPr>
          <p:cNvPr id="4" name="Date Placeholder 3">
            <a:extLst>
              <a:ext uri="{FF2B5EF4-FFF2-40B4-BE49-F238E27FC236}">
                <a16:creationId xmlns:a16="http://schemas.microsoft.com/office/drawing/2014/main" id="{B1BA4282-2748-45D0-8B40-B691A69D085D}"/>
              </a:ext>
            </a:extLst>
          </p:cNvPr>
          <p:cNvSpPr>
            <a:spLocks noGrp="1"/>
          </p:cNvSpPr>
          <p:nvPr>
            <p:ph type="dt" sz="half" idx="10"/>
          </p:nvPr>
        </p:nvSpPr>
        <p:spPr>
          <a:xfrm>
            <a:off x="838200" y="6356350"/>
            <a:ext cx="2743200" cy="365125"/>
          </a:xfrm>
        </p:spPr>
        <p:txBody>
          <a:bodyPr>
            <a:normAutofit/>
          </a:bodyPr>
          <a:lstStyle/>
          <a:p>
            <a:pPr>
              <a:spcAft>
                <a:spcPts val="600"/>
              </a:spcAft>
            </a:pPr>
            <a:fld id="{40DA9AD0-0744-4F0C-B2D7-99265DA6F0BF}" type="datetime1">
              <a:rPr lang="en-US"/>
              <a:pPr>
                <a:spcAft>
                  <a:spcPts val="600"/>
                </a:spcAft>
              </a:pPr>
              <a:t>8/3/2020</a:t>
            </a:fld>
            <a:endParaRPr lang="en-US"/>
          </a:p>
        </p:txBody>
      </p:sp>
      <p:sp>
        <p:nvSpPr>
          <p:cNvPr id="5" name="Footer Placeholder 4">
            <a:extLst>
              <a:ext uri="{FF2B5EF4-FFF2-40B4-BE49-F238E27FC236}">
                <a16:creationId xmlns:a16="http://schemas.microsoft.com/office/drawing/2014/main" id="{416470BD-446F-429E-B33C-2C7AC14A9C3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B8803235-A0C3-4940-A247-481650901B1A}"/>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a:pPr>
                <a:spcAft>
                  <a:spcPts val="600"/>
                </a:spcAft>
              </a:pPr>
              <a:t>20</a:t>
            </a:fld>
            <a:endParaRPr lang="en-US"/>
          </a:p>
        </p:txBody>
      </p:sp>
      <p:graphicFrame>
        <p:nvGraphicFramePr>
          <p:cNvPr id="8" name="Content Placeholder 2">
            <a:extLst>
              <a:ext uri="{FF2B5EF4-FFF2-40B4-BE49-F238E27FC236}">
                <a16:creationId xmlns:a16="http://schemas.microsoft.com/office/drawing/2014/main" id="{A2F53029-AA4C-4B14-82BF-D1019D9FA81F}"/>
              </a:ext>
            </a:extLst>
          </p:cNvPr>
          <p:cNvGraphicFramePr>
            <a:graphicFrameLocks noGrp="1"/>
          </p:cNvGraphicFramePr>
          <p:nvPr>
            <p:ph idx="1"/>
            <p:extLst>
              <p:ext uri="{D42A27DB-BD31-4B8C-83A1-F6EECF244321}">
                <p14:modId xmlns:p14="http://schemas.microsoft.com/office/powerpoint/2010/main" val="38283882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9139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838200" y="556995"/>
            <a:ext cx="10515600" cy="1133693"/>
          </a:xfrm>
        </p:spPr>
        <p:txBody>
          <a:bodyPr>
            <a:normAutofit/>
          </a:bodyPr>
          <a:lstStyle/>
          <a:p>
            <a:r>
              <a:rPr lang="en-US"/>
              <a:t>Pedagogy of Care/Trauma-Informed</a:t>
            </a:r>
          </a:p>
        </p:txBody>
      </p:sp>
      <p:sp>
        <p:nvSpPr>
          <p:cNvPr id="3" name="Date Placeholder 2"/>
          <p:cNvSpPr>
            <a:spLocks noGrp="1"/>
          </p:cNvSpPr>
          <p:nvPr>
            <p:ph type="dt" sz="half" idx="10"/>
          </p:nvPr>
        </p:nvSpPr>
        <p:spPr>
          <a:xfrm>
            <a:off x="838200" y="6356350"/>
            <a:ext cx="2743200" cy="365125"/>
          </a:xfrm>
        </p:spPr>
        <p:txBody>
          <a:bodyPr>
            <a:normAutofit/>
          </a:bodyPr>
          <a:lstStyle/>
          <a:p>
            <a:pPr>
              <a:spcAft>
                <a:spcPts val="600"/>
              </a:spcAft>
            </a:pPr>
            <a:fld id="{5D207392-E61D-4A5C-ABEC-CA67F9F824EF}" type="datetime1">
              <a:rPr lang="en-US"/>
              <a:pPr>
                <a:spcAft>
                  <a:spcPts val="600"/>
                </a:spcAft>
              </a:pPr>
              <a:t>8/3/2020</a:t>
            </a:fld>
            <a:endParaRPr lang="en-US"/>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a:pPr>
                <a:spcAft>
                  <a:spcPts val="600"/>
                </a:spcAft>
              </a:pPr>
              <a:t>21</a:t>
            </a:fld>
            <a:endParaRPr lang="en-US"/>
          </a:p>
        </p:txBody>
      </p:sp>
      <p:graphicFrame>
        <p:nvGraphicFramePr>
          <p:cNvPr id="9" name="Content Placeholder 6">
            <a:extLst>
              <a:ext uri="{FF2B5EF4-FFF2-40B4-BE49-F238E27FC236}">
                <a16:creationId xmlns:a16="http://schemas.microsoft.com/office/drawing/2014/main" id="{E2C02E22-87A5-477A-A0CA-E249917CBC6D}"/>
              </a:ext>
            </a:extLst>
          </p:cNvPr>
          <p:cNvGraphicFramePr>
            <a:graphicFrameLocks noGrp="1"/>
          </p:cNvGraphicFramePr>
          <p:nvPr>
            <p:ph idx="1"/>
            <p:extLst>
              <p:ext uri="{D42A27DB-BD31-4B8C-83A1-F6EECF244321}">
                <p14:modId xmlns:p14="http://schemas.microsoft.com/office/powerpoint/2010/main" val="5277284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7967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7F65D788-DCB5-478C-A037-03CC46A6AF19}"/>
              </a:ext>
            </a:extLst>
          </p:cNvPr>
          <p:cNvSpPr>
            <a:spLocks noGrp="1"/>
          </p:cNvSpPr>
          <p:nvPr>
            <p:ph type="title"/>
          </p:nvPr>
        </p:nvSpPr>
        <p:spPr>
          <a:xfrm>
            <a:off x="686834" y="1153572"/>
            <a:ext cx="3200400" cy="4461163"/>
          </a:xfrm>
        </p:spPr>
        <p:txBody>
          <a:bodyPr>
            <a:normAutofit/>
          </a:bodyPr>
          <a:lstStyle/>
          <a:p>
            <a:r>
              <a:rPr lang="en-US" sz="3700" dirty="0">
                <a:solidFill>
                  <a:srgbClr val="FFFFFF"/>
                </a:solidFill>
              </a:rPr>
              <a:t>Some examples of trauma our students may be facing:</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8F715E5F-5053-424C-97FB-56D9FD857BA1}"/>
              </a:ext>
            </a:extLst>
          </p:cNvPr>
          <p:cNvSpPr>
            <a:spLocks noGrp="1"/>
          </p:cNvSpPr>
          <p:nvPr>
            <p:ph idx="1"/>
          </p:nvPr>
        </p:nvSpPr>
        <p:spPr>
          <a:xfrm>
            <a:off x="4447308" y="591344"/>
            <a:ext cx="6906491" cy="5585619"/>
          </a:xfrm>
        </p:spPr>
        <p:txBody>
          <a:bodyPr anchor="ctr">
            <a:normAutofit/>
          </a:bodyPr>
          <a:lstStyle/>
          <a:p>
            <a:r>
              <a:rPr lang="en-US" sz="2200"/>
              <a:t>Poverty and chronically chaotic housing and financial resources</a:t>
            </a:r>
          </a:p>
          <a:p>
            <a:r>
              <a:rPr lang="en-US" sz="2200"/>
              <a:t>Medical issues (affecting themselves or family members) that are chronic or life threatening or accidents</a:t>
            </a:r>
          </a:p>
          <a:p>
            <a:r>
              <a:rPr lang="en-US" sz="2200"/>
              <a:t>Death or loss of a loved one</a:t>
            </a:r>
          </a:p>
          <a:p>
            <a:r>
              <a:rPr lang="en-US" sz="2200"/>
              <a:t>Witnessing or experiencing community violence</a:t>
            </a:r>
          </a:p>
          <a:p>
            <a:r>
              <a:rPr lang="en-US" sz="2200"/>
              <a:t>Witnessing police activity or having a family member incarcerated</a:t>
            </a:r>
          </a:p>
          <a:p>
            <a:r>
              <a:rPr lang="en-US" sz="2200"/>
              <a:t>Natural disasters, including the current coronavirus pandemic</a:t>
            </a:r>
          </a:p>
          <a:p>
            <a:r>
              <a:rPr lang="en-US" sz="2200"/>
              <a:t>Military combat</a:t>
            </a:r>
          </a:p>
          <a:p>
            <a:r>
              <a:rPr lang="en-US" sz="2200"/>
              <a:t>Acts or threats of terrorism (in person or on TV)</a:t>
            </a:r>
          </a:p>
          <a:p>
            <a:r>
              <a:rPr lang="en-US" sz="2200"/>
              <a:t>More...</a:t>
            </a:r>
          </a:p>
        </p:txBody>
      </p:sp>
      <p:sp>
        <p:nvSpPr>
          <p:cNvPr id="5" name="Date Placeholder 4">
            <a:extLst>
              <a:ext uri="{FF2B5EF4-FFF2-40B4-BE49-F238E27FC236}">
                <a16:creationId xmlns:a16="http://schemas.microsoft.com/office/drawing/2014/main" id="{049DC912-B44B-410A-A778-DC8B2C7E1EFE}"/>
              </a:ext>
            </a:extLst>
          </p:cNvPr>
          <p:cNvSpPr>
            <a:spLocks noGrp="1"/>
          </p:cNvSpPr>
          <p:nvPr>
            <p:ph type="dt" sz="half" idx="10"/>
          </p:nvPr>
        </p:nvSpPr>
        <p:spPr>
          <a:xfrm>
            <a:off x="838200" y="6356350"/>
            <a:ext cx="1639957" cy="365125"/>
          </a:xfrm>
        </p:spPr>
        <p:txBody>
          <a:bodyPr>
            <a:normAutofit/>
          </a:bodyPr>
          <a:lstStyle/>
          <a:p>
            <a:pPr>
              <a:spcAft>
                <a:spcPts val="600"/>
              </a:spcAft>
            </a:pPr>
            <a:fld id="{1425153E-6F00-4295-B50A-FD41AF5E5235}" type="datetime1">
              <a:rPr lang="en-US">
                <a:solidFill>
                  <a:srgbClr val="FFFFFF"/>
                </a:solidFill>
              </a:rPr>
              <a:pPr>
                <a:spcAft>
                  <a:spcPts val="600"/>
                </a:spcAft>
              </a:pPr>
              <a:t>8/3/2020</a:t>
            </a:fld>
            <a:endParaRPr lang="en-US">
              <a:solidFill>
                <a:srgbClr val="FFFFFF"/>
              </a:solidFill>
            </a:endParaRPr>
          </a:p>
        </p:txBody>
      </p:sp>
      <p:sp>
        <p:nvSpPr>
          <p:cNvPr id="6" name="Footer Placeholder 5">
            <a:extLst>
              <a:ext uri="{FF2B5EF4-FFF2-40B4-BE49-F238E27FC236}">
                <a16:creationId xmlns:a16="http://schemas.microsoft.com/office/drawing/2014/main" id="{D082279E-366B-48C7-BEE9-532792BEB032}"/>
              </a:ext>
            </a:extLst>
          </p:cNvPr>
          <p:cNvSpPr>
            <a:spLocks noGrp="1"/>
          </p:cNvSpPr>
          <p:nvPr>
            <p:ph type="ftr" sz="quarter" idx="11"/>
          </p:nvPr>
        </p:nvSpPr>
        <p:spPr>
          <a:xfrm>
            <a:off x="4038600" y="6356350"/>
            <a:ext cx="5251174" cy="365125"/>
          </a:xfrm>
        </p:spPr>
        <p:txBody>
          <a:bodyPr>
            <a:normAutofit/>
          </a:bodyPr>
          <a:lstStyle/>
          <a:p>
            <a:pPr>
              <a:spcAft>
                <a:spcPts val="600"/>
              </a:spcAft>
            </a:pPr>
            <a:r>
              <a:rPr lang="en-US"/>
              <a:t>ETM</a:t>
            </a:r>
          </a:p>
        </p:txBody>
      </p:sp>
      <p:sp>
        <p:nvSpPr>
          <p:cNvPr id="7" name="Slide Number Placeholder 6">
            <a:extLst>
              <a:ext uri="{FF2B5EF4-FFF2-40B4-BE49-F238E27FC236}">
                <a16:creationId xmlns:a16="http://schemas.microsoft.com/office/drawing/2014/main" id="{6488E904-E44A-4FB5-848C-BA6E6034C8D8}"/>
              </a:ext>
            </a:extLst>
          </p:cNvPr>
          <p:cNvSpPr>
            <a:spLocks noGrp="1"/>
          </p:cNvSpPr>
          <p:nvPr>
            <p:ph type="sldNum" sz="quarter" idx="12"/>
          </p:nvPr>
        </p:nvSpPr>
        <p:spPr>
          <a:xfrm>
            <a:off x="9541564" y="6356350"/>
            <a:ext cx="1812235" cy="365125"/>
          </a:xfrm>
        </p:spPr>
        <p:txBody>
          <a:bodyPr>
            <a:normAutofit/>
          </a:bodyPr>
          <a:lstStyle/>
          <a:p>
            <a:pPr>
              <a:spcAft>
                <a:spcPts val="600"/>
              </a:spcAft>
            </a:pPr>
            <a:fld id="{B65ACDB8-4ED2-7041-81C5-52BA8840BDB0}" type="slidenum">
              <a:rPr lang="en-US" smtClean="0"/>
              <a:pPr>
                <a:spcAft>
                  <a:spcPts val="600"/>
                </a:spcAft>
              </a:pPr>
              <a:t>22</a:t>
            </a:fld>
            <a:endParaRPr lang="en-US"/>
          </a:p>
        </p:txBody>
      </p:sp>
    </p:spTree>
    <p:extLst>
      <p:ext uri="{BB962C8B-B14F-4D97-AF65-F5344CB8AC3E}">
        <p14:creationId xmlns:p14="http://schemas.microsoft.com/office/powerpoint/2010/main" val="1139558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F2B2-A882-461C-B977-75B61486302E}"/>
              </a:ext>
            </a:extLst>
          </p:cNvPr>
          <p:cNvSpPr>
            <a:spLocks noGrp="1"/>
          </p:cNvSpPr>
          <p:nvPr>
            <p:ph type="title"/>
          </p:nvPr>
        </p:nvSpPr>
        <p:spPr>
          <a:xfrm>
            <a:off x="519546" y="621792"/>
            <a:ext cx="4114800" cy="4419765"/>
          </a:xfrm>
        </p:spPr>
        <p:txBody>
          <a:bodyPr>
            <a:normAutofit/>
          </a:bodyPr>
          <a:lstStyle/>
          <a:p>
            <a:r>
              <a:rPr lang="en-US" sz="4800" dirty="0"/>
              <a:t>Strategies to Support Students</a:t>
            </a:r>
          </a:p>
        </p:txBody>
      </p:sp>
      <p:sp>
        <p:nvSpPr>
          <p:cNvPr id="10" name="Rectangle 11">
            <a:extLst>
              <a:ext uri="{FF2B5EF4-FFF2-40B4-BE49-F238E27FC236}">
                <a16:creationId xmlns:a16="http://schemas.microsoft.com/office/drawing/2014/main" id="{2F56F8EA-3356-4455-9899-320874F6E4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99BF51F3-DE12-48F8-87F1-A03ED59FEE62}"/>
              </a:ext>
            </a:extLst>
          </p:cNvPr>
          <p:cNvSpPr>
            <a:spLocks noGrp="1"/>
          </p:cNvSpPr>
          <p:nvPr>
            <p:ph type="dt" sz="half" idx="10"/>
          </p:nvPr>
        </p:nvSpPr>
        <p:spPr>
          <a:xfrm>
            <a:off x="540490" y="635635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1AA89707-B1AE-4BE7-833E-F942F119D245}"/>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C9D24826-BB28-4457-B4C9-30F36FB62206}"/>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smtClean="0"/>
              <a:pPr>
                <a:spcAft>
                  <a:spcPts val="600"/>
                </a:spcAft>
              </a:pPr>
              <a:t>23</a:t>
            </a:fld>
            <a:endParaRPr lang="en-US"/>
          </a:p>
        </p:txBody>
      </p:sp>
      <p:graphicFrame>
        <p:nvGraphicFramePr>
          <p:cNvPr id="11" name="Content Placeholder 2">
            <a:extLst>
              <a:ext uri="{FF2B5EF4-FFF2-40B4-BE49-F238E27FC236}">
                <a16:creationId xmlns:a16="http://schemas.microsoft.com/office/drawing/2014/main" id="{FEBB5BA8-F87A-4904-8FC0-7E2BD7E02D57}"/>
              </a:ext>
            </a:extLst>
          </p:cNvPr>
          <p:cNvGraphicFramePr>
            <a:graphicFrameLocks noGrp="1"/>
          </p:cNvGraphicFramePr>
          <p:nvPr>
            <p:ph idx="1"/>
            <p:extLst>
              <p:ext uri="{D42A27DB-BD31-4B8C-83A1-F6EECF244321}">
                <p14:modId xmlns:p14="http://schemas.microsoft.com/office/powerpoint/2010/main" val="3961607038"/>
              </p:ext>
            </p:extLst>
          </p:nvPr>
        </p:nvGraphicFramePr>
        <p:xfrm>
          <a:off x="5066271" y="444843"/>
          <a:ext cx="6606184" cy="4596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4097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838200" y="556995"/>
            <a:ext cx="10515600" cy="1133693"/>
          </a:xfrm>
        </p:spPr>
        <p:txBody>
          <a:bodyPr>
            <a:normAutofit/>
          </a:bodyPr>
          <a:lstStyle/>
          <a:p>
            <a:r>
              <a:rPr lang="en-US" dirty="0"/>
              <a:t>Accessibility</a:t>
            </a:r>
          </a:p>
        </p:txBody>
      </p:sp>
      <p:sp>
        <p:nvSpPr>
          <p:cNvPr id="3" name="Date Placeholder 2"/>
          <p:cNvSpPr>
            <a:spLocks noGrp="1"/>
          </p:cNvSpPr>
          <p:nvPr>
            <p:ph type="dt" sz="half" idx="10"/>
          </p:nvPr>
        </p:nvSpPr>
        <p:spPr>
          <a:xfrm>
            <a:off x="838200" y="6356350"/>
            <a:ext cx="2743200" cy="365125"/>
          </a:xfrm>
        </p:spPr>
        <p:txBody>
          <a:bodyPr>
            <a:normAutofit/>
          </a:bodyPr>
          <a:lstStyle/>
          <a:p>
            <a:pPr>
              <a:spcAft>
                <a:spcPts val="600"/>
              </a:spcAft>
            </a:pPr>
            <a:fld id="{5D207392-E61D-4A5C-ABEC-CA67F9F824EF}" type="datetime1">
              <a:rPr lang="en-US"/>
              <a:pPr>
                <a:spcAft>
                  <a:spcPts val="600"/>
                </a:spcAft>
              </a:pPr>
              <a:t>8/3/2020</a:t>
            </a:fld>
            <a:endParaRPr lang="en-US"/>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a:pPr>
                <a:spcAft>
                  <a:spcPts val="600"/>
                </a:spcAft>
              </a:pPr>
              <a:t>24</a:t>
            </a:fld>
            <a:endParaRPr lang="en-US"/>
          </a:p>
        </p:txBody>
      </p:sp>
      <p:graphicFrame>
        <p:nvGraphicFramePr>
          <p:cNvPr id="9" name="Content Placeholder 6">
            <a:extLst>
              <a:ext uri="{FF2B5EF4-FFF2-40B4-BE49-F238E27FC236}">
                <a16:creationId xmlns:a16="http://schemas.microsoft.com/office/drawing/2014/main" id="{E2C02E22-87A5-477A-A0CA-E249917CBC6D}"/>
              </a:ext>
            </a:extLst>
          </p:cNvPr>
          <p:cNvGraphicFramePr>
            <a:graphicFrameLocks noGrp="1"/>
          </p:cNvGraphicFramePr>
          <p:nvPr>
            <p:ph idx="1"/>
            <p:extLst>
              <p:ext uri="{D42A27DB-BD31-4B8C-83A1-F6EECF244321}">
                <p14:modId xmlns:p14="http://schemas.microsoft.com/office/powerpoint/2010/main" val="35183071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3195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7687D8-9739-47F2-B34F-C966E5A05020}"/>
              </a:ext>
            </a:extLst>
          </p:cNvPr>
          <p:cNvSpPr>
            <a:spLocks noGrp="1"/>
          </p:cNvSpPr>
          <p:nvPr>
            <p:ph type="title"/>
          </p:nvPr>
        </p:nvSpPr>
        <p:spPr>
          <a:xfrm>
            <a:off x="391378" y="320675"/>
            <a:ext cx="11407487" cy="1325563"/>
          </a:xfrm>
        </p:spPr>
        <p:txBody>
          <a:bodyPr>
            <a:normAutofit/>
          </a:bodyPr>
          <a:lstStyle/>
          <a:p>
            <a:r>
              <a:rPr lang="en-US" sz="5400">
                <a:solidFill>
                  <a:schemeClr val="bg1"/>
                </a:solidFill>
              </a:rPr>
              <a:t>Specific Suggestions</a:t>
            </a:r>
          </a:p>
        </p:txBody>
      </p:sp>
      <p:sp>
        <p:nvSpPr>
          <p:cNvPr id="4" name="Date Placeholder 3">
            <a:extLst>
              <a:ext uri="{FF2B5EF4-FFF2-40B4-BE49-F238E27FC236}">
                <a16:creationId xmlns:a16="http://schemas.microsoft.com/office/drawing/2014/main" id="{7FB3F0E9-415F-4A13-9D77-6F848B1BADB8}"/>
              </a:ext>
            </a:extLst>
          </p:cNvPr>
          <p:cNvSpPr>
            <a:spLocks noGrp="1"/>
          </p:cNvSpPr>
          <p:nvPr>
            <p:ph type="dt" sz="half" idx="10"/>
          </p:nvPr>
        </p:nvSpPr>
        <p:spPr>
          <a:xfrm>
            <a:off x="457964" y="635635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63A4D271-CB27-4F6B-994C-D03E449F06F3}"/>
              </a:ext>
            </a:extLst>
          </p:cNvPr>
          <p:cNvSpPr>
            <a:spLocks noGrp="1"/>
          </p:cNvSpPr>
          <p:nvPr>
            <p:ph type="ftr" sz="quarter" idx="11"/>
          </p:nvPr>
        </p:nvSpPr>
        <p:spPr>
          <a:xfrm>
            <a:off x="4301149"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F5D70904-9B22-4356-B56D-8A310E16E8D1}"/>
              </a:ext>
            </a:extLst>
          </p:cNvPr>
          <p:cNvSpPr>
            <a:spLocks noGrp="1"/>
          </p:cNvSpPr>
          <p:nvPr>
            <p:ph type="sldNum" sz="quarter" idx="12"/>
          </p:nvPr>
        </p:nvSpPr>
        <p:spPr>
          <a:xfrm>
            <a:off x="9090426" y="6356350"/>
            <a:ext cx="2743200" cy="365125"/>
          </a:xfrm>
        </p:spPr>
        <p:txBody>
          <a:bodyPr>
            <a:normAutofit/>
          </a:bodyPr>
          <a:lstStyle/>
          <a:p>
            <a:pPr>
              <a:spcAft>
                <a:spcPts val="600"/>
              </a:spcAft>
            </a:pPr>
            <a:fld id="{B65ACDB8-4ED2-7041-81C5-52BA8840BDB0}" type="slidenum">
              <a:rPr lang="en-US" smtClean="0"/>
              <a:pPr>
                <a:spcAft>
                  <a:spcPts val="600"/>
                </a:spcAft>
              </a:pPr>
              <a:t>25</a:t>
            </a:fld>
            <a:endParaRPr lang="en-US"/>
          </a:p>
        </p:txBody>
      </p:sp>
      <p:graphicFrame>
        <p:nvGraphicFramePr>
          <p:cNvPr id="8" name="Content Placeholder 2">
            <a:extLst>
              <a:ext uri="{FF2B5EF4-FFF2-40B4-BE49-F238E27FC236}">
                <a16:creationId xmlns:a16="http://schemas.microsoft.com/office/drawing/2014/main" id="{F5482B79-4AF7-4E74-8F06-7AEF730A83C4}"/>
              </a:ext>
            </a:extLst>
          </p:cNvPr>
          <p:cNvGraphicFramePr>
            <a:graphicFrameLocks noGrp="1"/>
          </p:cNvGraphicFramePr>
          <p:nvPr>
            <p:ph idx="1"/>
            <p:extLst>
              <p:ext uri="{D42A27DB-BD31-4B8C-83A1-F6EECF244321}">
                <p14:modId xmlns:p14="http://schemas.microsoft.com/office/powerpoint/2010/main" val="4005861463"/>
              </p:ext>
            </p:extLst>
          </p:nvPr>
        </p:nvGraphicFramePr>
        <p:xfrm>
          <a:off x="285872" y="1977304"/>
          <a:ext cx="11407487" cy="3518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3651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38200" y="1461360"/>
            <a:ext cx="5536397" cy="3935281"/>
          </a:xfrm>
        </p:spPr>
        <p:txBody>
          <a:bodyPr>
            <a:normAutofit/>
          </a:bodyPr>
          <a:lstStyle/>
          <a:p>
            <a:r>
              <a:rPr lang="en-US" sz="1500"/>
              <a:t>Makes sure you know how to make test accommodations in Canvas</a:t>
            </a:r>
          </a:p>
          <a:p>
            <a:r>
              <a:rPr lang="en-US" sz="1500"/>
              <a:t>Make sure all images in your course have alternative text or descriptions, particularly if they convey information</a:t>
            </a:r>
          </a:p>
          <a:p>
            <a:r>
              <a:rPr lang="en-US" sz="1500"/>
              <a:t>Use a high color contrast, yellow text on a white background will be difficult for anyone to read</a:t>
            </a:r>
          </a:p>
          <a:p>
            <a:r>
              <a:rPr lang="en-US" sz="1500"/>
              <a:t>Work towards having both captions and transcripts on all video</a:t>
            </a:r>
          </a:p>
          <a:p>
            <a:r>
              <a:rPr lang="en-US" sz="1500"/>
              <a:t>Check your PDF’s to make sure they’re free of annotations and have selectable text</a:t>
            </a:r>
          </a:p>
          <a:p>
            <a:r>
              <a:rPr lang="en-US" sz="1500"/>
              <a:t>Familiarize yourself with the tools that can help you make your course accessible</a:t>
            </a:r>
          </a:p>
        </p:txBody>
      </p:sp>
      <p:sp>
        <p:nvSpPr>
          <p:cNvPr id="15" name="Oval 1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474281" y="1396686"/>
            <a:ext cx="3240506" cy="4064628"/>
          </a:xfrm>
        </p:spPr>
        <p:txBody>
          <a:bodyPr>
            <a:normAutofit/>
          </a:bodyPr>
          <a:lstStyle/>
          <a:p>
            <a:r>
              <a:rPr lang="en-US">
                <a:solidFill>
                  <a:srgbClr val="FFFFFF"/>
                </a:solidFill>
              </a:rPr>
              <a:t>Additional Strategies</a:t>
            </a:r>
          </a:p>
        </p:txBody>
      </p:sp>
      <p:sp>
        <p:nvSpPr>
          <p:cNvPr id="4" name="Date Placeholder 3"/>
          <p:cNvSpPr>
            <a:spLocks noGrp="1"/>
          </p:cNvSpPr>
          <p:nvPr>
            <p:ph type="dt" sz="half" idx="10"/>
          </p:nvPr>
        </p:nvSpPr>
        <p:spPr>
          <a:xfrm>
            <a:off x="838200" y="635635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smtClean="0"/>
              <a:pPr>
                <a:spcAft>
                  <a:spcPts val="600"/>
                </a:spcAft>
              </a:pPr>
              <a:t>26</a:t>
            </a:fld>
            <a:endParaRPr lang="en-US"/>
          </a:p>
        </p:txBody>
      </p:sp>
    </p:spTree>
    <p:extLst>
      <p:ext uri="{BB962C8B-B14F-4D97-AF65-F5344CB8AC3E}">
        <p14:creationId xmlns:p14="http://schemas.microsoft.com/office/powerpoint/2010/main" val="3137660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Being “Present” in your Course</a:t>
            </a:r>
          </a:p>
        </p:txBody>
      </p:sp>
      <p:sp>
        <p:nvSpPr>
          <p:cNvPr id="8" name="Text Placeholder 7"/>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40DA9AD0-0744-4F0C-B2D7-99265DA6F0BF}" type="datetime1">
              <a:rPr lang="en-US">
                <a:solidFill>
                  <a:schemeClr val="tx1">
                    <a:lumMod val="50000"/>
                    <a:lumOff val="50000"/>
                  </a:schemeClr>
                </a:solidFill>
                <a:latin typeface="+mn-lt"/>
              </a:rPr>
              <a:pPr>
                <a:spcAft>
                  <a:spcPts val="600"/>
                </a:spcAft>
              </a:pPr>
              <a:t>8/3/2020</a:t>
            </a:fld>
            <a:endParaRPr lang="en-US">
              <a:solidFill>
                <a:schemeClr val="tx1">
                  <a:lumMod val="50000"/>
                  <a:lumOff val="50000"/>
                </a:schemeClr>
              </a:solidFill>
              <a:latin typeface="+mn-lt"/>
            </a:endParaRPr>
          </a:p>
        </p:txBody>
      </p:sp>
      <p:sp>
        <p:nvSpPr>
          <p:cNvPr id="5" name="Footer Placeholder 4"/>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27</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3593268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B9CC83-B387-451E-A4B6-8B03CA41B342}"/>
              </a:ext>
            </a:extLst>
          </p:cNvPr>
          <p:cNvSpPr>
            <a:spLocks noGrp="1"/>
          </p:cNvSpPr>
          <p:nvPr>
            <p:ph type="title"/>
          </p:nvPr>
        </p:nvSpPr>
        <p:spPr/>
        <p:txBody>
          <a:bodyPr/>
          <a:lstStyle/>
          <a:p>
            <a:r>
              <a:rPr lang="en-US" dirty="0"/>
              <a:t>Why is being present important?</a:t>
            </a:r>
          </a:p>
        </p:txBody>
      </p:sp>
      <p:sp>
        <p:nvSpPr>
          <p:cNvPr id="11" name="Content Placeholder 10">
            <a:extLst>
              <a:ext uri="{FF2B5EF4-FFF2-40B4-BE49-F238E27FC236}">
                <a16:creationId xmlns:a16="http://schemas.microsoft.com/office/drawing/2014/main" id="{97C32911-D85F-483D-97E0-4AED9F4D6609}"/>
              </a:ext>
            </a:extLst>
          </p:cNvPr>
          <p:cNvSpPr>
            <a:spLocks noGrp="1"/>
          </p:cNvSpPr>
          <p:nvPr>
            <p:ph idx="1"/>
          </p:nvPr>
        </p:nvSpPr>
        <p:spPr>
          <a:xfrm>
            <a:off x="838200" y="1839075"/>
            <a:ext cx="10515600" cy="4351338"/>
          </a:xfrm>
        </p:spPr>
        <p:txBody>
          <a:bodyPr vert="horz" lIns="91440" tIns="45720" rIns="91440" bIns="45720" rtlCol="0" anchor="t">
            <a:normAutofit/>
          </a:bodyPr>
          <a:lstStyle/>
          <a:p>
            <a:r>
              <a:rPr lang="en-US" dirty="0"/>
              <a:t>Success in the online environment is directly related to how present and engaged the instructor is in the virtual classroom</a:t>
            </a:r>
          </a:p>
          <a:p>
            <a:r>
              <a:rPr lang="en-US" dirty="0"/>
              <a:t>The government defines what types of online courses students can use their financial aid on</a:t>
            </a:r>
          </a:p>
          <a:p>
            <a:pPr lvl="1"/>
            <a:r>
              <a:rPr lang="en-US">
                <a:latin typeface="Century Gothic"/>
              </a:rPr>
              <a:t>Online courses, for which students may use financial aid, must have “regular and substantive” faculty-student interaction. </a:t>
            </a:r>
            <a:endParaRPr lang="en-US" dirty="0"/>
          </a:p>
        </p:txBody>
      </p:sp>
      <p:sp>
        <p:nvSpPr>
          <p:cNvPr id="4" name="Date Placeholder 3">
            <a:extLst>
              <a:ext uri="{FF2B5EF4-FFF2-40B4-BE49-F238E27FC236}">
                <a16:creationId xmlns:a16="http://schemas.microsoft.com/office/drawing/2014/main" id="{94E406B5-10F6-48DC-9D4D-234C1795F496}"/>
              </a:ext>
            </a:extLst>
          </p:cNvPr>
          <p:cNvSpPr>
            <a:spLocks noGrp="1"/>
          </p:cNvSpPr>
          <p:nvPr>
            <p:ph type="dt" sz="half" idx="10"/>
          </p:nvPr>
        </p:nvSpPr>
        <p:spPr/>
        <p:txBody>
          <a:bodyPr/>
          <a:lstStyle/>
          <a:p>
            <a:fld id="{3D68DB52-5DD6-4344-8E01-3F2A3BA358AE}" type="datetime1">
              <a:rPr lang="en-US" smtClean="0"/>
              <a:t>8/3/2020</a:t>
            </a:fld>
            <a:endParaRPr lang="en-US"/>
          </a:p>
        </p:txBody>
      </p:sp>
      <p:sp>
        <p:nvSpPr>
          <p:cNvPr id="5" name="Footer Placeholder 4">
            <a:extLst>
              <a:ext uri="{FF2B5EF4-FFF2-40B4-BE49-F238E27FC236}">
                <a16:creationId xmlns:a16="http://schemas.microsoft.com/office/drawing/2014/main" id="{BA5F2739-C81B-4286-A595-8A9F91E1DF8A}"/>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ED79BE15-4C80-4017-A6D9-4700259D5299}"/>
              </a:ext>
            </a:extLst>
          </p:cNvPr>
          <p:cNvSpPr>
            <a:spLocks noGrp="1"/>
          </p:cNvSpPr>
          <p:nvPr>
            <p:ph type="sldNum" sz="quarter" idx="12"/>
          </p:nvPr>
        </p:nvSpPr>
        <p:spPr/>
        <p:txBody>
          <a:bodyPr/>
          <a:lstStyle/>
          <a:p>
            <a:fld id="{B65ACDB8-4ED2-7041-81C5-52BA8840BDB0}" type="slidenum">
              <a:rPr lang="en-US" smtClean="0"/>
              <a:t>28</a:t>
            </a:fld>
            <a:endParaRPr lang="en-US"/>
          </a:p>
        </p:txBody>
      </p:sp>
    </p:spTree>
    <p:extLst>
      <p:ext uri="{BB962C8B-B14F-4D97-AF65-F5344CB8AC3E}">
        <p14:creationId xmlns:p14="http://schemas.microsoft.com/office/powerpoint/2010/main" val="2467873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81CB93-A8EC-4E0D-9F8C-81A9EB7E4312}"/>
              </a:ext>
            </a:extLst>
          </p:cNvPr>
          <p:cNvSpPr>
            <a:spLocks noGrp="1"/>
          </p:cNvSpPr>
          <p:nvPr>
            <p:ph type="title"/>
          </p:nvPr>
        </p:nvSpPr>
        <p:spPr>
          <a:xfrm>
            <a:off x="1043631" y="809898"/>
            <a:ext cx="9942716" cy="1554480"/>
          </a:xfrm>
        </p:spPr>
        <p:txBody>
          <a:bodyPr anchor="ctr">
            <a:normAutofit/>
          </a:bodyPr>
          <a:lstStyle/>
          <a:p>
            <a:r>
              <a:rPr lang="en-US" sz="4800"/>
              <a:t>Teacher Presence</a:t>
            </a:r>
          </a:p>
        </p:txBody>
      </p:sp>
      <p:sp>
        <p:nvSpPr>
          <p:cNvPr id="3" name="Content Placeholder 2">
            <a:extLst>
              <a:ext uri="{FF2B5EF4-FFF2-40B4-BE49-F238E27FC236}">
                <a16:creationId xmlns:a16="http://schemas.microsoft.com/office/drawing/2014/main" id="{DA464D62-ADEA-4AD6-B9F8-371B83657634}"/>
              </a:ext>
            </a:extLst>
          </p:cNvPr>
          <p:cNvSpPr>
            <a:spLocks noGrp="1"/>
          </p:cNvSpPr>
          <p:nvPr>
            <p:ph idx="1"/>
          </p:nvPr>
        </p:nvSpPr>
        <p:spPr>
          <a:xfrm>
            <a:off x="1045028" y="3017522"/>
            <a:ext cx="9941319" cy="3124658"/>
          </a:xfrm>
        </p:spPr>
        <p:txBody>
          <a:bodyPr anchor="ctr">
            <a:normAutofit lnSpcReduction="10000"/>
          </a:bodyPr>
          <a:lstStyle/>
          <a:p>
            <a:r>
              <a:rPr lang="en-US" sz="2000" dirty="0"/>
              <a:t>Teaching presence includes both the planning and forethought that go into building your course and what you do "in the moment" when interacting with your students</a:t>
            </a:r>
          </a:p>
          <a:p>
            <a:r>
              <a:rPr lang="en-US" sz="2000" dirty="0"/>
              <a:t>In a nutshell, this is about how and when you interact with your students throughout your course</a:t>
            </a:r>
          </a:p>
          <a:p>
            <a:r>
              <a:rPr lang="en-US" sz="2000" dirty="0"/>
              <a:t>It’s important to stay present throughout the course, not just at the beginning when you write a welcome note or create an instructor video</a:t>
            </a:r>
          </a:p>
          <a:p>
            <a:r>
              <a:rPr lang="en-US" sz="2000" dirty="0"/>
              <a:t>Your presence keeps students motivated and engaged; students also need your presence in order to move from surface learning to a deeper level of engaged learning.</a:t>
            </a:r>
          </a:p>
          <a:p>
            <a:endParaRPr lang="en-US" sz="2000" dirty="0"/>
          </a:p>
        </p:txBody>
      </p:sp>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DFA4723-5839-45F8-9B70-A6641D1D10C4}"/>
              </a:ext>
            </a:extLst>
          </p:cNvPr>
          <p:cNvSpPr>
            <a:spLocks noGrp="1"/>
          </p:cNvSpPr>
          <p:nvPr>
            <p:ph type="dt" sz="half" idx="10"/>
          </p:nvPr>
        </p:nvSpPr>
        <p:spPr>
          <a:xfrm>
            <a:off x="838200" y="649224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AE2ED66C-32FD-4F22-B861-336B38352F7A}"/>
              </a:ext>
            </a:extLst>
          </p:cNvPr>
          <p:cNvSpPr>
            <a:spLocks noGrp="1"/>
          </p:cNvSpPr>
          <p:nvPr>
            <p:ph type="ftr" sz="quarter" idx="11"/>
          </p:nvPr>
        </p:nvSpPr>
        <p:spPr>
          <a:xfrm>
            <a:off x="4038600" y="649224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42E30BA4-CE58-4EFE-9277-7B1E7B827587}"/>
              </a:ext>
            </a:extLst>
          </p:cNvPr>
          <p:cNvSpPr>
            <a:spLocks noGrp="1"/>
          </p:cNvSpPr>
          <p:nvPr>
            <p:ph type="sldNum" sz="quarter" idx="12"/>
          </p:nvPr>
        </p:nvSpPr>
        <p:spPr>
          <a:xfrm>
            <a:off x="8610600" y="6492240"/>
            <a:ext cx="2743200" cy="365125"/>
          </a:xfrm>
        </p:spPr>
        <p:txBody>
          <a:bodyPr>
            <a:normAutofit/>
          </a:bodyPr>
          <a:lstStyle/>
          <a:p>
            <a:pPr>
              <a:spcAft>
                <a:spcPts val="600"/>
              </a:spcAft>
            </a:pPr>
            <a:fld id="{B65ACDB8-4ED2-7041-81C5-52BA8840BDB0}" type="slidenum">
              <a:rPr lang="en-US" smtClean="0"/>
              <a:pPr>
                <a:spcAft>
                  <a:spcPts val="600"/>
                </a:spcAft>
              </a:pPr>
              <a:t>29</a:t>
            </a:fld>
            <a:endParaRPr lang="en-US"/>
          </a:p>
        </p:txBody>
      </p:sp>
    </p:spTree>
    <p:extLst>
      <p:ext uri="{BB962C8B-B14F-4D97-AF65-F5344CB8AC3E}">
        <p14:creationId xmlns:p14="http://schemas.microsoft.com/office/powerpoint/2010/main" val="1120635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2D3468-90C5-4C0D-8E57-A89A8D65CFEE}"/>
              </a:ext>
            </a:extLst>
          </p:cNvPr>
          <p:cNvSpPr>
            <a:spLocks noGrp="1"/>
          </p:cNvSpPr>
          <p:nvPr>
            <p:ph type="title"/>
          </p:nvPr>
        </p:nvSpPr>
        <p:spPr>
          <a:xfrm>
            <a:off x="1043631" y="809898"/>
            <a:ext cx="9942716" cy="1554480"/>
          </a:xfrm>
        </p:spPr>
        <p:txBody>
          <a:bodyPr anchor="ctr">
            <a:normAutofit/>
          </a:bodyPr>
          <a:lstStyle/>
          <a:p>
            <a:r>
              <a:rPr lang="en-US" sz="4800"/>
              <a:t>Cognitive Presence</a:t>
            </a:r>
          </a:p>
        </p:txBody>
      </p:sp>
      <p:sp>
        <p:nvSpPr>
          <p:cNvPr id="3" name="Content Placeholder 2">
            <a:extLst>
              <a:ext uri="{FF2B5EF4-FFF2-40B4-BE49-F238E27FC236}">
                <a16:creationId xmlns:a16="http://schemas.microsoft.com/office/drawing/2014/main" id="{E2B4C353-38AB-4F58-8CC2-48A2B44E7213}"/>
              </a:ext>
            </a:extLst>
          </p:cNvPr>
          <p:cNvSpPr>
            <a:spLocks noGrp="1"/>
          </p:cNvSpPr>
          <p:nvPr>
            <p:ph idx="1"/>
          </p:nvPr>
        </p:nvSpPr>
        <p:spPr>
          <a:xfrm>
            <a:off x="1045028" y="3017522"/>
            <a:ext cx="9941319" cy="3124658"/>
          </a:xfrm>
        </p:spPr>
        <p:txBody>
          <a:bodyPr anchor="ctr">
            <a:normAutofit/>
          </a:bodyPr>
          <a:lstStyle/>
          <a:p>
            <a:r>
              <a:rPr lang="en-US" sz="2400" dirty="0"/>
              <a:t>The quality of cognitive presence reflects the quality and quantity of critical thinking, collaborative problem-solving, and construction of meaning </a:t>
            </a:r>
          </a:p>
          <a:p>
            <a:r>
              <a:rPr lang="en-US" sz="2400" dirty="0"/>
              <a:t>What are the assignments and activities throughout your course that help students engage with the topic?</a:t>
            </a:r>
          </a:p>
          <a:p>
            <a:r>
              <a:rPr lang="en-US" sz="2400" dirty="0"/>
              <a:t>Create opportunities for sustained communication about the course content</a:t>
            </a:r>
          </a:p>
        </p:txBody>
      </p:sp>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EEAC2B7-1312-4237-862A-555EEE0C4726}"/>
              </a:ext>
            </a:extLst>
          </p:cNvPr>
          <p:cNvSpPr>
            <a:spLocks noGrp="1"/>
          </p:cNvSpPr>
          <p:nvPr>
            <p:ph type="dt" sz="half" idx="10"/>
          </p:nvPr>
        </p:nvSpPr>
        <p:spPr>
          <a:xfrm>
            <a:off x="838200" y="649224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4493B9D5-FAE5-4908-ABF1-BDC233EB92FD}"/>
              </a:ext>
            </a:extLst>
          </p:cNvPr>
          <p:cNvSpPr>
            <a:spLocks noGrp="1"/>
          </p:cNvSpPr>
          <p:nvPr>
            <p:ph type="ftr" sz="quarter" idx="11"/>
          </p:nvPr>
        </p:nvSpPr>
        <p:spPr>
          <a:xfrm>
            <a:off x="4038600" y="649224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F346BB1A-446F-4903-9EC6-A43D5BF94496}"/>
              </a:ext>
            </a:extLst>
          </p:cNvPr>
          <p:cNvSpPr>
            <a:spLocks noGrp="1"/>
          </p:cNvSpPr>
          <p:nvPr>
            <p:ph type="sldNum" sz="quarter" idx="12"/>
          </p:nvPr>
        </p:nvSpPr>
        <p:spPr>
          <a:xfrm>
            <a:off x="8610600" y="6492240"/>
            <a:ext cx="2743200" cy="365125"/>
          </a:xfrm>
        </p:spPr>
        <p:txBody>
          <a:bodyPr>
            <a:normAutofit/>
          </a:bodyPr>
          <a:lstStyle/>
          <a:p>
            <a:pPr>
              <a:spcAft>
                <a:spcPts val="600"/>
              </a:spcAft>
            </a:pPr>
            <a:fld id="{B65ACDB8-4ED2-7041-81C5-52BA8840BDB0}" type="slidenum">
              <a:rPr lang="en-US" smtClean="0"/>
              <a:pPr>
                <a:spcAft>
                  <a:spcPts val="600"/>
                </a:spcAft>
              </a:pPr>
              <a:t>30</a:t>
            </a:fld>
            <a:endParaRPr lang="en-US"/>
          </a:p>
        </p:txBody>
      </p:sp>
    </p:spTree>
    <p:extLst>
      <p:ext uri="{BB962C8B-B14F-4D97-AF65-F5344CB8AC3E}">
        <p14:creationId xmlns:p14="http://schemas.microsoft.com/office/powerpoint/2010/main" val="2448504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0C89EF-BF0D-41B5-8A33-3CE4481062AD}"/>
              </a:ext>
            </a:extLst>
          </p:cNvPr>
          <p:cNvSpPr>
            <a:spLocks noGrp="1"/>
          </p:cNvSpPr>
          <p:nvPr>
            <p:ph type="title"/>
          </p:nvPr>
        </p:nvSpPr>
        <p:spPr>
          <a:xfrm>
            <a:off x="1043631" y="809898"/>
            <a:ext cx="9942716" cy="1554480"/>
          </a:xfrm>
        </p:spPr>
        <p:txBody>
          <a:bodyPr anchor="ctr">
            <a:normAutofit/>
          </a:bodyPr>
          <a:lstStyle/>
          <a:p>
            <a:r>
              <a:rPr lang="en-US" sz="4800"/>
              <a:t>Social Presence</a:t>
            </a:r>
          </a:p>
        </p:txBody>
      </p:sp>
      <p:sp>
        <p:nvSpPr>
          <p:cNvPr id="3" name="Content Placeholder 2">
            <a:extLst>
              <a:ext uri="{FF2B5EF4-FFF2-40B4-BE49-F238E27FC236}">
                <a16:creationId xmlns:a16="http://schemas.microsoft.com/office/drawing/2014/main" id="{F185ED31-EC08-4002-85EB-7D242B88804B}"/>
              </a:ext>
            </a:extLst>
          </p:cNvPr>
          <p:cNvSpPr>
            <a:spLocks noGrp="1"/>
          </p:cNvSpPr>
          <p:nvPr>
            <p:ph idx="1"/>
          </p:nvPr>
        </p:nvSpPr>
        <p:spPr>
          <a:xfrm>
            <a:off x="1045028" y="3017522"/>
            <a:ext cx="9941319" cy="3124658"/>
          </a:xfrm>
        </p:spPr>
        <p:txBody>
          <a:bodyPr anchor="ctr">
            <a:normAutofit/>
          </a:bodyPr>
          <a:lstStyle/>
          <a:p>
            <a:r>
              <a:rPr lang="en-US" sz="2400">
                <a:latin typeface="Century Gothic"/>
              </a:rPr>
              <a:t>If students can make interpersonal connections with others, they are more likely to engage with and remember the course and the content</a:t>
            </a:r>
          </a:p>
          <a:p>
            <a:r>
              <a:rPr lang="en-US" sz="2400">
                <a:latin typeface="Century Gothic"/>
              </a:rPr>
              <a:t>Think of this in terms of how you’re going to build community in your course</a:t>
            </a:r>
          </a:p>
          <a:p>
            <a:r>
              <a:rPr lang="en-US" sz="2400" dirty="0"/>
              <a:t>This can happen through group discussion and group projects, but also through peer review, or student to student teaching, presentations, or…?</a:t>
            </a:r>
          </a:p>
        </p:txBody>
      </p:sp>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2DB3F766-F45C-444C-ACE5-0410F524BBB9}"/>
              </a:ext>
            </a:extLst>
          </p:cNvPr>
          <p:cNvSpPr>
            <a:spLocks noGrp="1"/>
          </p:cNvSpPr>
          <p:nvPr>
            <p:ph type="dt" sz="half" idx="10"/>
          </p:nvPr>
        </p:nvSpPr>
        <p:spPr>
          <a:xfrm>
            <a:off x="838200" y="6492240"/>
            <a:ext cx="2743200" cy="365125"/>
          </a:xfrm>
        </p:spPr>
        <p:txBody>
          <a:bodyPr>
            <a:normAutofit/>
          </a:bodyPr>
          <a:lstStyle/>
          <a:p>
            <a:pPr>
              <a:spcAft>
                <a:spcPts val="600"/>
              </a:spcAft>
            </a:pPr>
            <a:fld id="{40DA9AD0-0744-4F0C-B2D7-99265DA6F0BF}" type="datetime1">
              <a:rPr lang="en-US" smtClean="0"/>
              <a:pPr>
                <a:spcAft>
                  <a:spcPts val="600"/>
                </a:spcAft>
              </a:pPr>
              <a:t>8/3/2020</a:t>
            </a:fld>
            <a:endParaRPr lang="en-US"/>
          </a:p>
        </p:txBody>
      </p:sp>
      <p:sp>
        <p:nvSpPr>
          <p:cNvPr id="5" name="Footer Placeholder 4">
            <a:extLst>
              <a:ext uri="{FF2B5EF4-FFF2-40B4-BE49-F238E27FC236}">
                <a16:creationId xmlns:a16="http://schemas.microsoft.com/office/drawing/2014/main" id="{F97A9B26-6865-44CD-B3C1-76D74C33F556}"/>
              </a:ext>
            </a:extLst>
          </p:cNvPr>
          <p:cNvSpPr>
            <a:spLocks noGrp="1"/>
          </p:cNvSpPr>
          <p:nvPr>
            <p:ph type="ftr" sz="quarter" idx="11"/>
          </p:nvPr>
        </p:nvSpPr>
        <p:spPr>
          <a:xfrm>
            <a:off x="4038600" y="649224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26DF08C2-59FC-4AA4-8029-DF651F0F5A44}"/>
              </a:ext>
            </a:extLst>
          </p:cNvPr>
          <p:cNvSpPr>
            <a:spLocks noGrp="1"/>
          </p:cNvSpPr>
          <p:nvPr>
            <p:ph type="sldNum" sz="quarter" idx="12"/>
          </p:nvPr>
        </p:nvSpPr>
        <p:spPr>
          <a:xfrm>
            <a:off x="8610600" y="6492240"/>
            <a:ext cx="2743200" cy="365125"/>
          </a:xfrm>
        </p:spPr>
        <p:txBody>
          <a:bodyPr>
            <a:normAutofit/>
          </a:bodyPr>
          <a:lstStyle/>
          <a:p>
            <a:pPr>
              <a:spcAft>
                <a:spcPts val="600"/>
              </a:spcAft>
            </a:pPr>
            <a:fld id="{B65ACDB8-4ED2-7041-81C5-52BA8840BDB0}" type="slidenum">
              <a:rPr lang="en-US" smtClean="0"/>
              <a:pPr>
                <a:spcAft>
                  <a:spcPts val="600"/>
                </a:spcAft>
              </a:pPr>
              <a:t>31</a:t>
            </a:fld>
            <a:endParaRPr lang="en-US"/>
          </a:p>
        </p:txBody>
      </p:sp>
    </p:spTree>
    <p:extLst>
      <p:ext uri="{BB962C8B-B14F-4D97-AF65-F5344CB8AC3E}">
        <p14:creationId xmlns:p14="http://schemas.microsoft.com/office/powerpoint/2010/main" val="2764697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4B5FD9-2F08-458D-8A29-32AE4171FCC8}"/>
              </a:ext>
            </a:extLst>
          </p:cNvPr>
          <p:cNvSpPr>
            <a:spLocks noGrp="1"/>
          </p:cNvSpPr>
          <p:nvPr>
            <p:ph type="ctrTitle"/>
          </p:nvPr>
        </p:nvSpPr>
        <p:spPr>
          <a:xfrm>
            <a:off x="1524000" y="2953984"/>
            <a:ext cx="9144000" cy="2387600"/>
          </a:xfrm>
        </p:spPr>
        <p:txBody>
          <a:bodyPr>
            <a:normAutofit/>
          </a:bodyPr>
          <a:lstStyle/>
          <a:p>
            <a:r>
              <a:rPr lang="en-US" dirty="0">
                <a:solidFill>
                  <a:schemeClr val="bg1"/>
                </a:solidFill>
              </a:rPr>
              <a:t>The End</a:t>
            </a:r>
            <a:br>
              <a:rPr lang="en-US" sz="3600" dirty="0">
                <a:solidFill>
                  <a:schemeClr val="bg1"/>
                </a:solidFill>
              </a:rPr>
            </a:br>
            <a:br>
              <a:rPr lang="en-US" sz="3600" dirty="0">
                <a:solidFill>
                  <a:schemeClr val="bg1"/>
                </a:solidFill>
              </a:rPr>
            </a:br>
            <a:r>
              <a:rPr lang="en-US" sz="3600" dirty="0">
                <a:solidFill>
                  <a:schemeClr val="bg1"/>
                </a:solidFill>
              </a:rPr>
              <a:t>Now let’s have Q&amp;A Time!</a:t>
            </a:r>
          </a:p>
        </p:txBody>
      </p:sp>
      <p:sp>
        <p:nvSpPr>
          <p:cNvPr id="4" name="Date Placeholder 3">
            <a:extLst>
              <a:ext uri="{FF2B5EF4-FFF2-40B4-BE49-F238E27FC236}">
                <a16:creationId xmlns:a16="http://schemas.microsoft.com/office/drawing/2014/main" id="{6FA932DF-B314-48DD-BF39-046B7B266FA7}"/>
              </a:ext>
            </a:extLst>
          </p:cNvPr>
          <p:cNvSpPr>
            <a:spLocks noGrp="1"/>
          </p:cNvSpPr>
          <p:nvPr>
            <p:ph type="dt" sz="half" idx="10"/>
          </p:nvPr>
        </p:nvSpPr>
        <p:spPr/>
        <p:txBody>
          <a:bodyPr/>
          <a:lstStyle/>
          <a:p>
            <a:fld id="{40DA9AD0-0744-4F0C-B2D7-99265DA6F0BF}" type="datetime1">
              <a:rPr lang="en-US" smtClean="0"/>
              <a:t>8/3/2020</a:t>
            </a:fld>
            <a:endParaRPr lang="en-US"/>
          </a:p>
        </p:txBody>
      </p:sp>
      <p:sp>
        <p:nvSpPr>
          <p:cNvPr id="5" name="Footer Placeholder 4">
            <a:extLst>
              <a:ext uri="{FF2B5EF4-FFF2-40B4-BE49-F238E27FC236}">
                <a16:creationId xmlns:a16="http://schemas.microsoft.com/office/drawing/2014/main" id="{1F168E98-6ACD-4F57-B7D9-75A7A7FE36A0}"/>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7809DAE7-46C9-449E-948A-B8E9F27099CA}"/>
              </a:ext>
            </a:extLst>
          </p:cNvPr>
          <p:cNvSpPr>
            <a:spLocks noGrp="1"/>
          </p:cNvSpPr>
          <p:nvPr>
            <p:ph type="sldNum" sz="quarter" idx="12"/>
          </p:nvPr>
        </p:nvSpPr>
        <p:spPr/>
        <p:txBody>
          <a:bodyPr/>
          <a:lstStyle/>
          <a:p>
            <a:fld id="{B65ACDB8-4ED2-7041-81C5-52BA8840BDB0}" type="slidenum">
              <a:rPr lang="en-US" smtClean="0"/>
              <a:pPr/>
              <a:t>32</a:t>
            </a:fld>
            <a:endParaRPr lang="en-US"/>
          </a:p>
        </p:txBody>
      </p:sp>
    </p:spTree>
    <p:extLst>
      <p:ext uri="{BB962C8B-B14F-4D97-AF65-F5344CB8AC3E}">
        <p14:creationId xmlns:p14="http://schemas.microsoft.com/office/powerpoint/2010/main" val="304369385"/>
      </p:ext>
    </p:extLst>
  </p:cSld>
  <p:clrMapOvr>
    <a:masterClrMapping/>
  </p:clrMapOvr>
</p:sld>
</file>

<file path=ppt/theme/theme1.xml><?xml version="1.0" encoding="utf-8"?>
<a:theme xmlns:a="http://schemas.openxmlformats.org/drawingml/2006/main" name="Office Theme">
  <a:themeElements>
    <a:clrScheme name="ETM colors">
      <a:dk1>
        <a:srgbClr val="000000"/>
      </a:dk1>
      <a:lt1>
        <a:srgbClr val="FFFFFF"/>
      </a:lt1>
      <a:dk2>
        <a:srgbClr val="282B6B"/>
      </a:dk2>
      <a:lt2>
        <a:srgbClr val="EEECE1"/>
      </a:lt2>
      <a:accent1>
        <a:srgbClr val="282B6B"/>
      </a:accent1>
      <a:accent2>
        <a:srgbClr val="F34B22"/>
      </a:accent2>
      <a:accent3>
        <a:srgbClr val="9FDEC4"/>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2466D70EE1A246A148E58EB6F7EF04" ma:contentTypeVersion="15" ma:contentTypeDescription="Create a new document." ma:contentTypeScope="" ma:versionID="3d5972f0a92ffec0ab361c4ad2701d47">
  <xsd:schema xmlns:xsd="http://www.w3.org/2001/XMLSchema" xmlns:xs="http://www.w3.org/2001/XMLSchema" xmlns:p="http://schemas.microsoft.com/office/2006/metadata/properties" xmlns:ns1="http://schemas.microsoft.com/sharepoint/v3" xmlns:ns3="36786f66-9b8b-48b7-a237-68439ee76a50" xmlns:ns4="07a395df-9d8e-4b42-ac36-188455d3908e" targetNamespace="http://schemas.microsoft.com/office/2006/metadata/properties" ma:root="true" ma:fieldsID="f905124235e22c2a5da528879c6fc135" ns1:_="" ns3:_="" ns4:_="">
    <xsd:import namespace="http://schemas.microsoft.com/sharepoint/v3"/>
    <xsd:import namespace="36786f66-9b8b-48b7-a237-68439ee76a50"/>
    <xsd:import namespace="07a395df-9d8e-4b42-ac36-188455d390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1:_ip_UnifiedCompliancePolicyProperties" minOccurs="0"/>
                <xsd:element ref="ns1:_ip_UnifiedCompliancePolicyUIAction" minOccurs="0"/>
                <xsd:element ref="ns4:MediaServiceLocation" minOccurs="0"/>
                <xsd:element ref="ns4:MediaServiceEventHashCode" minOccurs="0"/>
                <xsd:element ref="ns4:MediaServiceGenerationTime"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786f66-9b8b-48b7-a237-68439ee76a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a395df-9d8e-4b42-ac36-188455d3908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5D63791-CFD7-416C-B0C1-0F55D150B685}">
  <ds:schemaRefs>
    <ds:schemaRef ds:uri="http://schemas.microsoft.com/sharepoint/v3/contenttype/forms"/>
  </ds:schemaRefs>
</ds:datastoreItem>
</file>

<file path=customXml/itemProps2.xml><?xml version="1.0" encoding="utf-8"?>
<ds:datastoreItem xmlns:ds="http://schemas.openxmlformats.org/officeDocument/2006/customXml" ds:itemID="{4F96671E-84C3-4C03-BBE6-F5DD70BCCCA0}">
  <ds:schemaRefs>
    <ds:schemaRef ds:uri="07a395df-9d8e-4b42-ac36-188455d3908e"/>
    <ds:schemaRef ds:uri="36786f66-9b8b-48b7-a237-68439ee76a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4E14801-45BB-43C5-997E-E0E18F27206B}">
  <ds:schemaRefs>
    <ds:schemaRef ds:uri="07a395df-9d8e-4b42-ac36-188455d3908e"/>
    <ds:schemaRef ds:uri="36786f66-9b8b-48b7-a237-68439ee76a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1583</TotalTime>
  <Words>3486</Words>
  <Application>Microsoft Office PowerPoint</Application>
  <PresentationFormat>Widescreen</PresentationFormat>
  <Paragraphs>453</Paragraphs>
  <Slides>32</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Lato</vt:lpstr>
      <vt:lpstr>Arial</vt:lpstr>
      <vt:lpstr>Calibri</vt:lpstr>
      <vt:lpstr>Calibri Light</vt:lpstr>
      <vt:lpstr>Century Gothic</vt:lpstr>
      <vt:lpstr>Lucida Sans</vt:lpstr>
      <vt:lpstr>Tahoma</vt:lpstr>
      <vt:lpstr>Office Theme</vt:lpstr>
      <vt:lpstr>PowerPoint Presentation</vt:lpstr>
      <vt:lpstr>Educational Technology &amp; Media</vt:lpstr>
      <vt:lpstr>Speaking Today</vt:lpstr>
      <vt:lpstr>Session Overview</vt:lpstr>
      <vt:lpstr>Course Development</vt:lpstr>
      <vt:lpstr>Common Misconceptions</vt:lpstr>
      <vt:lpstr>How is online different?</vt:lpstr>
      <vt:lpstr>Backwards Planning</vt:lpstr>
      <vt:lpstr>SMART Learning Objectives</vt:lpstr>
      <vt:lpstr>Bloom's Taxonomy</vt:lpstr>
      <vt:lpstr>PowerPoint Presentation</vt:lpstr>
      <vt:lpstr>Alignment &amp; Prioritization</vt:lpstr>
      <vt:lpstr>PowerPoint Presentation</vt:lpstr>
      <vt:lpstr>Interactions</vt:lpstr>
      <vt:lpstr>What are the types?</vt:lpstr>
      <vt:lpstr>Holistic Design</vt:lpstr>
      <vt:lpstr>Pete Menjares,  PhD and SPU Board Member (2017)</vt:lpstr>
      <vt:lpstr>What is holistic design?</vt:lpstr>
      <vt:lpstr>Culturally Responsive/Inclusive Design</vt:lpstr>
      <vt:lpstr>Specific ways to improve inclusiveness</vt:lpstr>
      <vt:lpstr>Pedagogy of Care/Trauma-Informed</vt:lpstr>
      <vt:lpstr>Some examples of trauma our students may be facing:</vt:lpstr>
      <vt:lpstr>Strategies to Support Students</vt:lpstr>
      <vt:lpstr>Accessibility</vt:lpstr>
      <vt:lpstr>Specific Suggestions</vt:lpstr>
      <vt:lpstr>Additional Strategies</vt:lpstr>
      <vt:lpstr>Being “Present” in your Course</vt:lpstr>
      <vt:lpstr>Why is being present important?</vt:lpstr>
      <vt:lpstr>Teacher Presence</vt:lpstr>
      <vt:lpstr>Cognitive Presence</vt:lpstr>
      <vt:lpstr>Social Presence</vt:lpstr>
      <vt:lpstr>The End  Now let’s have Q&amp;A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Park</dc:creator>
  <cp:lastModifiedBy>Karen Park</cp:lastModifiedBy>
  <cp:revision>1</cp:revision>
  <dcterms:created xsi:type="dcterms:W3CDTF">2020-08-03T16:12:23Z</dcterms:created>
  <dcterms:modified xsi:type="dcterms:W3CDTF">2020-08-04T18:35:37Z</dcterms:modified>
</cp:coreProperties>
</file>