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0" r:id="rId4"/>
    <p:sldId id="259" r:id="rId5"/>
    <p:sldId id="268" r:id="rId6"/>
    <p:sldId id="264" r:id="rId7"/>
    <p:sldId id="263" r:id="rId8"/>
    <p:sldId id="266" r:id="rId9"/>
    <p:sldId id="267" r:id="rId10"/>
    <p:sldId id="269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0"/>
    <p:restoredTop sz="94607"/>
  </p:normalViewPr>
  <p:slideViewPr>
    <p:cSldViewPr snapToGrid="0" snapToObjects="1">
      <p:cViewPr varScale="1">
        <p:scale>
          <a:sx n="104" d="100"/>
          <a:sy n="104" d="100"/>
        </p:scale>
        <p:origin x="5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CCEC8-5AD5-B547-838D-132EAAB99613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1EEE7-6BFC-3748-92C9-D6ED1AEA4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07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1EEE7-6BFC-3748-92C9-D6ED1AEA44E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9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meeting vs. schedule</a:t>
            </a:r>
          </a:p>
          <a:p>
            <a:r>
              <a:rPr lang="en-US" dirty="0"/>
              <a:t>Settings: Enable HD (video), Optimize for 3</a:t>
            </a:r>
            <a:r>
              <a:rPr lang="en-US" baseline="30000" dirty="0"/>
              <a:t>rd</a:t>
            </a:r>
            <a:r>
              <a:rPr lang="en-US" dirty="0"/>
              <a:t> party video editor (recording), keyboard shortcuts</a:t>
            </a:r>
          </a:p>
          <a:p>
            <a:r>
              <a:rPr lang="en-US" dirty="0"/>
              <a:t>Advanced settings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1EEE7-6BFC-3748-92C9-D6ED1AEA44E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9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Gallery vs speaker view</a:t>
            </a:r>
          </a:p>
          <a:p>
            <a:r>
              <a:rPr lang="en-US" dirty="0"/>
              <a:t>Security: lock meeting, waiting room</a:t>
            </a:r>
          </a:p>
          <a:p>
            <a:r>
              <a:rPr lang="en-US" dirty="0"/>
              <a:t>Participants: can mute, block, mute/unmute all, spotlight,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Chat: public vs private (private not entirely private)</a:t>
            </a:r>
          </a:p>
          <a:p>
            <a:r>
              <a:rPr lang="en-US" dirty="0"/>
              <a:t>Share screen</a:t>
            </a:r>
          </a:p>
          <a:p>
            <a:r>
              <a:rPr lang="en-US" dirty="0"/>
              <a:t>Record: to cloud, automatic recording</a:t>
            </a:r>
          </a:p>
          <a:p>
            <a:r>
              <a:rPr lang="en-US" dirty="0"/>
              <a:t>Breakout rooms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1EEE7-6BFC-3748-92C9-D6ED1AEA44E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22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Lecture capture, screencast, PowerPoint slides act as chapters, everything is synched and searchable, </a:t>
            </a:r>
          </a:p>
          <a:p>
            <a:r>
              <a:rPr lang="en-US" dirty="0"/>
              <a:t>editing tool built in</a:t>
            </a:r>
          </a:p>
          <a:p>
            <a:r>
              <a:rPr lang="en-US" dirty="0"/>
              <a:t>Can host already created video content</a:t>
            </a:r>
          </a:p>
          <a:p>
            <a:r>
              <a:rPr lang="en-US" dirty="0"/>
              <a:t>captioning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1EEE7-6BFC-3748-92C9-D6ED1AEA44E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19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Password, waiting room, join before host, only authenticated users can join meetings </a:t>
            </a:r>
          </a:p>
          <a:p>
            <a:r>
              <a:rPr lang="en-US" dirty="0"/>
              <a:t>Screen sharing, remote control, removed participants rejoin, rename, virtual background</a:t>
            </a:r>
          </a:p>
          <a:p>
            <a:r>
              <a:rPr lang="en-US" dirty="0"/>
              <a:t>During a meeting: lock meeting, mute, stop video, hold, remove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1EEE7-6BFC-3748-92C9-D6ED1AEA44E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348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Background noise, room, external mic, mic placement</a:t>
            </a:r>
          </a:p>
          <a:p>
            <a:r>
              <a:rPr lang="en-US" dirty="0"/>
              <a:t>Enable HD, Touch up my appearance</a:t>
            </a:r>
          </a:p>
          <a:p>
            <a:r>
              <a:rPr lang="en-US" dirty="0"/>
              <a:t>Camera position, composition</a:t>
            </a:r>
          </a:p>
          <a:p>
            <a:r>
              <a:rPr lang="en-US" dirty="0"/>
              <a:t>Light sources, avoid overhead, don’t mix indoor and outdoor, dim computer screen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1EEE7-6BFC-3748-92C9-D6ED1AEA44E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03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854D6-4FA3-AB4D-ACBE-E8A268F0B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238886-CC23-FE47-8B3F-CA2688D53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EDF6B-DC38-CE4B-92B0-B24985A25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B0A5-80C2-364F-8A05-54C6C3710A71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B71A5-7928-9944-9428-FDEA4B3B3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3DFBE-D857-7545-8BCA-35163643E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C27-DBF6-BA4D-9327-663C8DDC7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0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58027-6CCE-8F49-B044-B63F0CF51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BCB31-DE5A-474F-80E0-B2B3BE4EF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DA118-9CFA-0E4E-BCFE-286F23DD9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B0A5-80C2-364F-8A05-54C6C3710A71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8FECA-FB6B-C149-ADEE-4A05F5D33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59BD4-6D3B-F249-A79C-043E0F00D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C27-DBF6-BA4D-9327-663C8DDC7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231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926E0-0ADC-A04D-8958-8DC35A8DD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A8CE7-9D11-C94B-80C4-0BE21A23E8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FE9E8-9B94-354C-955A-29AF5AFC6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B0A5-80C2-364F-8A05-54C6C3710A71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6EDF7-F638-5846-8B75-D28ED5F1F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98C8C-049E-E346-999A-A7D7A25E7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C27-DBF6-BA4D-9327-663C8DDC7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68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15408-4ECB-6743-9BAE-12BA95D9C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28888-48B7-F244-A6C2-9CBA3844E2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AC19D-4B91-4E43-AA7B-54A079E25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F20CD-8FFD-C24B-ADED-3F071CE6F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B0A5-80C2-364F-8A05-54C6C3710A71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E5E6D4-D02E-D84C-B905-9A3022FDF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513BD-48F4-AB49-9FB3-D97A42326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C27-DBF6-BA4D-9327-663C8DDC7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87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AE8CF-9C5D-A449-A9B4-B4DDFB40E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436392-1CB0-D642-BA66-46F23DF92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0C1E7-5112-5845-A969-32AEE88642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A9E54C-C498-8144-8A4F-FD9578C946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7A6A85-503C-E245-9EE1-453DF91A6B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2032C7-1A15-A24E-AAE6-988638A3D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B0A5-80C2-364F-8A05-54C6C3710A71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A9C6E7-1976-1442-89BF-F6F341298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005A2E-2369-DA44-92AC-5C69E59D3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C27-DBF6-BA4D-9327-663C8DDC7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48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B7A48-0711-C342-9A21-F9ACB15E1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465661-9F86-074A-904E-97C2E344A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B0A5-80C2-364F-8A05-54C6C3710A71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632CC1-85EF-D245-A0EF-91305442C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AF060D-57B8-9C4F-ACAE-D8F428E1F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C27-DBF6-BA4D-9327-663C8DDC7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326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B9212E-A7E1-CD48-9588-D6B0F3CC7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B0A5-80C2-364F-8A05-54C6C3710A71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3256B0-C341-E041-855D-F5FF26039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4B0F5-AB5B-AF4E-B8EE-5FD8E30DF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C27-DBF6-BA4D-9327-663C8DDC7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587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CF94B-A708-D040-B860-A3C3FEAF0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F4555-8CBC-7B4A-A597-53B99797B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2FB83-5984-8742-AB03-8E425B2C1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E8CDED-953A-6649-83D6-91F96506C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B0A5-80C2-364F-8A05-54C6C3710A71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059250-CBAB-A948-9673-2E145F157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1A47FE-E6B4-DE4E-ACE8-F9D1D98EC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C27-DBF6-BA4D-9327-663C8DDC7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062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EC356-0860-694F-8402-15DAB473F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F405F8-19A1-8146-84AF-64FE0B4D17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E42D9-278C-B245-A8B8-56776FE6A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E78759-63AB-A546-AED7-CE105D37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B0A5-80C2-364F-8A05-54C6C3710A71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43BE98-456A-5E40-84B2-959BEB716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2E343-54B7-AA41-8F0A-B5892567C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C27-DBF6-BA4D-9327-663C8DDC7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120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CEB1-4240-3F4F-976F-2C4A779CD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A622D4-4B2A-2844-9E1C-BC59E66AA5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F398A-5DD4-FD4A-AEBF-497DA2CAA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B0A5-80C2-364F-8A05-54C6C3710A71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A8B1E-78C5-B045-8C2F-600297C9E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C4EAC-1B4B-9045-8887-BF0F1EC8F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C27-DBF6-BA4D-9327-663C8DDC7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586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258B84-31FF-6E46-BAFD-00360FC1F2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4982B-76D6-9947-98CE-055F9F1BC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FCA4C-9F61-C242-8D82-E31F356E0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B0A5-80C2-364F-8A05-54C6C3710A71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E4CD7-FE27-F04F-A39F-9F1D8A0CC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ED671-E352-5747-87BE-402E421D6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C27-DBF6-BA4D-9327-663C8DDC7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86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0C2046-C6FB-EB4C-AC57-084D4A1B5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D95A22-6313-D44A-BBBA-4D2C51454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47AF5-2809-9F45-9DD7-0D546E2A03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0AF8B0A5-80C2-364F-8A05-54C6C3710A71}" type="datetimeFigureOut">
              <a:rPr lang="en-US" smtClean="0"/>
              <a:pPr/>
              <a:t>8/5/2020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A569D-D282-184A-A19A-AAD84A091E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D270E-137C-354C-B1B0-0985A178B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4EC0C27-DBF6-BA4D-9327-663C8DDC77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283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pu.zoom.u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9WwHGq" TargetMode="External"/><Relationship Id="rId2" Type="http://schemas.openxmlformats.org/officeDocument/2006/relationships/hyperlink" Target="mailto:ritherd@spu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t.ly/2PoQkPR" TargetMode="External"/><Relationship Id="rId4" Type="http://schemas.openxmlformats.org/officeDocument/2006/relationships/hyperlink" Target="https://bit.ly/3c9pPa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F320F-72EB-C347-98EB-DB4A7C582E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>
                <a:solidFill>
                  <a:schemeClr val="bg1"/>
                </a:solidFill>
                <a:ea typeface="Gotham Medium" pitchFamily="2" charset="-128"/>
                <a:cs typeface="Gotham Medium" pitchFamily="2" charset="-128"/>
              </a:rPr>
              <a:t>Panopto</a:t>
            </a:r>
            <a:r>
              <a:rPr lang="en-US" sz="4800" b="1" dirty="0">
                <a:solidFill>
                  <a:schemeClr val="bg1"/>
                </a:solidFill>
                <a:ea typeface="Gotham Medium" pitchFamily="2" charset="-128"/>
                <a:cs typeface="Gotham Medium" pitchFamily="2" charset="-128"/>
              </a:rPr>
              <a:t> and Zoom:</a:t>
            </a:r>
            <a:br>
              <a:rPr lang="en-US" sz="4800" b="1" dirty="0">
                <a:solidFill>
                  <a:schemeClr val="bg1"/>
                </a:solidFill>
                <a:ea typeface="Gotham Medium" pitchFamily="2" charset="-128"/>
                <a:cs typeface="Gotham Medium" pitchFamily="2" charset="-128"/>
              </a:rPr>
            </a:br>
            <a:r>
              <a:rPr lang="en-US" sz="4800" b="1" dirty="0">
                <a:solidFill>
                  <a:schemeClr val="bg1"/>
                </a:solidFill>
                <a:ea typeface="Gotham Medium" pitchFamily="2" charset="-128"/>
                <a:cs typeface="Gotham Medium" pitchFamily="2" charset="-128"/>
              </a:rPr>
              <a:t>What’s the Difference?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282A3E-0CAC-0B4B-8E97-1A10A3D78A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560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9B081-AD4D-7749-8F73-593A6AE61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ea typeface="Gotham Medium" pitchFamily="2" charset="-128"/>
                <a:cs typeface="Gotham Medium" pitchFamily="2" charset="-128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EBCDF-02E3-4941-ACBC-0DBCD5693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2370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What’s the difference?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Using Zoom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Using Panopto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Zoom, Panopto, Canvas integrations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Best Practices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Aesthetic tips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Questions</a:t>
            </a: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813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9B081-AD4D-7749-8F73-593A6AE61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ea typeface="Gotham Medium" pitchFamily="2" charset="-128"/>
                <a:cs typeface="Gotham Medium" pitchFamily="2" charset="-128"/>
              </a:rPr>
              <a:t>What’s the difference?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EBCDF-02E3-4941-ACBC-0DBCD5693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606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Synchronous vs. asynchronous (interactivity)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Simple to use vs. flexibility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Meeting vs. learning resource</a:t>
            </a: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7842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9B081-AD4D-7749-8F73-593A6AE61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ea typeface="Gotham Medium" pitchFamily="2" charset="-128"/>
                <a:cs typeface="Gotham Medium" pitchFamily="2" charset="-128"/>
              </a:rPr>
              <a:t>Using Zoom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72D8F3B-82BC-D647-A04B-F8FE3A1C2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606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Create a Zoom Basic account at </a:t>
            </a:r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  <a:hlinkClick r:id="rId3"/>
              </a:rPr>
              <a:t>https://spu.zoom.us</a:t>
            </a:r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Request a Zoom Pro account through Banner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Not sure if you’ve already signed up? Check Banner or Canvas</a:t>
            </a:r>
          </a:p>
        </p:txBody>
      </p:sp>
    </p:spTree>
    <p:extLst>
      <p:ext uri="{BB962C8B-B14F-4D97-AF65-F5344CB8AC3E}">
        <p14:creationId xmlns:p14="http://schemas.microsoft.com/office/powerpoint/2010/main" val="3951856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9B081-AD4D-7749-8F73-593A6AE61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ea typeface="Gotham Medium" pitchFamily="2" charset="-128"/>
                <a:cs typeface="Gotham Medium" pitchFamily="2" charset="-128"/>
              </a:rPr>
              <a:t>Using Zoom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D3026EF-4ED6-A844-9C94-6386CF589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690" y="1407417"/>
            <a:ext cx="5612620" cy="404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14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9B081-AD4D-7749-8F73-593A6AE61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ea typeface="Gotham Medium" pitchFamily="2" charset="-128"/>
                <a:cs typeface="Gotham Medium" pitchFamily="2" charset="-128"/>
              </a:rPr>
              <a:t>Using Zoom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5B9627D-416B-5747-92CD-EAE2381262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28087" y="1307392"/>
            <a:ext cx="6335825" cy="4243215"/>
          </a:xfrm>
        </p:spPr>
      </p:pic>
    </p:spTree>
    <p:extLst>
      <p:ext uri="{BB962C8B-B14F-4D97-AF65-F5344CB8AC3E}">
        <p14:creationId xmlns:p14="http://schemas.microsoft.com/office/powerpoint/2010/main" val="1451217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9B081-AD4D-7749-8F73-593A6AE61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ea typeface="Gotham Medium" pitchFamily="2" charset="-128"/>
                <a:cs typeface="Gotham Medium" pitchFamily="2" charset="-128"/>
              </a:rPr>
              <a:t>Using Panopto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EBCDF-02E3-4941-ACBC-0DBCD5693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606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Program vs. web interface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Primary source, secondary source, slides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Managing and editing videos in the web interface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Settings vs. edit tool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Permissions</a:t>
            </a: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9618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9B081-AD4D-7749-8F73-593A6AE61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ea typeface="Gotham Medium" pitchFamily="2" charset="-128"/>
                <a:cs typeface="Gotham Medium" pitchFamily="2" charset="-128"/>
              </a:rPr>
              <a:t>Zoom, Panopto, Canvas integrations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EBCDF-02E3-4941-ACBC-0DBCD5693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606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Zoom: record to cloud uploads to Panopto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Zoom: schedule meetings through Canvas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Panopto: permissions handled through Canvas</a:t>
            </a: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6066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9B081-AD4D-7749-8F73-593A6AE61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ea typeface="Gotham Medium" pitchFamily="2" charset="-128"/>
                <a:cs typeface="Gotham Medium" pitchFamily="2" charset="-128"/>
              </a:rPr>
              <a:t>Best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EBCDF-02E3-4941-ACBC-0DBCD5693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606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Zoom security: protect your meeting ID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Zoom: notify students you’re recording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Zoom: ask everyone to mute their microphones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Panopto: permissions (FERPA)</a:t>
            </a: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0671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9B081-AD4D-7749-8F73-593A6AE61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ea typeface="Gotham Medium" pitchFamily="2" charset="-128"/>
                <a:cs typeface="Gotham Medium" pitchFamily="2" charset="-128"/>
              </a:rPr>
              <a:t>Aesthetic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EBCDF-02E3-4941-ACBC-0DBCD5693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606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Better audio is key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Zoom settings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Camera Tips</a:t>
            </a: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Lighting</a:t>
            </a: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6722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9B081-AD4D-7749-8F73-593A6AE61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ea typeface="Gotham Medium" pitchFamily="2" charset="-128"/>
                <a:cs typeface="Gotham Medium" pitchFamily="2" charset="-128"/>
              </a:rPr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EBCDF-02E3-4941-ACBC-0DBCD5693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606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Email </a:t>
            </a:r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  <a:hlinkClick r:id="rId2"/>
              </a:rPr>
              <a:t>ritherd@spu.edu</a:t>
            </a:r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r>
              <a:rPr lang="en-US" dirty="0" err="1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Panopto</a:t>
            </a:r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 Videos: </a:t>
            </a:r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  <a:hlinkClick r:id="rId3"/>
              </a:rPr>
              <a:t>https://bit.ly/39WwHGq</a:t>
            </a:r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Zoom Videos: </a:t>
            </a:r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  <a:hlinkClick r:id="rId4"/>
              </a:rPr>
              <a:t>https://bit.ly/3c9pPax</a:t>
            </a:r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</a:rPr>
              <a:t>Better Looking Videos: </a:t>
            </a:r>
            <a:r>
              <a:rPr lang="en-US" dirty="0">
                <a:solidFill>
                  <a:schemeClr val="bg1"/>
                </a:solidFill>
                <a:ea typeface="Gotham Light" pitchFamily="2" charset="-128"/>
                <a:cs typeface="Gotham Light" pitchFamily="2" charset="-128"/>
                <a:hlinkClick r:id="rId5"/>
              </a:rPr>
              <a:t>https://bit.ly</a:t>
            </a:r>
            <a:r>
              <a:rPr lang="en-US">
                <a:solidFill>
                  <a:schemeClr val="bg1"/>
                </a:solidFill>
                <a:ea typeface="Gotham Light" pitchFamily="2" charset="-128"/>
                <a:cs typeface="Gotham Light" pitchFamily="2" charset="-128"/>
                <a:hlinkClick r:id="rId5"/>
              </a:rPr>
              <a:t>/2PoQkPR</a:t>
            </a:r>
            <a:endParaRPr lang="en-US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  <a:p>
            <a:endParaRPr lang="en-US" dirty="0">
              <a:solidFill>
                <a:schemeClr val="bg1"/>
              </a:solidFill>
              <a:ea typeface="Gotham Light" pitchFamily="2" charset="-128"/>
              <a:cs typeface="Gotham Light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7639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rgbClr val="FEFFFE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EFFFF"/>
      </a:hlink>
      <a:folHlink>
        <a:srgbClr val="FE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409</Words>
  <Application>Microsoft Office PowerPoint</Application>
  <PresentationFormat>Widescreen</PresentationFormat>
  <Paragraphs>92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Panopto and Zoom: What’s the Difference?</vt:lpstr>
      <vt:lpstr>Agenda</vt:lpstr>
      <vt:lpstr>What’s the difference?</vt:lpstr>
      <vt:lpstr>Using Zoom</vt:lpstr>
      <vt:lpstr>Using Zoom</vt:lpstr>
      <vt:lpstr>Using Zoom</vt:lpstr>
      <vt:lpstr>Using Panopto</vt:lpstr>
      <vt:lpstr>Zoom, Panopto, Canvas integrations</vt:lpstr>
      <vt:lpstr>Best practices</vt:lpstr>
      <vt:lpstr>Aesthetic tips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to Panopto Part 1: What Is Panopto?</dc:title>
  <dc:creator>Rither, David</dc:creator>
  <cp:lastModifiedBy>Karen Park</cp:lastModifiedBy>
  <cp:revision>52</cp:revision>
  <dcterms:created xsi:type="dcterms:W3CDTF">2020-03-29T04:18:10Z</dcterms:created>
  <dcterms:modified xsi:type="dcterms:W3CDTF">2020-08-05T21:56:52Z</dcterms:modified>
</cp:coreProperties>
</file>