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sldIdLst>
    <p:sldId id="259" r:id="rId5"/>
    <p:sldId id="264" r:id="rId6"/>
    <p:sldId id="256" r:id="rId7"/>
    <p:sldId id="286" r:id="rId8"/>
    <p:sldId id="263" r:id="rId9"/>
    <p:sldId id="288" r:id="rId10"/>
    <p:sldId id="290" r:id="rId11"/>
    <p:sldId id="291" r:id="rId12"/>
    <p:sldId id="292" r:id="rId13"/>
    <p:sldId id="293" r:id="rId14"/>
    <p:sldId id="294" r:id="rId15"/>
    <p:sldId id="295" r:id="rId16"/>
    <p:sldId id="296" r:id="rId17"/>
    <p:sldId id="297" r:id="rId18"/>
    <p:sldId id="298" r:id="rId19"/>
    <p:sldId id="287" r:id="rId20"/>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7680" userDrawn="1">
          <p15:clr>
            <a:srgbClr val="A4A3A4"/>
          </p15:clr>
        </p15:guide>
        <p15:guide id="2" userDrawn="1">
          <p15:clr>
            <a:srgbClr val="A4A3A4"/>
          </p15:clr>
        </p15:guide>
        <p15:guide id="3" orient="horz" userDrawn="1">
          <p15:clr>
            <a:srgbClr val="A4A3A4"/>
          </p15:clr>
        </p15:guide>
        <p15:guide id="4" orient="horz" pos="43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45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DDE8FF-3E8C-4D17-9CF2-6300F493C581}" v="1534" dt="2020-08-13T20:51:43.405"/>
    <p1510:client id="{410630DF-253B-4BF6-B115-C95F358DCD63}" v="2293" vWet="2295" dt="2020-08-13T07:21:10.1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39676" autoAdjust="0"/>
  </p:normalViewPr>
  <p:slideViewPr>
    <p:cSldViewPr snapToGrid="0">
      <p:cViewPr varScale="1">
        <p:scale>
          <a:sx n="23" d="100"/>
          <a:sy n="23" d="100"/>
        </p:scale>
        <p:origin x="2228" y="24"/>
      </p:cViewPr>
      <p:guideLst>
        <p:guide pos="7680"/>
        <p:guide/>
        <p:guide orient="horz"/>
        <p:guide orient="horz" pos="4320"/>
      </p:guideLst>
    </p:cSldViewPr>
  </p:slideViewPr>
  <p:notesTextViewPr>
    <p:cViewPr>
      <p:scale>
        <a:sx n="1" d="1"/>
        <a:sy n="1" d="1"/>
      </p:scale>
      <p:origin x="0" y="0"/>
    </p:cViewPr>
  </p:notesTextViewPr>
  <p:notesViewPr>
    <p:cSldViewPr snapToGrid="0">
      <p:cViewPr varScale="1">
        <p:scale>
          <a:sx n="48" d="100"/>
          <a:sy n="48" d="100"/>
        </p:scale>
        <p:origin x="2684" y="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Park" userId="a3514ab5-e860-4fc7-a894-03a21b9ccfa1" providerId="ADAL" clId="{410630DF-253B-4BF6-B115-C95F358DCD63}"/>
    <pc:docChg chg="undo custSel mod addSld modSld">
      <pc:chgData name="Karen Park" userId="a3514ab5-e860-4fc7-a894-03a21b9ccfa1" providerId="ADAL" clId="{410630DF-253B-4BF6-B115-C95F358DCD63}" dt="2020-08-13T01:36:04.601" v="2497" actId="26606"/>
      <pc:docMkLst>
        <pc:docMk/>
      </pc:docMkLst>
      <pc:sldChg chg="modSp mod">
        <pc:chgData name="Karen Park" userId="a3514ab5-e860-4fc7-a894-03a21b9ccfa1" providerId="ADAL" clId="{410630DF-253B-4BF6-B115-C95F358DCD63}" dt="2020-08-06T21:55:08.295" v="196" actId="20577"/>
        <pc:sldMkLst>
          <pc:docMk/>
          <pc:sldMk cId="1132043118" sldId="259"/>
        </pc:sldMkLst>
        <pc:spChg chg="mod">
          <ac:chgData name="Karen Park" userId="a3514ab5-e860-4fc7-a894-03a21b9ccfa1" providerId="ADAL" clId="{410630DF-253B-4BF6-B115-C95F358DCD63}" dt="2020-08-06T21:55:08.295" v="196" actId="20577"/>
          <ac:spMkLst>
            <pc:docMk/>
            <pc:sldMk cId="1132043118" sldId="259"/>
            <ac:spMk id="3" creationId="{EFB26F48-A636-074E-89BE-B8CD791B8BF8}"/>
          </ac:spMkLst>
        </pc:spChg>
      </pc:sldChg>
      <pc:sldChg chg="modSp mod">
        <pc:chgData name="Karen Park" userId="a3514ab5-e860-4fc7-a894-03a21b9ccfa1" providerId="ADAL" clId="{410630DF-253B-4BF6-B115-C95F358DCD63}" dt="2020-08-06T21:50:28.322" v="187" actId="20577"/>
        <pc:sldMkLst>
          <pc:docMk/>
          <pc:sldMk cId="3068828123" sldId="263"/>
        </pc:sldMkLst>
        <pc:spChg chg="mod">
          <ac:chgData name="Karen Park" userId="a3514ab5-e860-4fc7-a894-03a21b9ccfa1" providerId="ADAL" clId="{410630DF-253B-4BF6-B115-C95F358DCD63}" dt="2020-08-06T21:50:28.322" v="187" actId="20577"/>
          <ac:spMkLst>
            <pc:docMk/>
            <pc:sldMk cId="3068828123" sldId="263"/>
            <ac:spMk id="7" creationId="{5B1A194B-8250-4FBD-B0F4-391090BB1591}"/>
          </ac:spMkLst>
        </pc:spChg>
      </pc:sldChg>
      <pc:sldChg chg="addSp delSp modSp new mod setBg modClrScheme chgLayout">
        <pc:chgData name="Karen Park" userId="a3514ab5-e860-4fc7-a894-03a21b9ccfa1" providerId="ADAL" clId="{410630DF-253B-4BF6-B115-C95F358DCD63}" dt="2020-08-13T01:17:02.109" v="621" actId="26606"/>
        <pc:sldMkLst>
          <pc:docMk/>
          <pc:sldMk cId="2261775855" sldId="291"/>
        </pc:sldMkLst>
        <pc:spChg chg="del mod ord">
          <ac:chgData name="Karen Park" userId="a3514ab5-e860-4fc7-a894-03a21b9ccfa1" providerId="ADAL" clId="{410630DF-253B-4BF6-B115-C95F358DCD63}" dt="2020-08-13T01:14:36.927" v="198" actId="700"/>
          <ac:spMkLst>
            <pc:docMk/>
            <pc:sldMk cId="2261775855" sldId="291"/>
            <ac:spMk id="2" creationId="{B5784E40-92B8-45A6-A683-67F6FAEF7922}"/>
          </ac:spMkLst>
        </pc:spChg>
        <pc:spChg chg="del">
          <ac:chgData name="Karen Park" userId="a3514ab5-e860-4fc7-a894-03a21b9ccfa1" providerId="ADAL" clId="{410630DF-253B-4BF6-B115-C95F358DCD63}" dt="2020-08-13T01:14:36.927" v="198" actId="700"/>
          <ac:spMkLst>
            <pc:docMk/>
            <pc:sldMk cId="2261775855" sldId="291"/>
            <ac:spMk id="3" creationId="{FB99EF12-58E5-45F4-8097-235CFAE9A862}"/>
          </ac:spMkLst>
        </pc:spChg>
        <pc:spChg chg="del mod ord">
          <ac:chgData name="Karen Park" userId="a3514ab5-e860-4fc7-a894-03a21b9ccfa1" providerId="ADAL" clId="{410630DF-253B-4BF6-B115-C95F358DCD63}" dt="2020-08-13T01:14:36.927" v="198" actId="700"/>
          <ac:spMkLst>
            <pc:docMk/>
            <pc:sldMk cId="2261775855" sldId="291"/>
            <ac:spMk id="4" creationId="{E45B03B0-058B-4E80-9D05-FC00B6D06C5A}"/>
          </ac:spMkLst>
        </pc:spChg>
        <pc:spChg chg="del">
          <ac:chgData name="Karen Park" userId="a3514ab5-e860-4fc7-a894-03a21b9ccfa1" providerId="ADAL" clId="{410630DF-253B-4BF6-B115-C95F358DCD63}" dt="2020-08-13T01:14:36.927" v="198" actId="700"/>
          <ac:spMkLst>
            <pc:docMk/>
            <pc:sldMk cId="2261775855" sldId="291"/>
            <ac:spMk id="5" creationId="{009A04A4-A749-4CCE-B6C9-07BB871CFA4F}"/>
          </ac:spMkLst>
        </pc:spChg>
        <pc:spChg chg="del">
          <ac:chgData name="Karen Park" userId="a3514ab5-e860-4fc7-a894-03a21b9ccfa1" providerId="ADAL" clId="{410630DF-253B-4BF6-B115-C95F358DCD63}" dt="2020-08-13T01:14:36.927" v="198" actId="700"/>
          <ac:spMkLst>
            <pc:docMk/>
            <pc:sldMk cId="2261775855" sldId="291"/>
            <ac:spMk id="6" creationId="{1C079620-8E76-42E3-B16F-2B724F61B9DD}"/>
          </ac:spMkLst>
        </pc:spChg>
        <pc:spChg chg="mod ord">
          <ac:chgData name="Karen Park" userId="a3514ab5-e860-4fc7-a894-03a21b9ccfa1" providerId="ADAL" clId="{410630DF-253B-4BF6-B115-C95F358DCD63}" dt="2020-08-13T01:17:02.109" v="621" actId="26606"/>
          <ac:spMkLst>
            <pc:docMk/>
            <pc:sldMk cId="2261775855" sldId="291"/>
            <ac:spMk id="7" creationId="{1AB1B78B-6CD9-4CCA-BABF-44884B9DE05E}"/>
          </ac:spMkLst>
        </pc:spChg>
        <pc:spChg chg="mod ord">
          <ac:chgData name="Karen Park" userId="a3514ab5-e860-4fc7-a894-03a21b9ccfa1" providerId="ADAL" clId="{410630DF-253B-4BF6-B115-C95F358DCD63}" dt="2020-08-13T01:17:02.109" v="621" actId="26606"/>
          <ac:spMkLst>
            <pc:docMk/>
            <pc:sldMk cId="2261775855" sldId="291"/>
            <ac:spMk id="8" creationId="{C8638077-158F-49A6-8212-7581CA53D24E}"/>
          </ac:spMkLst>
        </pc:spChg>
        <pc:spChg chg="mod ord">
          <ac:chgData name="Karen Park" userId="a3514ab5-e860-4fc7-a894-03a21b9ccfa1" providerId="ADAL" clId="{410630DF-253B-4BF6-B115-C95F358DCD63}" dt="2020-08-13T01:17:02.109" v="621" actId="26606"/>
          <ac:spMkLst>
            <pc:docMk/>
            <pc:sldMk cId="2261775855" sldId="291"/>
            <ac:spMk id="9" creationId="{8F7770D2-B28F-4434-A5AA-B9B7F6716C25}"/>
          </ac:spMkLst>
        </pc:spChg>
        <pc:spChg chg="add mod ord">
          <ac:chgData name="Karen Park" userId="a3514ab5-e860-4fc7-a894-03a21b9ccfa1" providerId="ADAL" clId="{410630DF-253B-4BF6-B115-C95F358DCD63}" dt="2020-08-13T01:17:02.109" v="621" actId="26606"/>
          <ac:spMkLst>
            <pc:docMk/>
            <pc:sldMk cId="2261775855" sldId="291"/>
            <ac:spMk id="10" creationId="{141730F7-8F51-4478-8218-794D4DF4B39B}"/>
          </ac:spMkLst>
        </pc:spChg>
        <pc:spChg chg="add mod ord">
          <ac:chgData name="Karen Park" userId="a3514ab5-e860-4fc7-a894-03a21b9ccfa1" providerId="ADAL" clId="{410630DF-253B-4BF6-B115-C95F358DCD63}" dt="2020-08-13T01:17:02.109" v="621" actId="26606"/>
          <ac:spMkLst>
            <pc:docMk/>
            <pc:sldMk cId="2261775855" sldId="291"/>
            <ac:spMk id="11" creationId="{03A92B61-BDC6-4C6A-BEA3-8638A6A8F3E0}"/>
          </ac:spMkLst>
        </pc:spChg>
        <pc:spChg chg="add">
          <ac:chgData name="Karen Park" userId="a3514ab5-e860-4fc7-a894-03a21b9ccfa1" providerId="ADAL" clId="{410630DF-253B-4BF6-B115-C95F358DCD63}" dt="2020-08-13T01:17:02.109" v="621" actId="26606"/>
          <ac:spMkLst>
            <pc:docMk/>
            <pc:sldMk cId="2261775855" sldId="291"/>
            <ac:spMk id="16" creationId="{3B854194-185D-494D-905C-7C7CB2E30F6E}"/>
          </ac:spMkLst>
        </pc:spChg>
        <pc:spChg chg="add">
          <ac:chgData name="Karen Park" userId="a3514ab5-e860-4fc7-a894-03a21b9ccfa1" providerId="ADAL" clId="{410630DF-253B-4BF6-B115-C95F358DCD63}" dt="2020-08-13T01:17:02.109" v="621" actId="26606"/>
          <ac:spMkLst>
            <pc:docMk/>
            <pc:sldMk cId="2261775855" sldId="291"/>
            <ac:spMk id="18" creationId="{B4F5FA0D-0104-4987-8241-EFF7C85B88DE}"/>
          </ac:spMkLst>
        </pc:spChg>
        <pc:picChg chg="add">
          <ac:chgData name="Karen Park" userId="a3514ab5-e860-4fc7-a894-03a21b9ccfa1" providerId="ADAL" clId="{410630DF-253B-4BF6-B115-C95F358DCD63}" dt="2020-08-13T01:17:02.109" v="621" actId="26606"/>
          <ac:picMkLst>
            <pc:docMk/>
            <pc:sldMk cId="2261775855" sldId="291"/>
            <ac:picMk id="20" creationId="{2897127E-6CEF-446C-BE87-93B7C46E49D1}"/>
          </ac:picMkLst>
        </pc:picChg>
      </pc:sldChg>
      <pc:sldChg chg="addSp delSp modSp new mod setBg modClrScheme delDesignElem chgLayout">
        <pc:chgData name="Karen Park" userId="a3514ab5-e860-4fc7-a894-03a21b9ccfa1" providerId="ADAL" clId="{410630DF-253B-4BF6-B115-C95F358DCD63}" dt="2020-08-13T01:26:42.305" v="1529" actId="1440"/>
        <pc:sldMkLst>
          <pc:docMk/>
          <pc:sldMk cId="3880241331" sldId="292"/>
        </pc:sldMkLst>
        <pc:spChg chg="del mod ord">
          <ac:chgData name="Karen Park" userId="a3514ab5-e860-4fc7-a894-03a21b9ccfa1" providerId="ADAL" clId="{410630DF-253B-4BF6-B115-C95F358DCD63}" dt="2020-08-13T01:17:25.143" v="623" actId="700"/>
          <ac:spMkLst>
            <pc:docMk/>
            <pc:sldMk cId="3880241331" sldId="292"/>
            <ac:spMk id="2" creationId="{5D749934-0967-432A-8A26-87F4D026F07D}"/>
          </ac:spMkLst>
        </pc:spChg>
        <pc:spChg chg="del mod ord">
          <ac:chgData name="Karen Park" userId="a3514ab5-e860-4fc7-a894-03a21b9ccfa1" providerId="ADAL" clId="{410630DF-253B-4BF6-B115-C95F358DCD63}" dt="2020-08-13T01:17:25.143" v="623" actId="700"/>
          <ac:spMkLst>
            <pc:docMk/>
            <pc:sldMk cId="3880241331" sldId="292"/>
            <ac:spMk id="3" creationId="{20C9AD29-345B-4B20-BE01-824E7FBEE8F3}"/>
          </ac:spMkLst>
        </pc:spChg>
        <pc:spChg chg="mod ord">
          <ac:chgData name="Karen Park" userId="a3514ab5-e860-4fc7-a894-03a21b9ccfa1" providerId="ADAL" clId="{410630DF-253B-4BF6-B115-C95F358DCD63}" dt="2020-08-13T01:19:58.591" v="683" actId="700"/>
          <ac:spMkLst>
            <pc:docMk/>
            <pc:sldMk cId="3880241331" sldId="292"/>
            <ac:spMk id="4" creationId="{D989BC55-C8F8-441E-AC39-6422FABE110A}"/>
          </ac:spMkLst>
        </pc:spChg>
        <pc:spChg chg="mod ord">
          <ac:chgData name="Karen Park" userId="a3514ab5-e860-4fc7-a894-03a21b9ccfa1" providerId="ADAL" clId="{410630DF-253B-4BF6-B115-C95F358DCD63}" dt="2020-08-13T01:19:58.591" v="683" actId="700"/>
          <ac:spMkLst>
            <pc:docMk/>
            <pc:sldMk cId="3880241331" sldId="292"/>
            <ac:spMk id="5" creationId="{E0575FDE-2C2A-4A43-BF32-0B3A351745D0}"/>
          </ac:spMkLst>
        </pc:spChg>
        <pc:spChg chg="mod ord">
          <ac:chgData name="Karen Park" userId="a3514ab5-e860-4fc7-a894-03a21b9ccfa1" providerId="ADAL" clId="{410630DF-253B-4BF6-B115-C95F358DCD63}" dt="2020-08-13T01:19:58.591" v="683" actId="700"/>
          <ac:spMkLst>
            <pc:docMk/>
            <pc:sldMk cId="3880241331" sldId="292"/>
            <ac:spMk id="6" creationId="{3B4338CB-669E-447D-935D-E8050C10406D}"/>
          </ac:spMkLst>
        </pc:spChg>
        <pc:spChg chg="add mod ord">
          <ac:chgData name="Karen Park" userId="a3514ab5-e860-4fc7-a894-03a21b9ccfa1" providerId="ADAL" clId="{410630DF-253B-4BF6-B115-C95F358DCD63}" dt="2020-08-13T01:19:58.591" v="683" actId="700"/>
          <ac:spMkLst>
            <pc:docMk/>
            <pc:sldMk cId="3880241331" sldId="292"/>
            <ac:spMk id="7" creationId="{8E9CD1CA-18A6-4F4F-9551-C87F371AA26C}"/>
          </ac:spMkLst>
        </pc:spChg>
        <pc:spChg chg="add del mod ord">
          <ac:chgData name="Karen Park" userId="a3514ab5-e860-4fc7-a894-03a21b9ccfa1" providerId="ADAL" clId="{410630DF-253B-4BF6-B115-C95F358DCD63}" dt="2020-08-13T01:17:57.106" v="674" actId="700"/>
          <ac:spMkLst>
            <pc:docMk/>
            <pc:sldMk cId="3880241331" sldId="292"/>
            <ac:spMk id="8" creationId="{84D262FE-55B5-4925-B99F-8A94873DE1CE}"/>
          </ac:spMkLst>
        </pc:spChg>
        <pc:spChg chg="add del mod ord">
          <ac:chgData name="Karen Park" userId="a3514ab5-e860-4fc7-a894-03a21b9ccfa1" providerId="ADAL" clId="{410630DF-253B-4BF6-B115-C95F358DCD63}" dt="2020-08-13T01:19:09.297" v="677" actId="22"/>
          <ac:spMkLst>
            <pc:docMk/>
            <pc:sldMk cId="3880241331" sldId="292"/>
            <ac:spMk id="9" creationId="{E36303A4-CC8C-4CA0-8CB2-680E89B978F7}"/>
          </ac:spMkLst>
        </pc:spChg>
        <pc:spChg chg="add del">
          <ac:chgData name="Karen Park" userId="a3514ab5-e860-4fc7-a894-03a21b9ccfa1" providerId="ADAL" clId="{410630DF-253B-4BF6-B115-C95F358DCD63}" dt="2020-08-13T01:17:57.106" v="674" actId="700"/>
          <ac:spMkLst>
            <pc:docMk/>
            <pc:sldMk cId="3880241331" sldId="292"/>
            <ac:spMk id="13" creationId="{23962611-DFD5-4092-AAFD-559E3DFCE2C9}"/>
          </ac:spMkLst>
        </pc:spChg>
        <pc:spChg chg="add mod ord">
          <ac:chgData name="Karen Park" userId="a3514ab5-e860-4fc7-a894-03a21b9ccfa1" providerId="ADAL" clId="{410630DF-253B-4BF6-B115-C95F358DCD63}" dt="2020-08-13T01:20:39.461" v="746" actId="122"/>
          <ac:spMkLst>
            <pc:docMk/>
            <pc:sldMk cId="3880241331" sldId="292"/>
            <ac:spMk id="16" creationId="{7291F699-579E-4302-8998-F0E0D65C8AE7}"/>
          </ac:spMkLst>
        </pc:spChg>
        <pc:spChg chg="add mod ord">
          <ac:chgData name="Karen Park" userId="a3514ab5-e860-4fc7-a894-03a21b9ccfa1" providerId="ADAL" clId="{410630DF-253B-4BF6-B115-C95F358DCD63}" dt="2020-08-13T01:20:41.501" v="747" actId="122"/>
          <ac:spMkLst>
            <pc:docMk/>
            <pc:sldMk cId="3880241331" sldId="292"/>
            <ac:spMk id="17" creationId="{B5B3FF43-03A7-4080-A590-5D3F70BA1299}"/>
          </ac:spMkLst>
        </pc:spChg>
        <pc:spChg chg="add del mod ord">
          <ac:chgData name="Karen Park" userId="a3514ab5-e860-4fc7-a894-03a21b9ccfa1" providerId="ADAL" clId="{410630DF-253B-4BF6-B115-C95F358DCD63}" dt="2020-08-13T01:20:02.287" v="685" actId="22"/>
          <ac:spMkLst>
            <pc:docMk/>
            <pc:sldMk cId="3880241331" sldId="292"/>
            <ac:spMk id="18" creationId="{5173E16A-FBCB-443E-B692-28D23DE21F88}"/>
          </ac:spMkLst>
        </pc:spChg>
        <pc:picChg chg="add mod ord">
          <ac:chgData name="Karen Park" userId="a3514ab5-e860-4fc7-a894-03a21b9ccfa1" providerId="ADAL" clId="{410630DF-253B-4BF6-B115-C95F358DCD63}" dt="2020-08-13T01:26:40.682" v="1528" actId="1440"/>
          <ac:picMkLst>
            <pc:docMk/>
            <pc:sldMk cId="3880241331" sldId="292"/>
            <ac:picMk id="11" creationId="{3FBB1CF2-B2ED-4684-96D5-348CF74A7D6C}"/>
          </ac:picMkLst>
        </pc:picChg>
        <pc:picChg chg="add del mod">
          <ac:chgData name="Karen Park" userId="a3514ab5-e860-4fc7-a894-03a21b9ccfa1" providerId="ADAL" clId="{410630DF-253B-4BF6-B115-C95F358DCD63}" dt="2020-08-13T01:20:00.709" v="684" actId="21"/>
          <ac:picMkLst>
            <pc:docMk/>
            <pc:sldMk cId="3880241331" sldId="292"/>
            <ac:picMk id="14" creationId="{EC56342B-04A2-4EB7-B977-82BD06542035}"/>
          </ac:picMkLst>
        </pc:picChg>
        <pc:picChg chg="add del">
          <ac:chgData name="Karen Park" userId="a3514ab5-e860-4fc7-a894-03a21b9ccfa1" providerId="ADAL" clId="{410630DF-253B-4BF6-B115-C95F358DCD63}" dt="2020-08-13T01:17:57.106" v="674" actId="700"/>
          <ac:picMkLst>
            <pc:docMk/>
            <pc:sldMk cId="3880241331" sldId="292"/>
            <ac:picMk id="15" creationId="{2270F1FA-0425-408F-9861-80BF5AFB276D}"/>
          </ac:picMkLst>
        </pc:picChg>
        <pc:picChg chg="add mod">
          <ac:chgData name="Karen Park" userId="a3514ab5-e860-4fc7-a894-03a21b9ccfa1" providerId="ADAL" clId="{410630DF-253B-4BF6-B115-C95F358DCD63}" dt="2020-08-13T01:26:42.305" v="1529" actId="1440"/>
          <ac:picMkLst>
            <pc:docMk/>
            <pc:sldMk cId="3880241331" sldId="292"/>
            <ac:picMk id="20" creationId="{E78CBCEE-8723-485D-89AF-E4D16F89F0BD}"/>
          </ac:picMkLst>
        </pc:picChg>
      </pc:sldChg>
      <pc:sldChg chg="addSp delSp modSp new mod">
        <pc:chgData name="Karen Park" userId="a3514ab5-e860-4fc7-a894-03a21b9ccfa1" providerId="ADAL" clId="{410630DF-253B-4BF6-B115-C95F358DCD63}" dt="2020-08-13T01:26:48.185" v="1531" actId="1440"/>
        <pc:sldMkLst>
          <pc:docMk/>
          <pc:sldMk cId="3457911487" sldId="293"/>
        </pc:sldMkLst>
        <pc:spChg chg="mod">
          <ac:chgData name="Karen Park" userId="a3514ab5-e860-4fc7-a894-03a21b9ccfa1" providerId="ADAL" clId="{410630DF-253B-4BF6-B115-C95F358DCD63}" dt="2020-08-13T01:21:22.179" v="839" actId="20577"/>
          <ac:spMkLst>
            <pc:docMk/>
            <pc:sldMk cId="3457911487" sldId="293"/>
            <ac:spMk id="2" creationId="{861ECEBD-6760-4A8E-8078-D17F51ED2098}"/>
          </ac:spMkLst>
        </pc:spChg>
        <pc:spChg chg="mod">
          <ac:chgData name="Karen Park" userId="a3514ab5-e860-4fc7-a894-03a21b9ccfa1" providerId="ADAL" clId="{410630DF-253B-4BF6-B115-C95F358DCD63}" dt="2020-08-13T01:22:20.875" v="843" actId="122"/>
          <ac:spMkLst>
            <pc:docMk/>
            <pc:sldMk cId="3457911487" sldId="293"/>
            <ac:spMk id="3" creationId="{AADA0CD1-2F5E-4562-A14B-BEA3936E36DF}"/>
          </ac:spMkLst>
        </pc:spChg>
        <pc:spChg chg="del">
          <ac:chgData name="Karen Park" userId="a3514ab5-e860-4fc7-a894-03a21b9ccfa1" providerId="ADAL" clId="{410630DF-253B-4BF6-B115-C95F358DCD63}" dt="2020-08-13T01:21:55.502" v="840" actId="22"/>
          <ac:spMkLst>
            <pc:docMk/>
            <pc:sldMk cId="3457911487" sldId="293"/>
            <ac:spMk id="4" creationId="{DFF69665-61EF-47D1-9BDD-B4B98707E37A}"/>
          </ac:spMkLst>
        </pc:spChg>
        <pc:spChg chg="mod">
          <ac:chgData name="Karen Park" userId="a3514ab5-e860-4fc7-a894-03a21b9ccfa1" providerId="ADAL" clId="{410630DF-253B-4BF6-B115-C95F358DCD63}" dt="2020-08-13T01:22:18.739" v="842" actId="122"/>
          <ac:spMkLst>
            <pc:docMk/>
            <pc:sldMk cId="3457911487" sldId="293"/>
            <ac:spMk id="5" creationId="{51B9BF9E-BACF-4471-9EDF-A033EE8AA6F8}"/>
          </ac:spMkLst>
        </pc:spChg>
        <pc:spChg chg="del">
          <ac:chgData name="Karen Park" userId="a3514ab5-e860-4fc7-a894-03a21b9ccfa1" providerId="ADAL" clId="{410630DF-253B-4BF6-B115-C95F358DCD63}" dt="2020-08-13T01:22:14.741" v="841" actId="22"/>
          <ac:spMkLst>
            <pc:docMk/>
            <pc:sldMk cId="3457911487" sldId="293"/>
            <ac:spMk id="6" creationId="{946CBFEB-98C8-4456-83E2-8E3FF3228527}"/>
          </ac:spMkLst>
        </pc:spChg>
        <pc:picChg chg="add mod ord">
          <ac:chgData name="Karen Park" userId="a3514ab5-e860-4fc7-a894-03a21b9ccfa1" providerId="ADAL" clId="{410630DF-253B-4BF6-B115-C95F358DCD63}" dt="2020-08-13T01:26:45.898" v="1530" actId="1440"/>
          <ac:picMkLst>
            <pc:docMk/>
            <pc:sldMk cId="3457911487" sldId="293"/>
            <ac:picMk id="11" creationId="{2E404786-3826-4048-9633-B2DB6ACA5160}"/>
          </ac:picMkLst>
        </pc:picChg>
        <pc:picChg chg="add mod ord">
          <ac:chgData name="Karen Park" userId="a3514ab5-e860-4fc7-a894-03a21b9ccfa1" providerId="ADAL" clId="{410630DF-253B-4BF6-B115-C95F358DCD63}" dt="2020-08-13T01:26:48.185" v="1531" actId="1440"/>
          <ac:picMkLst>
            <pc:docMk/>
            <pc:sldMk cId="3457911487" sldId="293"/>
            <ac:picMk id="13" creationId="{B57C63FC-017B-4FDD-BEAD-672CD444F91B}"/>
          </ac:picMkLst>
        </pc:picChg>
      </pc:sldChg>
      <pc:sldChg chg="addSp delSp modSp new mod setBg modClrScheme chgLayout">
        <pc:chgData name="Karen Park" userId="a3514ab5-e860-4fc7-a894-03a21b9ccfa1" providerId="ADAL" clId="{410630DF-253B-4BF6-B115-C95F358DCD63}" dt="2020-08-13T01:26:27.637" v="1526" actId="26606"/>
        <pc:sldMkLst>
          <pc:docMk/>
          <pc:sldMk cId="3507984175" sldId="294"/>
        </pc:sldMkLst>
        <pc:spChg chg="del mod ord">
          <ac:chgData name="Karen Park" userId="a3514ab5-e860-4fc7-a894-03a21b9ccfa1" providerId="ADAL" clId="{410630DF-253B-4BF6-B115-C95F358DCD63}" dt="2020-08-13T01:22:39.532" v="845" actId="700"/>
          <ac:spMkLst>
            <pc:docMk/>
            <pc:sldMk cId="3507984175" sldId="294"/>
            <ac:spMk id="2" creationId="{954B6F0F-2632-46C9-BA65-3A76C8E061A7}"/>
          </ac:spMkLst>
        </pc:spChg>
        <pc:spChg chg="del">
          <ac:chgData name="Karen Park" userId="a3514ab5-e860-4fc7-a894-03a21b9ccfa1" providerId="ADAL" clId="{410630DF-253B-4BF6-B115-C95F358DCD63}" dt="2020-08-13T01:22:39.532" v="845" actId="700"/>
          <ac:spMkLst>
            <pc:docMk/>
            <pc:sldMk cId="3507984175" sldId="294"/>
            <ac:spMk id="3" creationId="{0B5BFC59-B4CE-4222-A269-7C48EB025A8F}"/>
          </ac:spMkLst>
        </pc:spChg>
        <pc:spChg chg="del mod ord">
          <ac:chgData name="Karen Park" userId="a3514ab5-e860-4fc7-a894-03a21b9ccfa1" providerId="ADAL" clId="{410630DF-253B-4BF6-B115-C95F358DCD63}" dt="2020-08-13T01:22:39.532" v="845" actId="700"/>
          <ac:spMkLst>
            <pc:docMk/>
            <pc:sldMk cId="3507984175" sldId="294"/>
            <ac:spMk id="4" creationId="{99B7DA33-CCD4-418E-8A52-8C3DDD7C7CD2}"/>
          </ac:spMkLst>
        </pc:spChg>
        <pc:spChg chg="del">
          <ac:chgData name="Karen Park" userId="a3514ab5-e860-4fc7-a894-03a21b9ccfa1" providerId="ADAL" clId="{410630DF-253B-4BF6-B115-C95F358DCD63}" dt="2020-08-13T01:22:39.532" v="845" actId="700"/>
          <ac:spMkLst>
            <pc:docMk/>
            <pc:sldMk cId="3507984175" sldId="294"/>
            <ac:spMk id="5" creationId="{5E4508D0-FBFC-418A-824A-FA6EE3BC1E31}"/>
          </ac:spMkLst>
        </pc:spChg>
        <pc:spChg chg="del">
          <ac:chgData name="Karen Park" userId="a3514ab5-e860-4fc7-a894-03a21b9ccfa1" providerId="ADAL" clId="{410630DF-253B-4BF6-B115-C95F358DCD63}" dt="2020-08-13T01:22:39.532" v="845" actId="700"/>
          <ac:spMkLst>
            <pc:docMk/>
            <pc:sldMk cId="3507984175" sldId="294"/>
            <ac:spMk id="6" creationId="{56818CDB-C67A-4B1B-B1DA-3FDE2A25D998}"/>
          </ac:spMkLst>
        </pc:spChg>
        <pc:spChg chg="mod ord">
          <ac:chgData name="Karen Park" userId="a3514ab5-e860-4fc7-a894-03a21b9ccfa1" providerId="ADAL" clId="{410630DF-253B-4BF6-B115-C95F358DCD63}" dt="2020-08-13T01:26:27.637" v="1526" actId="26606"/>
          <ac:spMkLst>
            <pc:docMk/>
            <pc:sldMk cId="3507984175" sldId="294"/>
            <ac:spMk id="7" creationId="{94FE7F28-628F-4A36-9EFF-98AA8AD34361}"/>
          </ac:spMkLst>
        </pc:spChg>
        <pc:spChg chg="mod ord">
          <ac:chgData name="Karen Park" userId="a3514ab5-e860-4fc7-a894-03a21b9ccfa1" providerId="ADAL" clId="{410630DF-253B-4BF6-B115-C95F358DCD63}" dt="2020-08-13T01:26:27.637" v="1526" actId="26606"/>
          <ac:spMkLst>
            <pc:docMk/>
            <pc:sldMk cId="3507984175" sldId="294"/>
            <ac:spMk id="8" creationId="{B36F9225-135C-47EC-BD15-56329FDE6B0B}"/>
          </ac:spMkLst>
        </pc:spChg>
        <pc:spChg chg="mod ord">
          <ac:chgData name="Karen Park" userId="a3514ab5-e860-4fc7-a894-03a21b9ccfa1" providerId="ADAL" clId="{410630DF-253B-4BF6-B115-C95F358DCD63}" dt="2020-08-13T01:26:27.637" v="1526" actId="26606"/>
          <ac:spMkLst>
            <pc:docMk/>
            <pc:sldMk cId="3507984175" sldId="294"/>
            <ac:spMk id="9" creationId="{18B407EF-1B39-4B85-8B51-468621C583ED}"/>
          </ac:spMkLst>
        </pc:spChg>
        <pc:spChg chg="add mod ord">
          <ac:chgData name="Karen Park" userId="a3514ab5-e860-4fc7-a894-03a21b9ccfa1" providerId="ADAL" clId="{410630DF-253B-4BF6-B115-C95F358DCD63}" dt="2020-08-13T01:26:27.637" v="1526" actId="26606"/>
          <ac:spMkLst>
            <pc:docMk/>
            <pc:sldMk cId="3507984175" sldId="294"/>
            <ac:spMk id="10" creationId="{2121604A-AF9C-4301-86ED-6FF532C1D761}"/>
          </ac:spMkLst>
        </pc:spChg>
        <pc:spChg chg="add mod ord">
          <ac:chgData name="Karen Park" userId="a3514ab5-e860-4fc7-a894-03a21b9ccfa1" providerId="ADAL" clId="{410630DF-253B-4BF6-B115-C95F358DCD63}" dt="2020-08-13T01:26:27.637" v="1526" actId="26606"/>
          <ac:spMkLst>
            <pc:docMk/>
            <pc:sldMk cId="3507984175" sldId="294"/>
            <ac:spMk id="11" creationId="{3BB93078-3EB6-428E-BFCE-44A03DCFA069}"/>
          </ac:spMkLst>
        </pc:spChg>
        <pc:spChg chg="add">
          <ac:chgData name="Karen Park" userId="a3514ab5-e860-4fc7-a894-03a21b9ccfa1" providerId="ADAL" clId="{410630DF-253B-4BF6-B115-C95F358DCD63}" dt="2020-08-13T01:26:27.637" v="1526" actId="26606"/>
          <ac:spMkLst>
            <pc:docMk/>
            <pc:sldMk cId="3507984175" sldId="294"/>
            <ac:spMk id="16" creationId="{907EF6B7-1338-4443-8C46-6A318D952DFD}"/>
          </ac:spMkLst>
        </pc:spChg>
        <pc:spChg chg="add">
          <ac:chgData name="Karen Park" userId="a3514ab5-e860-4fc7-a894-03a21b9ccfa1" providerId="ADAL" clId="{410630DF-253B-4BF6-B115-C95F358DCD63}" dt="2020-08-13T01:26:27.637" v="1526" actId="26606"/>
          <ac:spMkLst>
            <pc:docMk/>
            <pc:sldMk cId="3507984175" sldId="294"/>
            <ac:spMk id="18" creationId="{DAAE4CDD-124C-4DCF-9584-B6033B545DD5}"/>
          </ac:spMkLst>
        </pc:spChg>
        <pc:spChg chg="add">
          <ac:chgData name="Karen Park" userId="a3514ab5-e860-4fc7-a894-03a21b9ccfa1" providerId="ADAL" clId="{410630DF-253B-4BF6-B115-C95F358DCD63}" dt="2020-08-13T01:26:27.637" v="1526" actId="26606"/>
          <ac:spMkLst>
            <pc:docMk/>
            <pc:sldMk cId="3507984175" sldId="294"/>
            <ac:spMk id="20" creationId="{081E4A58-353D-44AE-B2FC-2A74E2E400F7}"/>
          </ac:spMkLst>
        </pc:spChg>
      </pc:sldChg>
      <pc:sldChg chg="addSp delSp modSp new mod setBg modClrScheme chgLayout">
        <pc:chgData name="Karen Park" userId="a3514ab5-e860-4fc7-a894-03a21b9ccfa1" providerId="ADAL" clId="{410630DF-253B-4BF6-B115-C95F358DCD63}" dt="2020-08-13T01:27:41.952" v="1568" actId="26606"/>
        <pc:sldMkLst>
          <pc:docMk/>
          <pc:sldMk cId="142898720" sldId="295"/>
        </pc:sldMkLst>
        <pc:spChg chg="del mod ord">
          <ac:chgData name="Karen Park" userId="a3514ab5-e860-4fc7-a894-03a21b9ccfa1" providerId="ADAL" clId="{410630DF-253B-4BF6-B115-C95F358DCD63}" dt="2020-08-13T01:27:20.703" v="1533" actId="700"/>
          <ac:spMkLst>
            <pc:docMk/>
            <pc:sldMk cId="142898720" sldId="295"/>
            <ac:spMk id="2" creationId="{3FF7778C-6EDB-49D4-90A5-8B59DA44AFBA}"/>
          </ac:spMkLst>
        </pc:spChg>
        <pc:spChg chg="del mod ord">
          <ac:chgData name="Karen Park" userId="a3514ab5-e860-4fc7-a894-03a21b9ccfa1" providerId="ADAL" clId="{410630DF-253B-4BF6-B115-C95F358DCD63}" dt="2020-08-13T01:27:20.703" v="1533" actId="700"/>
          <ac:spMkLst>
            <pc:docMk/>
            <pc:sldMk cId="142898720" sldId="295"/>
            <ac:spMk id="3" creationId="{C10DB23C-AAC4-4F34-8F15-52FB5C0CB710}"/>
          </ac:spMkLst>
        </pc:spChg>
        <pc:spChg chg="mod ord">
          <ac:chgData name="Karen Park" userId="a3514ab5-e860-4fc7-a894-03a21b9ccfa1" providerId="ADAL" clId="{410630DF-253B-4BF6-B115-C95F358DCD63}" dt="2020-08-13T01:27:41.952" v="1568" actId="26606"/>
          <ac:spMkLst>
            <pc:docMk/>
            <pc:sldMk cId="142898720" sldId="295"/>
            <ac:spMk id="4" creationId="{5BBF734F-BCC6-4E96-A776-637FAB237AD4}"/>
          </ac:spMkLst>
        </pc:spChg>
        <pc:spChg chg="mod ord">
          <ac:chgData name="Karen Park" userId="a3514ab5-e860-4fc7-a894-03a21b9ccfa1" providerId="ADAL" clId="{410630DF-253B-4BF6-B115-C95F358DCD63}" dt="2020-08-13T01:27:41.952" v="1568" actId="26606"/>
          <ac:spMkLst>
            <pc:docMk/>
            <pc:sldMk cId="142898720" sldId="295"/>
            <ac:spMk id="5" creationId="{C4AA1FB1-626A-4F04-A560-DB6805235409}"/>
          </ac:spMkLst>
        </pc:spChg>
        <pc:spChg chg="mod ord">
          <ac:chgData name="Karen Park" userId="a3514ab5-e860-4fc7-a894-03a21b9ccfa1" providerId="ADAL" clId="{410630DF-253B-4BF6-B115-C95F358DCD63}" dt="2020-08-13T01:27:41.952" v="1568" actId="26606"/>
          <ac:spMkLst>
            <pc:docMk/>
            <pc:sldMk cId="142898720" sldId="295"/>
            <ac:spMk id="6" creationId="{9CCAB989-25CE-4448-80B9-BBC4BD292B13}"/>
          </ac:spMkLst>
        </pc:spChg>
        <pc:spChg chg="add mod ord">
          <ac:chgData name="Karen Park" userId="a3514ab5-e860-4fc7-a894-03a21b9ccfa1" providerId="ADAL" clId="{410630DF-253B-4BF6-B115-C95F358DCD63}" dt="2020-08-13T01:27:41.952" v="1568" actId="26606"/>
          <ac:spMkLst>
            <pc:docMk/>
            <pc:sldMk cId="142898720" sldId="295"/>
            <ac:spMk id="7" creationId="{3B7C5FE7-8762-4ABF-8080-64B2BD9AC16B}"/>
          </ac:spMkLst>
        </pc:spChg>
        <pc:spChg chg="add mod ord">
          <ac:chgData name="Karen Park" userId="a3514ab5-e860-4fc7-a894-03a21b9ccfa1" providerId="ADAL" clId="{410630DF-253B-4BF6-B115-C95F358DCD63}" dt="2020-08-13T01:27:41.952" v="1568" actId="26606"/>
          <ac:spMkLst>
            <pc:docMk/>
            <pc:sldMk cId="142898720" sldId="295"/>
            <ac:spMk id="8" creationId="{E7D7DBF1-803A-487D-87A1-17D4D2681202}"/>
          </ac:spMkLst>
        </pc:spChg>
        <pc:spChg chg="add">
          <ac:chgData name="Karen Park" userId="a3514ab5-e860-4fc7-a894-03a21b9ccfa1" providerId="ADAL" clId="{410630DF-253B-4BF6-B115-C95F358DCD63}" dt="2020-08-13T01:27:41.952" v="1568" actId="26606"/>
          <ac:spMkLst>
            <pc:docMk/>
            <pc:sldMk cId="142898720" sldId="295"/>
            <ac:spMk id="13" creationId="{23962611-DFD5-4092-AAFD-559E3DFCE2C9}"/>
          </ac:spMkLst>
        </pc:spChg>
        <pc:picChg chg="add">
          <ac:chgData name="Karen Park" userId="a3514ab5-e860-4fc7-a894-03a21b9ccfa1" providerId="ADAL" clId="{410630DF-253B-4BF6-B115-C95F358DCD63}" dt="2020-08-13T01:27:41.952" v="1568" actId="26606"/>
          <ac:picMkLst>
            <pc:docMk/>
            <pc:sldMk cId="142898720" sldId="295"/>
            <ac:picMk id="15" creationId="{2270F1FA-0425-408F-9861-80BF5AFB276D}"/>
          </ac:picMkLst>
        </pc:picChg>
      </pc:sldChg>
      <pc:sldChg chg="addSp delSp modSp new mod setBg modClrScheme chgLayout">
        <pc:chgData name="Karen Park" userId="a3514ab5-e860-4fc7-a894-03a21b9ccfa1" providerId="ADAL" clId="{410630DF-253B-4BF6-B115-C95F358DCD63}" dt="2020-08-13T01:32:12.864" v="2459" actId="26606"/>
        <pc:sldMkLst>
          <pc:docMk/>
          <pc:sldMk cId="1770182700" sldId="296"/>
        </pc:sldMkLst>
        <pc:spChg chg="del mod ord">
          <ac:chgData name="Karen Park" userId="a3514ab5-e860-4fc7-a894-03a21b9ccfa1" providerId="ADAL" clId="{410630DF-253B-4BF6-B115-C95F358DCD63}" dt="2020-08-13T01:27:55.067" v="1570" actId="700"/>
          <ac:spMkLst>
            <pc:docMk/>
            <pc:sldMk cId="1770182700" sldId="296"/>
            <ac:spMk id="2" creationId="{1D260D51-3B15-42AE-A550-2EAE9C06EC78}"/>
          </ac:spMkLst>
        </pc:spChg>
        <pc:spChg chg="del mod ord">
          <ac:chgData name="Karen Park" userId="a3514ab5-e860-4fc7-a894-03a21b9ccfa1" providerId="ADAL" clId="{410630DF-253B-4BF6-B115-C95F358DCD63}" dt="2020-08-13T01:27:55.067" v="1570" actId="700"/>
          <ac:spMkLst>
            <pc:docMk/>
            <pc:sldMk cId="1770182700" sldId="296"/>
            <ac:spMk id="3" creationId="{92062CFB-9E87-40DC-96FF-2BE82648F730}"/>
          </ac:spMkLst>
        </pc:spChg>
        <pc:spChg chg="mod ord">
          <ac:chgData name="Karen Park" userId="a3514ab5-e860-4fc7-a894-03a21b9ccfa1" providerId="ADAL" clId="{410630DF-253B-4BF6-B115-C95F358DCD63}" dt="2020-08-13T01:32:12.864" v="2459" actId="26606"/>
          <ac:spMkLst>
            <pc:docMk/>
            <pc:sldMk cId="1770182700" sldId="296"/>
            <ac:spMk id="4" creationId="{51933F15-13C3-410A-97BB-78515FC80CD3}"/>
          </ac:spMkLst>
        </pc:spChg>
        <pc:spChg chg="mod ord">
          <ac:chgData name="Karen Park" userId="a3514ab5-e860-4fc7-a894-03a21b9ccfa1" providerId="ADAL" clId="{410630DF-253B-4BF6-B115-C95F358DCD63}" dt="2020-08-13T01:32:12.864" v="2459" actId="26606"/>
          <ac:spMkLst>
            <pc:docMk/>
            <pc:sldMk cId="1770182700" sldId="296"/>
            <ac:spMk id="5" creationId="{072B1121-0F26-46B6-8F60-71BE4E54C2A4}"/>
          </ac:spMkLst>
        </pc:spChg>
        <pc:spChg chg="mod ord">
          <ac:chgData name="Karen Park" userId="a3514ab5-e860-4fc7-a894-03a21b9ccfa1" providerId="ADAL" clId="{410630DF-253B-4BF6-B115-C95F358DCD63}" dt="2020-08-13T01:32:12.864" v="2459" actId="26606"/>
          <ac:spMkLst>
            <pc:docMk/>
            <pc:sldMk cId="1770182700" sldId="296"/>
            <ac:spMk id="6" creationId="{B8857227-B446-4524-A321-3BD542561B3E}"/>
          </ac:spMkLst>
        </pc:spChg>
        <pc:spChg chg="add mod ord">
          <ac:chgData name="Karen Park" userId="a3514ab5-e860-4fc7-a894-03a21b9ccfa1" providerId="ADAL" clId="{410630DF-253B-4BF6-B115-C95F358DCD63}" dt="2020-08-13T01:32:12.864" v="2459" actId="26606"/>
          <ac:spMkLst>
            <pc:docMk/>
            <pc:sldMk cId="1770182700" sldId="296"/>
            <ac:spMk id="7" creationId="{6B8180DE-08AE-4A69-8760-878E2BBB2C31}"/>
          </ac:spMkLst>
        </pc:spChg>
        <pc:spChg chg="add del mod ord">
          <ac:chgData name="Karen Park" userId="a3514ab5-e860-4fc7-a894-03a21b9ccfa1" providerId="ADAL" clId="{410630DF-253B-4BF6-B115-C95F358DCD63}" dt="2020-08-13T01:32:12.864" v="2459" actId="26606"/>
          <ac:spMkLst>
            <pc:docMk/>
            <pc:sldMk cId="1770182700" sldId="296"/>
            <ac:spMk id="8" creationId="{9F0721BA-25C1-4866-9B65-7501E3E6FB5C}"/>
          </ac:spMkLst>
        </pc:spChg>
        <pc:spChg chg="add">
          <ac:chgData name="Karen Park" userId="a3514ab5-e860-4fc7-a894-03a21b9ccfa1" providerId="ADAL" clId="{410630DF-253B-4BF6-B115-C95F358DCD63}" dt="2020-08-13T01:32:12.864" v="2459" actId="26606"/>
          <ac:spMkLst>
            <pc:docMk/>
            <pc:sldMk cId="1770182700" sldId="296"/>
            <ac:spMk id="14" creationId="{7DA1F35B-C8F7-4A5A-9339-7DA4D785B300}"/>
          </ac:spMkLst>
        </pc:spChg>
        <pc:spChg chg="add">
          <ac:chgData name="Karen Park" userId="a3514ab5-e860-4fc7-a894-03a21b9ccfa1" providerId="ADAL" clId="{410630DF-253B-4BF6-B115-C95F358DCD63}" dt="2020-08-13T01:32:12.864" v="2459" actId="26606"/>
          <ac:spMkLst>
            <pc:docMk/>
            <pc:sldMk cId="1770182700" sldId="296"/>
            <ac:spMk id="16" creationId="{B2D4AD41-40DA-4A81-92F5-B6E3BA1ED82A}"/>
          </ac:spMkLst>
        </pc:spChg>
        <pc:graphicFrameChg chg="add">
          <ac:chgData name="Karen Park" userId="a3514ab5-e860-4fc7-a894-03a21b9ccfa1" providerId="ADAL" clId="{410630DF-253B-4BF6-B115-C95F358DCD63}" dt="2020-08-13T01:32:12.864" v="2459" actId="26606"/>
          <ac:graphicFrameMkLst>
            <pc:docMk/>
            <pc:sldMk cId="1770182700" sldId="296"/>
            <ac:graphicFrameMk id="10" creationId="{A8B90235-0F37-4D92-B735-6D344E550DC3}"/>
          </ac:graphicFrameMkLst>
        </pc:graphicFrameChg>
      </pc:sldChg>
      <pc:sldChg chg="modSp new mod">
        <pc:chgData name="Karen Park" userId="a3514ab5-e860-4fc7-a894-03a21b9ccfa1" providerId="ADAL" clId="{410630DF-253B-4BF6-B115-C95F358DCD63}" dt="2020-08-13T01:31:57.377" v="2458" actId="20577"/>
        <pc:sldMkLst>
          <pc:docMk/>
          <pc:sldMk cId="3636882501" sldId="297"/>
        </pc:sldMkLst>
        <pc:spChg chg="mod">
          <ac:chgData name="Karen Park" userId="a3514ab5-e860-4fc7-a894-03a21b9ccfa1" providerId="ADAL" clId="{410630DF-253B-4BF6-B115-C95F358DCD63}" dt="2020-08-13T01:30:12.833" v="2096" actId="20577"/>
          <ac:spMkLst>
            <pc:docMk/>
            <pc:sldMk cId="3636882501" sldId="297"/>
            <ac:spMk id="2" creationId="{CDD9BAF9-F5A4-4335-95A2-9A5611EE8C41}"/>
          </ac:spMkLst>
        </pc:spChg>
        <pc:spChg chg="mod">
          <ac:chgData name="Karen Park" userId="a3514ab5-e860-4fc7-a894-03a21b9ccfa1" providerId="ADAL" clId="{410630DF-253B-4BF6-B115-C95F358DCD63}" dt="2020-08-13T01:31:57.377" v="2458" actId="20577"/>
          <ac:spMkLst>
            <pc:docMk/>
            <pc:sldMk cId="3636882501" sldId="297"/>
            <ac:spMk id="3" creationId="{2B8AB86A-7B69-4834-8CA7-DB3B0FAB3F01}"/>
          </ac:spMkLst>
        </pc:spChg>
      </pc:sldChg>
      <pc:sldChg chg="addSp delSp modSp new mod modMedia setBg modClrScheme delAnim chgLayout">
        <pc:chgData name="Karen Park" userId="a3514ab5-e860-4fc7-a894-03a21b9ccfa1" providerId="ADAL" clId="{410630DF-253B-4BF6-B115-C95F358DCD63}" dt="2020-08-13T01:36:04.601" v="2497" actId="26606"/>
        <pc:sldMkLst>
          <pc:docMk/>
          <pc:sldMk cId="583355611" sldId="298"/>
        </pc:sldMkLst>
        <pc:spChg chg="mod ord">
          <ac:chgData name="Karen Park" userId="a3514ab5-e860-4fc7-a894-03a21b9ccfa1" providerId="ADAL" clId="{410630DF-253B-4BF6-B115-C95F358DCD63}" dt="2020-08-13T01:36:04.601" v="2497" actId="26606"/>
          <ac:spMkLst>
            <pc:docMk/>
            <pc:sldMk cId="583355611" sldId="298"/>
            <ac:spMk id="2" creationId="{11AD936D-6212-4D87-BDB7-F375926D3761}"/>
          </ac:spMkLst>
        </pc:spChg>
        <pc:spChg chg="del mod">
          <ac:chgData name="Karen Park" userId="a3514ab5-e860-4fc7-a894-03a21b9ccfa1" providerId="ADAL" clId="{410630DF-253B-4BF6-B115-C95F358DCD63}" dt="2020-08-13T01:32:54.217" v="2478" actId="700"/>
          <ac:spMkLst>
            <pc:docMk/>
            <pc:sldMk cId="583355611" sldId="298"/>
            <ac:spMk id="3" creationId="{846CCECA-3194-41B8-A3DF-1A1C24FFB22F}"/>
          </ac:spMkLst>
        </pc:spChg>
        <pc:spChg chg="mod ord">
          <ac:chgData name="Karen Park" userId="a3514ab5-e860-4fc7-a894-03a21b9ccfa1" providerId="ADAL" clId="{410630DF-253B-4BF6-B115-C95F358DCD63}" dt="2020-08-13T01:36:04.601" v="2497" actId="26606"/>
          <ac:spMkLst>
            <pc:docMk/>
            <pc:sldMk cId="583355611" sldId="298"/>
            <ac:spMk id="4" creationId="{780081EA-CE11-4A4C-9EF7-2355D8A632EA}"/>
          </ac:spMkLst>
        </pc:spChg>
        <pc:spChg chg="mod ord">
          <ac:chgData name="Karen Park" userId="a3514ab5-e860-4fc7-a894-03a21b9ccfa1" providerId="ADAL" clId="{410630DF-253B-4BF6-B115-C95F358DCD63}" dt="2020-08-13T01:36:04.601" v="2497" actId="26606"/>
          <ac:spMkLst>
            <pc:docMk/>
            <pc:sldMk cId="583355611" sldId="298"/>
            <ac:spMk id="5" creationId="{6567CB39-1F4F-4164-933E-51662243B96F}"/>
          </ac:spMkLst>
        </pc:spChg>
        <pc:spChg chg="mod ord">
          <ac:chgData name="Karen Park" userId="a3514ab5-e860-4fc7-a894-03a21b9ccfa1" providerId="ADAL" clId="{410630DF-253B-4BF6-B115-C95F358DCD63}" dt="2020-08-13T01:36:04.601" v="2497" actId="26606"/>
          <ac:spMkLst>
            <pc:docMk/>
            <pc:sldMk cId="583355611" sldId="298"/>
            <ac:spMk id="6" creationId="{7C1FAC15-D2E1-4467-83FD-9489747BC594}"/>
          </ac:spMkLst>
        </pc:spChg>
        <pc:spChg chg="add del">
          <ac:chgData name="Karen Park" userId="a3514ab5-e860-4fc7-a894-03a21b9ccfa1" providerId="ADAL" clId="{410630DF-253B-4BF6-B115-C95F358DCD63}" dt="2020-08-13T01:36:04.601" v="2497" actId="26606"/>
          <ac:spMkLst>
            <pc:docMk/>
            <pc:sldMk cId="583355611" sldId="298"/>
            <ac:spMk id="9" creationId="{E0AE394F-AFF1-4485-AF1F-7387A2F041AA}"/>
          </ac:spMkLst>
        </pc:spChg>
        <pc:spChg chg="add del">
          <ac:chgData name="Karen Park" userId="a3514ab5-e860-4fc7-a894-03a21b9ccfa1" providerId="ADAL" clId="{410630DF-253B-4BF6-B115-C95F358DCD63}" dt="2020-08-13T01:33:19.873" v="2482" actId="26606"/>
          <ac:spMkLst>
            <pc:docMk/>
            <pc:sldMk cId="583355611" sldId="298"/>
            <ac:spMk id="11" creationId="{23962611-DFD5-4092-AAFD-559E3DFCE2C9}"/>
          </ac:spMkLst>
        </pc:spChg>
        <pc:spChg chg="add del">
          <ac:chgData name="Karen Park" userId="a3514ab5-e860-4fc7-a894-03a21b9ccfa1" providerId="ADAL" clId="{410630DF-253B-4BF6-B115-C95F358DCD63}" dt="2020-08-13T01:33:54.625" v="2488" actId="26606"/>
          <ac:spMkLst>
            <pc:docMk/>
            <pc:sldMk cId="583355611" sldId="298"/>
            <ac:spMk id="12" creationId="{E70372AA-12E1-4094-B31A-1B0F57FC3E78}"/>
          </ac:spMkLst>
        </pc:spChg>
        <pc:spChg chg="add del">
          <ac:chgData name="Karen Park" userId="a3514ab5-e860-4fc7-a894-03a21b9ccfa1" providerId="ADAL" clId="{410630DF-253B-4BF6-B115-C95F358DCD63}" dt="2020-08-13T01:33:09.629" v="2480" actId="26606"/>
          <ac:spMkLst>
            <pc:docMk/>
            <pc:sldMk cId="583355611" sldId="298"/>
            <ac:spMk id="13" creationId="{35555856-9970-4BC3-9AA9-6A917F53AFBD}"/>
          </ac:spMkLst>
        </pc:spChg>
        <pc:spChg chg="add del">
          <ac:chgData name="Karen Park" userId="a3514ab5-e860-4fc7-a894-03a21b9ccfa1" providerId="ADAL" clId="{410630DF-253B-4BF6-B115-C95F358DCD63}" dt="2020-08-13T01:33:54.625" v="2488" actId="26606"/>
          <ac:spMkLst>
            <pc:docMk/>
            <pc:sldMk cId="583355611" sldId="298"/>
            <ac:spMk id="14" creationId="{AA61CCAC-6875-474C-8E9E-F57ABF078C2B}"/>
          </ac:spMkLst>
        </pc:spChg>
        <pc:spChg chg="add del">
          <ac:chgData name="Karen Park" userId="a3514ab5-e860-4fc7-a894-03a21b9ccfa1" providerId="ADAL" clId="{410630DF-253B-4BF6-B115-C95F358DCD63}" dt="2020-08-13T01:33:54.625" v="2488" actId="26606"/>
          <ac:spMkLst>
            <pc:docMk/>
            <pc:sldMk cId="583355611" sldId="298"/>
            <ac:spMk id="16" creationId="{5683D043-25BB-4AC9-8130-641179672614}"/>
          </ac:spMkLst>
        </pc:spChg>
        <pc:spChg chg="add del">
          <ac:chgData name="Karen Park" userId="a3514ab5-e860-4fc7-a894-03a21b9ccfa1" providerId="ADAL" clId="{410630DF-253B-4BF6-B115-C95F358DCD63}" dt="2020-08-13T01:33:09.629" v="2480" actId="26606"/>
          <ac:spMkLst>
            <pc:docMk/>
            <pc:sldMk cId="583355611" sldId="298"/>
            <ac:spMk id="17" creationId="{13722DD7-BA73-4776-93A3-94491FEF7260}"/>
          </ac:spMkLst>
        </pc:spChg>
        <pc:spChg chg="add del">
          <ac:chgData name="Karen Park" userId="a3514ab5-e860-4fc7-a894-03a21b9ccfa1" providerId="ADAL" clId="{410630DF-253B-4BF6-B115-C95F358DCD63}" dt="2020-08-13T01:36:04.601" v="2497" actId="26606"/>
          <ac:spMkLst>
            <pc:docMk/>
            <pc:sldMk cId="583355611" sldId="298"/>
            <ac:spMk id="20" creationId="{5683D043-25BB-4AC9-8130-641179672614}"/>
          </ac:spMkLst>
        </pc:spChg>
        <pc:spChg chg="add del">
          <ac:chgData name="Karen Park" userId="a3514ab5-e860-4fc7-a894-03a21b9ccfa1" providerId="ADAL" clId="{410630DF-253B-4BF6-B115-C95F358DCD63}" dt="2020-08-13T01:36:04.601" v="2497" actId="26606"/>
          <ac:spMkLst>
            <pc:docMk/>
            <pc:sldMk cId="583355611" sldId="298"/>
            <ac:spMk id="21" creationId="{AA61CCAC-6875-474C-8E9E-F57ABF078C2B}"/>
          </ac:spMkLst>
        </pc:spChg>
        <pc:spChg chg="add del">
          <ac:chgData name="Karen Park" userId="a3514ab5-e860-4fc7-a894-03a21b9ccfa1" providerId="ADAL" clId="{410630DF-253B-4BF6-B115-C95F358DCD63}" dt="2020-08-13T01:35:41.778" v="2494" actId="26606"/>
          <ac:spMkLst>
            <pc:docMk/>
            <pc:sldMk cId="583355611" sldId="298"/>
            <ac:spMk id="23" creationId="{23962611-DFD5-4092-AAFD-559E3DFCE2C9}"/>
          </ac:spMkLst>
        </pc:spChg>
        <pc:spChg chg="add del">
          <ac:chgData name="Karen Park" userId="a3514ab5-e860-4fc7-a894-03a21b9ccfa1" providerId="ADAL" clId="{410630DF-253B-4BF6-B115-C95F358DCD63}" dt="2020-08-13T01:33:24.280" v="2484" actId="26606"/>
          <ac:spMkLst>
            <pc:docMk/>
            <pc:sldMk cId="583355611" sldId="298"/>
            <ac:spMk id="25" creationId="{5A292AEA-2528-46C0-B426-95822B6141FB}"/>
          </ac:spMkLst>
        </pc:spChg>
        <pc:spChg chg="add del">
          <ac:chgData name="Karen Park" userId="a3514ab5-e860-4fc7-a894-03a21b9ccfa1" providerId="ADAL" clId="{410630DF-253B-4BF6-B115-C95F358DCD63}" dt="2020-08-13T01:36:04.577" v="2496" actId="26606"/>
          <ac:spMkLst>
            <pc:docMk/>
            <pc:sldMk cId="583355611" sldId="298"/>
            <ac:spMk id="30" creationId="{25168E7B-6D42-4B3A-B7A1-17D4C49EC903}"/>
          </ac:spMkLst>
        </pc:spChg>
        <pc:spChg chg="add del">
          <ac:chgData name="Karen Park" userId="a3514ab5-e860-4fc7-a894-03a21b9ccfa1" providerId="ADAL" clId="{410630DF-253B-4BF6-B115-C95F358DCD63}" dt="2020-08-13T01:33:24.280" v="2484" actId="26606"/>
          <ac:spMkLst>
            <pc:docMk/>
            <pc:sldMk cId="583355611" sldId="298"/>
            <ac:spMk id="31" creationId="{D8B7B198-E4DF-43CD-AD8C-199884323745}"/>
          </ac:spMkLst>
        </pc:spChg>
        <pc:spChg chg="add">
          <ac:chgData name="Karen Park" userId="a3514ab5-e860-4fc7-a894-03a21b9ccfa1" providerId="ADAL" clId="{410630DF-253B-4BF6-B115-C95F358DCD63}" dt="2020-08-13T01:36:04.601" v="2497" actId="26606"/>
          <ac:spMkLst>
            <pc:docMk/>
            <pc:sldMk cId="583355611" sldId="298"/>
            <ac:spMk id="35" creationId="{23962611-DFD5-4092-AAFD-559E3DFCE2C9}"/>
          </ac:spMkLst>
        </pc:spChg>
        <pc:spChg chg="add del">
          <ac:chgData name="Karen Park" userId="a3514ab5-e860-4fc7-a894-03a21b9ccfa1" providerId="ADAL" clId="{410630DF-253B-4BF6-B115-C95F358DCD63}" dt="2020-08-13T01:33:24.280" v="2484" actId="26606"/>
          <ac:spMkLst>
            <pc:docMk/>
            <pc:sldMk cId="583355611" sldId="298"/>
            <ac:spMk id="37" creationId="{2BE67753-EA0E-4819-8D22-0B6600CF7231}"/>
          </ac:spMkLst>
        </pc:spChg>
        <pc:grpChg chg="add del">
          <ac:chgData name="Karen Park" userId="a3514ab5-e860-4fc7-a894-03a21b9ccfa1" providerId="ADAL" clId="{410630DF-253B-4BF6-B115-C95F358DCD63}" dt="2020-08-13T01:33:24.280" v="2484" actId="26606"/>
          <ac:grpSpMkLst>
            <pc:docMk/>
            <pc:sldMk cId="583355611" sldId="298"/>
            <ac:grpSpMk id="26" creationId="{87F87F1B-42BA-4AC7-A4E2-41544DDB2CE3}"/>
          </ac:grpSpMkLst>
        </pc:grpChg>
        <pc:grpChg chg="add del">
          <ac:chgData name="Karen Park" userId="a3514ab5-e860-4fc7-a894-03a21b9ccfa1" providerId="ADAL" clId="{410630DF-253B-4BF6-B115-C95F358DCD63}" dt="2020-08-13T01:33:24.280" v="2484" actId="26606"/>
          <ac:grpSpMkLst>
            <pc:docMk/>
            <pc:sldMk cId="583355611" sldId="298"/>
            <ac:grpSpMk id="32" creationId="{967346A5-7569-4F15-AB5D-BE3DADF192C0}"/>
          </ac:grpSpMkLst>
        </pc:grpChg>
        <pc:grpChg chg="add del">
          <ac:chgData name="Karen Park" userId="a3514ab5-e860-4fc7-a894-03a21b9ccfa1" providerId="ADAL" clId="{410630DF-253B-4BF6-B115-C95F358DCD63}" dt="2020-08-13T01:33:24.280" v="2484" actId="26606"/>
          <ac:grpSpMkLst>
            <pc:docMk/>
            <pc:sldMk cId="583355611" sldId="298"/>
            <ac:grpSpMk id="38" creationId="{D76D63AC-0421-45EC-B383-E79A61A78C6B}"/>
          </ac:grpSpMkLst>
        </pc:grpChg>
        <pc:picChg chg="add del mod">
          <ac:chgData name="Karen Park" userId="a3514ab5-e860-4fc7-a894-03a21b9ccfa1" providerId="ADAL" clId="{410630DF-253B-4BF6-B115-C95F358DCD63}" dt="2020-08-13T01:33:54.625" v="2488" actId="26606"/>
          <ac:picMkLst>
            <pc:docMk/>
            <pc:sldMk cId="583355611" sldId="298"/>
            <ac:picMk id="8" creationId="{9ECBD355-9773-4657-B717-37EDB348F4F7}"/>
          </ac:picMkLst>
        </pc:picChg>
        <pc:picChg chg="add del">
          <ac:chgData name="Karen Park" userId="a3514ab5-e860-4fc7-a894-03a21b9ccfa1" providerId="ADAL" clId="{410630DF-253B-4BF6-B115-C95F358DCD63}" dt="2020-08-13T01:33:09.629" v="2480" actId="26606"/>
          <ac:picMkLst>
            <pc:docMk/>
            <pc:sldMk cId="583355611" sldId="298"/>
            <ac:picMk id="10" creationId="{CCF20AE6-9E43-4B39-9CF9-A44C4022B7D2}"/>
          </ac:picMkLst>
        </pc:picChg>
        <pc:picChg chg="add del">
          <ac:chgData name="Karen Park" userId="a3514ab5-e860-4fc7-a894-03a21b9ccfa1" providerId="ADAL" clId="{410630DF-253B-4BF6-B115-C95F358DCD63}" dt="2020-08-13T01:33:09.629" v="2480" actId="26606"/>
          <ac:picMkLst>
            <pc:docMk/>
            <pc:sldMk cId="583355611" sldId="298"/>
            <ac:picMk id="15" creationId="{7F487851-BFAF-46D8-A1ED-50CAD6E46F59}"/>
          </ac:picMkLst>
        </pc:picChg>
        <pc:picChg chg="add del mod">
          <ac:chgData name="Karen Park" userId="a3514ab5-e860-4fc7-a894-03a21b9ccfa1" providerId="ADAL" clId="{410630DF-253B-4BF6-B115-C95F358DCD63}" dt="2020-08-13T01:35:11.845" v="2492" actId="478"/>
          <ac:picMkLst>
            <pc:docMk/>
            <pc:sldMk cId="583355611" sldId="298"/>
            <ac:picMk id="18" creationId="{98DAF623-F2D1-4BFB-BF5C-725828A449FB}"/>
          </ac:picMkLst>
        </pc:picChg>
        <pc:picChg chg="add del">
          <ac:chgData name="Karen Park" userId="a3514ab5-e860-4fc7-a894-03a21b9ccfa1" providerId="ADAL" clId="{410630DF-253B-4BF6-B115-C95F358DCD63}" dt="2020-08-13T01:33:19.873" v="2482" actId="26606"/>
          <ac:picMkLst>
            <pc:docMk/>
            <pc:sldMk cId="583355611" sldId="298"/>
            <ac:picMk id="19" creationId="{2270F1FA-0425-408F-9861-80BF5AFB276D}"/>
          </ac:picMkLst>
        </pc:picChg>
        <pc:picChg chg="add del">
          <ac:chgData name="Karen Park" userId="a3514ab5-e860-4fc7-a894-03a21b9ccfa1" providerId="ADAL" clId="{410630DF-253B-4BF6-B115-C95F358DCD63}" dt="2020-08-13T01:35:41.778" v="2494" actId="26606"/>
          <ac:picMkLst>
            <pc:docMk/>
            <pc:sldMk cId="583355611" sldId="298"/>
            <ac:picMk id="28" creationId="{2270F1FA-0425-408F-9861-80BF5AFB276D}"/>
          </ac:picMkLst>
        </pc:picChg>
        <pc:picChg chg="add del">
          <ac:chgData name="Karen Park" userId="a3514ab5-e860-4fc7-a894-03a21b9ccfa1" providerId="ADAL" clId="{410630DF-253B-4BF6-B115-C95F358DCD63}" dt="2020-08-13T01:36:04.577" v="2496" actId="26606"/>
          <ac:picMkLst>
            <pc:docMk/>
            <pc:sldMk cId="583355611" sldId="298"/>
            <ac:picMk id="33" creationId="{98A030C2-9F23-4593-9F99-7B73C232A4C9}"/>
          </ac:picMkLst>
        </pc:picChg>
        <pc:picChg chg="add">
          <ac:chgData name="Karen Park" userId="a3514ab5-e860-4fc7-a894-03a21b9ccfa1" providerId="ADAL" clId="{410630DF-253B-4BF6-B115-C95F358DCD63}" dt="2020-08-13T01:36:04.601" v="2497" actId="26606"/>
          <ac:picMkLst>
            <pc:docMk/>
            <pc:sldMk cId="583355611" sldId="298"/>
            <ac:picMk id="36" creationId="{2270F1FA-0425-408F-9861-80BF5AFB276D}"/>
          </ac:picMkLst>
        </pc:picChg>
      </pc:sldChg>
    </pc:docChg>
  </pc:docChgLst>
  <pc:docChgLst>
    <pc:chgData name="Bearden, Debi" userId="21b3b20b-c108-4128-805e-13b703c5f287" providerId="ADAL" clId="{0DDDE8FF-3E8C-4D17-9CF2-6300F493C581}"/>
    <pc:docChg chg="custSel addSld delSld modSld sldOrd modNotesMaster">
      <pc:chgData name="Bearden, Debi" userId="21b3b20b-c108-4128-805e-13b703c5f287" providerId="ADAL" clId="{0DDDE8FF-3E8C-4D17-9CF2-6300F493C581}" dt="2020-08-13T20:51:43.405" v="3424"/>
      <pc:docMkLst>
        <pc:docMk/>
      </pc:docMkLst>
      <pc:sldChg chg="modSp mod">
        <pc:chgData name="Bearden, Debi" userId="21b3b20b-c108-4128-805e-13b703c5f287" providerId="ADAL" clId="{0DDDE8FF-3E8C-4D17-9CF2-6300F493C581}" dt="2020-08-13T19:26:23.677" v="3386" actId="20577"/>
        <pc:sldMkLst>
          <pc:docMk/>
          <pc:sldMk cId="1132043118" sldId="259"/>
        </pc:sldMkLst>
        <pc:spChg chg="mod">
          <ac:chgData name="Bearden, Debi" userId="21b3b20b-c108-4128-805e-13b703c5f287" providerId="ADAL" clId="{0DDDE8FF-3E8C-4D17-9CF2-6300F493C581}" dt="2020-08-13T19:26:23.677" v="3386" actId="20577"/>
          <ac:spMkLst>
            <pc:docMk/>
            <pc:sldMk cId="1132043118" sldId="259"/>
            <ac:spMk id="3" creationId="{EFB26F48-A636-074E-89BE-B8CD791B8BF8}"/>
          </ac:spMkLst>
        </pc:spChg>
      </pc:sldChg>
      <pc:sldChg chg="ord">
        <pc:chgData name="Bearden, Debi" userId="21b3b20b-c108-4128-805e-13b703c5f287" providerId="ADAL" clId="{0DDDE8FF-3E8C-4D17-9CF2-6300F493C581}" dt="2020-08-11T00:08:04.236" v="1"/>
        <pc:sldMkLst>
          <pc:docMk/>
          <pc:sldMk cId="3068828123" sldId="263"/>
        </pc:sldMkLst>
      </pc:sldChg>
      <pc:sldChg chg="addSp delSp modSp new mod modNotes modNotesTx">
        <pc:chgData name="Bearden, Debi" userId="21b3b20b-c108-4128-805e-13b703c5f287" providerId="ADAL" clId="{0DDDE8FF-3E8C-4D17-9CF2-6300F493C581}" dt="2020-08-13T20:50:49.834" v="3423" actId="20577"/>
        <pc:sldMkLst>
          <pc:docMk/>
          <pc:sldMk cId="1003302394" sldId="288"/>
        </pc:sldMkLst>
        <pc:spChg chg="mod">
          <ac:chgData name="Bearden, Debi" userId="21b3b20b-c108-4128-805e-13b703c5f287" providerId="ADAL" clId="{0DDDE8FF-3E8C-4D17-9CF2-6300F493C581}" dt="2020-08-12T21:19:11.830" v="21" actId="20577"/>
          <ac:spMkLst>
            <pc:docMk/>
            <pc:sldMk cId="1003302394" sldId="288"/>
            <ac:spMk id="2" creationId="{0C18D740-8D72-4F74-B380-7AD6CDBC2E66}"/>
          </ac:spMkLst>
        </pc:spChg>
        <pc:spChg chg="del">
          <ac:chgData name="Bearden, Debi" userId="21b3b20b-c108-4128-805e-13b703c5f287" providerId="ADAL" clId="{0DDDE8FF-3E8C-4D17-9CF2-6300F493C581}" dt="2020-08-13T04:58:38.745" v="149" actId="21"/>
          <ac:spMkLst>
            <pc:docMk/>
            <pc:sldMk cId="1003302394" sldId="288"/>
            <ac:spMk id="3" creationId="{43E054C0-476F-4EDE-AFC9-7E7593C4F896}"/>
          </ac:spMkLst>
        </pc:spChg>
        <pc:spChg chg="add mod">
          <ac:chgData name="Bearden, Debi" userId="21b3b20b-c108-4128-805e-13b703c5f287" providerId="ADAL" clId="{0DDDE8FF-3E8C-4D17-9CF2-6300F493C581}" dt="2020-08-13T05:00:39.101" v="154" actId="1076"/>
          <ac:spMkLst>
            <pc:docMk/>
            <pc:sldMk cId="1003302394" sldId="288"/>
            <ac:spMk id="12" creationId="{2C5293A4-4836-4D8B-B1E3-ED0C3C1F3D72}"/>
          </ac:spMkLst>
        </pc:spChg>
        <pc:picChg chg="add del mod">
          <ac:chgData name="Bearden, Debi" userId="21b3b20b-c108-4128-805e-13b703c5f287" providerId="ADAL" clId="{0DDDE8FF-3E8C-4D17-9CF2-6300F493C581}" dt="2020-08-13T04:56:11.965" v="131" actId="21"/>
          <ac:picMkLst>
            <pc:docMk/>
            <pc:sldMk cId="1003302394" sldId="288"/>
            <ac:picMk id="7" creationId="{20E5166A-D1B4-4B54-9640-677A6AB6E966}"/>
          </ac:picMkLst>
        </pc:picChg>
        <pc:picChg chg="add del mod">
          <ac:chgData name="Bearden, Debi" userId="21b3b20b-c108-4128-805e-13b703c5f287" providerId="ADAL" clId="{0DDDE8FF-3E8C-4D17-9CF2-6300F493C581}" dt="2020-08-13T05:00:41.786" v="155" actId="21"/>
          <ac:picMkLst>
            <pc:docMk/>
            <pc:sldMk cId="1003302394" sldId="288"/>
            <ac:picMk id="9" creationId="{ABEC624F-B229-4DB1-9C6C-BBE4B8F627FB}"/>
          </ac:picMkLst>
        </pc:picChg>
        <pc:picChg chg="add mod">
          <ac:chgData name="Bearden, Debi" userId="21b3b20b-c108-4128-805e-13b703c5f287" providerId="ADAL" clId="{0DDDE8FF-3E8C-4D17-9CF2-6300F493C581}" dt="2020-08-13T16:02:28.467" v="361" actId="1076"/>
          <ac:picMkLst>
            <pc:docMk/>
            <pc:sldMk cId="1003302394" sldId="288"/>
            <ac:picMk id="11" creationId="{1A99F1E4-4C3F-4C79-A700-0442BED86072}"/>
          </ac:picMkLst>
        </pc:picChg>
      </pc:sldChg>
      <pc:sldChg chg="new del">
        <pc:chgData name="Bearden, Debi" userId="21b3b20b-c108-4128-805e-13b703c5f287" providerId="ADAL" clId="{0DDDE8FF-3E8C-4D17-9CF2-6300F493C581}" dt="2020-08-12T21:20:13.199" v="77" actId="2696"/>
        <pc:sldMkLst>
          <pc:docMk/>
          <pc:sldMk cId="1330534531" sldId="289"/>
        </pc:sldMkLst>
      </pc:sldChg>
      <pc:sldChg chg="modSp new mod modNotes modNotesTx">
        <pc:chgData name="Bearden, Debi" userId="21b3b20b-c108-4128-805e-13b703c5f287" providerId="ADAL" clId="{0DDDE8FF-3E8C-4D17-9CF2-6300F493C581}" dt="2020-08-13T19:19:36.297" v="3327" actId="20577"/>
        <pc:sldMkLst>
          <pc:docMk/>
          <pc:sldMk cId="3371804783" sldId="290"/>
        </pc:sldMkLst>
        <pc:spChg chg="mod">
          <ac:chgData name="Bearden, Debi" userId="21b3b20b-c108-4128-805e-13b703c5f287" providerId="ADAL" clId="{0DDDE8FF-3E8C-4D17-9CF2-6300F493C581}" dt="2020-08-12T21:20:31.210" v="117" actId="20577"/>
          <ac:spMkLst>
            <pc:docMk/>
            <pc:sldMk cId="3371804783" sldId="290"/>
            <ac:spMk id="2" creationId="{1BED5F61-A730-4FB9-B7FB-F682E24C21EE}"/>
          </ac:spMkLst>
        </pc:spChg>
        <pc:spChg chg="mod">
          <ac:chgData name="Bearden, Debi" userId="21b3b20b-c108-4128-805e-13b703c5f287" providerId="ADAL" clId="{0DDDE8FF-3E8C-4D17-9CF2-6300F493C581}" dt="2020-08-13T15:22:12.593" v="234" actId="20577"/>
          <ac:spMkLst>
            <pc:docMk/>
            <pc:sldMk cId="3371804783" sldId="290"/>
            <ac:spMk id="3" creationId="{EB38B878-F0AC-486E-A524-B41E912F3A23}"/>
          </ac:spMkLst>
        </pc:spChg>
        <pc:spChg chg="mod">
          <ac:chgData name="Bearden, Debi" userId="21b3b20b-c108-4128-805e-13b703c5f287" providerId="ADAL" clId="{0DDDE8FF-3E8C-4D17-9CF2-6300F493C581}" dt="2020-08-13T16:49:38.853" v="430" actId="27636"/>
          <ac:spMkLst>
            <pc:docMk/>
            <pc:sldMk cId="3371804783" sldId="290"/>
            <ac:spMk id="4" creationId="{021CA332-3286-48B2-8ACA-679A899BFF50}"/>
          </ac:spMkLst>
        </pc:spChg>
        <pc:spChg chg="mod">
          <ac:chgData name="Bearden, Debi" userId="21b3b20b-c108-4128-805e-13b703c5f287" providerId="ADAL" clId="{0DDDE8FF-3E8C-4D17-9CF2-6300F493C581}" dt="2020-08-13T15:22:17.465" v="235" actId="20577"/>
          <ac:spMkLst>
            <pc:docMk/>
            <pc:sldMk cId="3371804783" sldId="290"/>
            <ac:spMk id="5" creationId="{C0D52709-DDFC-4FA1-B535-000FF0AB3F3F}"/>
          </ac:spMkLst>
        </pc:spChg>
        <pc:spChg chg="mod">
          <ac:chgData name="Bearden, Debi" userId="21b3b20b-c108-4128-805e-13b703c5f287" providerId="ADAL" clId="{0DDDE8FF-3E8C-4D17-9CF2-6300F493C581}" dt="2020-08-13T16:51:46.104" v="445" actId="20577"/>
          <ac:spMkLst>
            <pc:docMk/>
            <pc:sldMk cId="3371804783" sldId="290"/>
            <ac:spMk id="6" creationId="{26440F00-D133-4403-B95B-C84F9704FE74}"/>
          </ac:spMkLst>
        </pc:spChg>
      </pc:sldChg>
      <pc:sldChg chg="modSp mod">
        <pc:chgData name="Bearden, Debi" userId="21b3b20b-c108-4128-805e-13b703c5f287" providerId="ADAL" clId="{0DDDE8FF-3E8C-4D17-9CF2-6300F493C581}" dt="2020-08-13T19:03:32.740" v="2434" actId="20577"/>
        <pc:sldMkLst>
          <pc:docMk/>
          <pc:sldMk cId="3457911487" sldId="293"/>
        </pc:sldMkLst>
        <pc:spChg chg="mod">
          <ac:chgData name="Bearden, Debi" userId="21b3b20b-c108-4128-805e-13b703c5f287" providerId="ADAL" clId="{0DDDE8FF-3E8C-4D17-9CF2-6300F493C581}" dt="2020-08-13T19:03:32.740" v="2434" actId="20577"/>
          <ac:spMkLst>
            <pc:docMk/>
            <pc:sldMk cId="3457911487" sldId="293"/>
            <ac:spMk id="5" creationId="{51B9BF9E-BACF-4471-9EDF-A033EE8AA6F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1D8220-7B82-492B-9A2B-FDC84F90C60F}" type="doc">
      <dgm:prSet loTypeId="urn:microsoft.com/office/officeart/2016/7/layout/BasicLinearProcessNumbered" loCatId="process" qsTypeId="urn:microsoft.com/office/officeart/2005/8/quickstyle/simple1" qsCatId="simple" csTypeId="urn:microsoft.com/office/officeart/2005/8/colors/colorful2" csCatId="colorful"/>
      <dgm:spPr/>
      <dgm:t>
        <a:bodyPr/>
        <a:lstStyle/>
        <a:p>
          <a:endParaRPr lang="en-US"/>
        </a:p>
      </dgm:t>
    </dgm:pt>
    <dgm:pt modelId="{1D5684B3-A65E-4F9A-A403-467C58294062}">
      <dgm:prSet/>
      <dgm:spPr/>
      <dgm:t>
        <a:bodyPr/>
        <a:lstStyle/>
        <a:p>
          <a:r>
            <a:rPr lang="en-US"/>
            <a:t>On the Home page, click Import from Commons</a:t>
          </a:r>
        </a:p>
      </dgm:t>
    </dgm:pt>
    <dgm:pt modelId="{6BA86EB3-4204-4562-AF57-A95B49117E0A}" type="parTrans" cxnId="{685F207B-4873-4A10-B3BC-00BC1F6B66CC}">
      <dgm:prSet/>
      <dgm:spPr/>
      <dgm:t>
        <a:bodyPr/>
        <a:lstStyle/>
        <a:p>
          <a:endParaRPr lang="en-US"/>
        </a:p>
      </dgm:t>
    </dgm:pt>
    <dgm:pt modelId="{56E21A86-CD8B-4820-9507-01D71A192695}" type="sibTrans" cxnId="{685F207B-4873-4A10-B3BC-00BC1F6B66CC}">
      <dgm:prSet phldrT="1" phldr="0"/>
      <dgm:spPr/>
      <dgm:t>
        <a:bodyPr/>
        <a:lstStyle/>
        <a:p>
          <a:r>
            <a:rPr lang="en-US"/>
            <a:t>1</a:t>
          </a:r>
        </a:p>
      </dgm:t>
    </dgm:pt>
    <dgm:pt modelId="{14BEC5CF-6D5F-41E6-9FBC-B4AF55198920}">
      <dgm:prSet/>
      <dgm:spPr/>
      <dgm:t>
        <a:bodyPr/>
        <a:lstStyle/>
        <a:p>
          <a:r>
            <a:rPr lang="en-US"/>
            <a:t>Filter by SPU</a:t>
          </a:r>
        </a:p>
      </dgm:t>
    </dgm:pt>
    <dgm:pt modelId="{96624D81-3FF2-4AC6-81F5-66BD14EBFB7D}" type="parTrans" cxnId="{26D60DBD-3DDC-4CDC-9326-C6ABA9F73674}">
      <dgm:prSet/>
      <dgm:spPr/>
      <dgm:t>
        <a:bodyPr/>
        <a:lstStyle/>
        <a:p>
          <a:endParaRPr lang="en-US"/>
        </a:p>
      </dgm:t>
    </dgm:pt>
    <dgm:pt modelId="{3E5FFADE-74DA-4CAA-8664-A4AB1A13ABF1}" type="sibTrans" cxnId="{26D60DBD-3DDC-4CDC-9326-C6ABA9F73674}">
      <dgm:prSet phldrT="2" phldr="0"/>
      <dgm:spPr/>
      <dgm:t>
        <a:bodyPr/>
        <a:lstStyle/>
        <a:p>
          <a:r>
            <a:rPr lang="en-US"/>
            <a:t>2</a:t>
          </a:r>
        </a:p>
      </dgm:t>
    </dgm:pt>
    <dgm:pt modelId="{33FC0458-B737-4670-AD89-C2396554786D}">
      <dgm:prSet/>
      <dgm:spPr/>
      <dgm:t>
        <a:bodyPr/>
        <a:lstStyle/>
        <a:p>
          <a:r>
            <a:rPr lang="en-US"/>
            <a:t>Click the Remote Teaching Template</a:t>
          </a:r>
        </a:p>
      </dgm:t>
    </dgm:pt>
    <dgm:pt modelId="{9F2CA80E-BF36-4440-B471-CB19AE5BE60A}" type="parTrans" cxnId="{8B22B22C-3672-4832-B0B4-93C2175C66D1}">
      <dgm:prSet/>
      <dgm:spPr/>
      <dgm:t>
        <a:bodyPr/>
        <a:lstStyle/>
        <a:p>
          <a:endParaRPr lang="en-US"/>
        </a:p>
      </dgm:t>
    </dgm:pt>
    <dgm:pt modelId="{1E74C3CF-1187-4763-84DC-D9CDAC97AC4F}" type="sibTrans" cxnId="{8B22B22C-3672-4832-B0B4-93C2175C66D1}">
      <dgm:prSet phldrT="3" phldr="0"/>
      <dgm:spPr/>
      <dgm:t>
        <a:bodyPr/>
        <a:lstStyle/>
        <a:p>
          <a:r>
            <a:rPr lang="en-US"/>
            <a:t>3</a:t>
          </a:r>
        </a:p>
      </dgm:t>
    </dgm:pt>
    <dgm:pt modelId="{54D12AA3-1D54-42A0-A8CA-82487EFD89E4}">
      <dgm:prSet/>
      <dgm:spPr/>
      <dgm:t>
        <a:bodyPr/>
        <a:lstStyle/>
        <a:p>
          <a:r>
            <a:rPr lang="en-US"/>
            <a:t>You can preview it before pulling it over</a:t>
          </a:r>
        </a:p>
      </dgm:t>
    </dgm:pt>
    <dgm:pt modelId="{8AEEA079-ABA8-41EE-9E22-1BA334DFED01}" type="parTrans" cxnId="{C3CF0D59-0D62-433A-A0AD-856E4B28A1B7}">
      <dgm:prSet/>
      <dgm:spPr/>
      <dgm:t>
        <a:bodyPr/>
        <a:lstStyle/>
        <a:p>
          <a:endParaRPr lang="en-US"/>
        </a:p>
      </dgm:t>
    </dgm:pt>
    <dgm:pt modelId="{BD3D1825-F337-4EFB-A1D5-FF95D0C5C135}" type="sibTrans" cxnId="{C3CF0D59-0D62-433A-A0AD-856E4B28A1B7}">
      <dgm:prSet/>
      <dgm:spPr/>
      <dgm:t>
        <a:bodyPr/>
        <a:lstStyle/>
        <a:p>
          <a:endParaRPr lang="en-US"/>
        </a:p>
      </dgm:t>
    </dgm:pt>
    <dgm:pt modelId="{AA314CCF-ABDF-459A-A535-4C63EEF08403}">
      <dgm:prSet/>
      <dgm:spPr/>
      <dgm:t>
        <a:bodyPr/>
        <a:lstStyle/>
        <a:p>
          <a:r>
            <a:rPr lang="en-US"/>
            <a:t>Click import and check the box next to the course(s) you want to use this template in</a:t>
          </a:r>
        </a:p>
      </dgm:t>
    </dgm:pt>
    <dgm:pt modelId="{18FDD859-D74B-491F-B505-451224F275BD}" type="parTrans" cxnId="{D6DF7520-47A9-428A-9B3B-29CFDA63BC5A}">
      <dgm:prSet/>
      <dgm:spPr/>
      <dgm:t>
        <a:bodyPr/>
        <a:lstStyle/>
        <a:p>
          <a:endParaRPr lang="en-US"/>
        </a:p>
      </dgm:t>
    </dgm:pt>
    <dgm:pt modelId="{29AC0A50-0210-4C8B-86A6-C6EAB8588E76}" type="sibTrans" cxnId="{D6DF7520-47A9-428A-9B3B-29CFDA63BC5A}">
      <dgm:prSet phldrT="4" phldr="0"/>
      <dgm:spPr/>
      <dgm:t>
        <a:bodyPr/>
        <a:lstStyle/>
        <a:p>
          <a:r>
            <a:rPr lang="en-US"/>
            <a:t>4</a:t>
          </a:r>
        </a:p>
      </dgm:t>
    </dgm:pt>
    <dgm:pt modelId="{A3933124-2C22-488C-84E3-C52704E93400}" type="pres">
      <dgm:prSet presAssocID="{FF1D8220-7B82-492B-9A2B-FDC84F90C60F}" presName="Name0" presStyleCnt="0">
        <dgm:presLayoutVars>
          <dgm:animLvl val="lvl"/>
          <dgm:resizeHandles val="exact"/>
        </dgm:presLayoutVars>
      </dgm:prSet>
      <dgm:spPr/>
    </dgm:pt>
    <dgm:pt modelId="{7E585B94-EC5F-4ED2-AEE9-B78C473375EA}" type="pres">
      <dgm:prSet presAssocID="{1D5684B3-A65E-4F9A-A403-467C58294062}" presName="compositeNode" presStyleCnt="0">
        <dgm:presLayoutVars>
          <dgm:bulletEnabled val="1"/>
        </dgm:presLayoutVars>
      </dgm:prSet>
      <dgm:spPr/>
    </dgm:pt>
    <dgm:pt modelId="{35E01CB6-9392-43BB-8081-AE8AAB84C1AC}" type="pres">
      <dgm:prSet presAssocID="{1D5684B3-A65E-4F9A-A403-467C58294062}" presName="bgRect" presStyleLbl="bgAccFollowNode1" presStyleIdx="0" presStyleCnt="4"/>
      <dgm:spPr/>
    </dgm:pt>
    <dgm:pt modelId="{82BD48CE-B4B6-4F9D-B88B-6B9FBE83AE8F}" type="pres">
      <dgm:prSet presAssocID="{56E21A86-CD8B-4820-9507-01D71A192695}" presName="sibTransNodeCircle" presStyleLbl="alignNode1" presStyleIdx="0" presStyleCnt="8">
        <dgm:presLayoutVars>
          <dgm:chMax val="0"/>
          <dgm:bulletEnabled/>
        </dgm:presLayoutVars>
      </dgm:prSet>
      <dgm:spPr/>
    </dgm:pt>
    <dgm:pt modelId="{4C507EAE-7030-4E3A-AAEB-644C06834EA2}" type="pres">
      <dgm:prSet presAssocID="{1D5684B3-A65E-4F9A-A403-467C58294062}" presName="bottomLine" presStyleLbl="alignNode1" presStyleIdx="1" presStyleCnt="8">
        <dgm:presLayoutVars/>
      </dgm:prSet>
      <dgm:spPr/>
    </dgm:pt>
    <dgm:pt modelId="{D384BD37-B503-411A-9DC6-6A0CB507897D}" type="pres">
      <dgm:prSet presAssocID="{1D5684B3-A65E-4F9A-A403-467C58294062}" presName="nodeText" presStyleLbl="bgAccFollowNode1" presStyleIdx="0" presStyleCnt="4">
        <dgm:presLayoutVars>
          <dgm:bulletEnabled val="1"/>
        </dgm:presLayoutVars>
      </dgm:prSet>
      <dgm:spPr/>
    </dgm:pt>
    <dgm:pt modelId="{8672B921-69D6-4497-9C22-E15A7EF73207}" type="pres">
      <dgm:prSet presAssocID="{56E21A86-CD8B-4820-9507-01D71A192695}" presName="sibTrans" presStyleCnt="0"/>
      <dgm:spPr/>
    </dgm:pt>
    <dgm:pt modelId="{536CF6AF-8A43-4657-BEFE-0C1FF36E87FF}" type="pres">
      <dgm:prSet presAssocID="{14BEC5CF-6D5F-41E6-9FBC-B4AF55198920}" presName="compositeNode" presStyleCnt="0">
        <dgm:presLayoutVars>
          <dgm:bulletEnabled val="1"/>
        </dgm:presLayoutVars>
      </dgm:prSet>
      <dgm:spPr/>
    </dgm:pt>
    <dgm:pt modelId="{EA20B89D-78FD-44D9-A737-9AE5D4E261F9}" type="pres">
      <dgm:prSet presAssocID="{14BEC5CF-6D5F-41E6-9FBC-B4AF55198920}" presName="bgRect" presStyleLbl="bgAccFollowNode1" presStyleIdx="1" presStyleCnt="4"/>
      <dgm:spPr/>
    </dgm:pt>
    <dgm:pt modelId="{553830AF-4B01-460E-A8EC-B2F0A1184A3E}" type="pres">
      <dgm:prSet presAssocID="{3E5FFADE-74DA-4CAA-8664-A4AB1A13ABF1}" presName="sibTransNodeCircle" presStyleLbl="alignNode1" presStyleIdx="2" presStyleCnt="8">
        <dgm:presLayoutVars>
          <dgm:chMax val="0"/>
          <dgm:bulletEnabled/>
        </dgm:presLayoutVars>
      </dgm:prSet>
      <dgm:spPr/>
    </dgm:pt>
    <dgm:pt modelId="{011B8A48-CD9B-4E1B-8590-F779D43E000B}" type="pres">
      <dgm:prSet presAssocID="{14BEC5CF-6D5F-41E6-9FBC-B4AF55198920}" presName="bottomLine" presStyleLbl="alignNode1" presStyleIdx="3" presStyleCnt="8">
        <dgm:presLayoutVars/>
      </dgm:prSet>
      <dgm:spPr/>
    </dgm:pt>
    <dgm:pt modelId="{4DDBCF34-BF42-463A-A635-6FFABA763687}" type="pres">
      <dgm:prSet presAssocID="{14BEC5CF-6D5F-41E6-9FBC-B4AF55198920}" presName="nodeText" presStyleLbl="bgAccFollowNode1" presStyleIdx="1" presStyleCnt="4">
        <dgm:presLayoutVars>
          <dgm:bulletEnabled val="1"/>
        </dgm:presLayoutVars>
      </dgm:prSet>
      <dgm:spPr/>
    </dgm:pt>
    <dgm:pt modelId="{90D161F5-A3DC-4218-8C15-6360E96F73D1}" type="pres">
      <dgm:prSet presAssocID="{3E5FFADE-74DA-4CAA-8664-A4AB1A13ABF1}" presName="sibTrans" presStyleCnt="0"/>
      <dgm:spPr/>
    </dgm:pt>
    <dgm:pt modelId="{B0826604-AA3A-47DC-AEB8-1A5D39955A48}" type="pres">
      <dgm:prSet presAssocID="{33FC0458-B737-4670-AD89-C2396554786D}" presName="compositeNode" presStyleCnt="0">
        <dgm:presLayoutVars>
          <dgm:bulletEnabled val="1"/>
        </dgm:presLayoutVars>
      </dgm:prSet>
      <dgm:spPr/>
    </dgm:pt>
    <dgm:pt modelId="{127D7EAD-FCCA-4C74-B07F-9DB1945C5970}" type="pres">
      <dgm:prSet presAssocID="{33FC0458-B737-4670-AD89-C2396554786D}" presName="bgRect" presStyleLbl="bgAccFollowNode1" presStyleIdx="2" presStyleCnt="4"/>
      <dgm:spPr/>
    </dgm:pt>
    <dgm:pt modelId="{8AD0D9AE-6853-4DF6-9DBA-6155B2BE59C0}" type="pres">
      <dgm:prSet presAssocID="{1E74C3CF-1187-4763-84DC-D9CDAC97AC4F}" presName="sibTransNodeCircle" presStyleLbl="alignNode1" presStyleIdx="4" presStyleCnt="8">
        <dgm:presLayoutVars>
          <dgm:chMax val="0"/>
          <dgm:bulletEnabled/>
        </dgm:presLayoutVars>
      </dgm:prSet>
      <dgm:spPr/>
    </dgm:pt>
    <dgm:pt modelId="{F91FAF88-0705-494D-AF72-7C44A83D51C3}" type="pres">
      <dgm:prSet presAssocID="{33FC0458-B737-4670-AD89-C2396554786D}" presName="bottomLine" presStyleLbl="alignNode1" presStyleIdx="5" presStyleCnt="8">
        <dgm:presLayoutVars/>
      </dgm:prSet>
      <dgm:spPr/>
    </dgm:pt>
    <dgm:pt modelId="{85EAD6BA-0EA5-43FF-A29D-83A1A62F0872}" type="pres">
      <dgm:prSet presAssocID="{33FC0458-B737-4670-AD89-C2396554786D}" presName="nodeText" presStyleLbl="bgAccFollowNode1" presStyleIdx="2" presStyleCnt="4">
        <dgm:presLayoutVars>
          <dgm:bulletEnabled val="1"/>
        </dgm:presLayoutVars>
      </dgm:prSet>
      <dgm:spPr/>
    </dgm:pt>
    <dgm:pt modelId="{B89DDF9D-B63F-441A-8AC6-3A5FFE23E084}" type="pres">
      <dgm:prSet presAssocID="{1E74C3CF-1187-4763-84DC-D9CDAC97AC4F}" presName="sibTrans" presStyleCnt="0"/>
      <dgm:spPr/>
    </dgm:pt>
    <dgm:pt modelId="{15C8670B-2AFF-4BF4-ACCB-31D477EB044B}" type="pres">
      <dgm:prSet presAssocID="{AA314CCF-ABDF-459A-A535-4C63EEF08403}" presName="compositeNode" presStyleCnt="0">
        <dgm:presLayoutVars>
          <dgm:bulletEnabled val="1"/>
        </dgm:presLayoutVars>
      </dgm:prSet>
      <dgm:spPr/>
    </dgm:pt>
    <dgm:pt modelId="{505BA219-C569-45E6-B770-7802ED1DD040}" type="pres">
      <dgm:prSet presAssocID="{AA314CCF-ABDF-459A-A535-4C63EEF08403}" presName="bgRect" presStyleLbl="bgAccFollowNode1" presStyleIdx="3" presStyleCnt="4"/>
      <dgm:spPr/>
    </dgm:pt>
    <dgm:pt modelId="{189F8AF9-E668-4A78-A0B3-9BFBFC27EFD5}" type="pres">
      <dgm:prSet presAssocID="{29AC0A50-0210-4C8B-86A6-C6EAB8588E76}" presName="sibTransNodeCircle" presStyleLbl="alignNode1" presStyleIdx="6" presStyleCnt="8">
        <dgm:presLayoutVars>
          <dgm:chMax val="0"/>
          <dgm:bulletEnabled/>
        </dgm:presLayoutVars>
      </dgm:prSet>
      <dgm:spPr/>
    </dgm:pt>
    <dgm:pt modelId="{DE65689A-95EE-4AC0-BBA3-3B9AA79BF177}" type="pres">
      <dgm:prSet presAssocID="{AA314CCF-ABDF-459A-A535-4C63EEF08403}" presName="bottomLine" presStyleLbl="alignNode1" presStyleIdx="7" presStyleCnt="8">
        <dgm:presLayoutVars/>
      </dgm:prSet>
      <dgm:spPr/>
    </dgm:pt>
    <dgm:pt modelId="{FA5B5396-2DEA-465F-AFAC-34DFC82906DE}" type="pres">
      <dgm:prSet presAssocID="{AA314CCF-ABDF-459A-A535-4C63EEF08403}" presName="nodeText" presStyleLbl="bgAccFollowNode1" presStyleIdx="3" presStyleCnt="4">
        <dgm:presLayoutVars>
          <dgm:bulletEnabled val="1"/>
        </dgm:presLayoutVars>
      </dgm:prSet>
      <dgm:spPr/>
    </dgm:pt>
  </dgm:ptLst>
  <dgm:cxnLst>
    <dgm:cxn modelId="{FF8DE811-D57B-47AB-97DB-24A52C65EA9F}" type="presOf" srcId="{14BEC5CF-6D5F-41E6-9FBC-B4AF55198920}" destId="{EA20B89D-78FD-44D9-A737-9AE5D4E261F9}" srcOrd="0" destOrd="0" presId="urn:microsoft.com/office/officeart/2016/7/layout/BasicLinearProcessNumbered"/>
    <dgm:cxn modelId="{89D3C117-1397-4B06-8F47-09D5AD80B53B}" type="presOf" srcId="{56E21A86-CD8B-4820-9507-01D71A192695}" destId="{82BD48CE-B4B6-4F9D-B88B-6B9FBE83AE8F}" srcOrd="0" destOrd="0" presId="urn:microsoft.com/office/officeart/2016/7/layout/BasicLinearProcessNumbered"/>
    <dgm:cxn modelId="{D6DF7520-47A9-428A-9B3B-29CFDA63BC5A}" srcId="{FF1D8220-7B82-492B-9A2B-FDC84F90C60F}" destId="{AA314CCF-ABDF-459A-A535-4C63EEF08403}" srcOrd="3" destOrd="0" parTransId="{18FDD859-D74B-491F-B505-451224F275BD}" sibTransId="{29AC0A50-0210-4C8B-86A6-C6EAB8588E76}"/>
    <dgm:cxn modelId="{5C039F20-C8A1-4757-BE98-C73489AEA626}" type="presOf" srcId="{29AC0A50-0210-4C8B-86A6-C6EAB8588E76}" destId="{189F8AF9-E668-4A78-A0B3-9BFBFC27EFD5}" srcOrd="0" destOrd="0" presId="urn:microsoft.com/office/officeart/2016/7/layout/BasicLinearProcessNumbered"/>
    <dgm:cxn modelId="{8B22B22C-3672-4832-B0B4-93C2175C66D1}" srcId="{FF1D8220-7B82-492B-9A2B-FDC84F90C60F}" destId="{33FC0458-B737-4670-AD89-C2396554786D}" srcOrd="2" destOrd="0" parTransId="{9F2CA80E-BF36-4440-B471-CB19AE5BE60A}" sibTransId="{1E74C3CF-1187-4763-84DC-D9CDAC97AC4F}"/>
    <dgm:cxn modelId="{75844376-4387-4DAD-AFDB-0A6DCD3462B8}" type="presOf" srcId="{33FC0458-B737-4670-AD89-C2396554786D}" destId="{127D7EAD-FCCA-4C74-B07F-9DB1945C5970}" srcOrd="0" destOrd="0" presId="urn:microsoft.com/office/officeart/2016/7/layout/BasicLinearProcessNumbered"/>
    <dgm:cxn modelId="{07C6E856-6E37-46DE-94D3-F57834526615}" type="presOf" srcId="{1D5684B3-A65E-4F9A-A403-467C58294062}" destId="{D384BD37-B503-411A-9DC6-6A0CB507897D}" srcOrd="1" destOrd="0" presId="urn:microsoft.com/office/officeart/2016/7/layout/BasicLinearProcessNumbered"/>
    <dgm:cxn modelId="{FF58DD78-F13F-40FC-9D73-22B1AF63E093}" type="presOf" srcId="{1E74C3CF-1187-4763-84DC-D9CDAC97AC4F}" destId="{8AD0D9AE-6853-4DF6-9DBA-6155B2BE59C0}" srcOrd="0" destOrd="0" presId="urn:microsoft.com/office/officeart/2016/7/layout/BasicLinearProcessNumbered"/>
    <dgm:cxn modelId="{C3CF0D59-0D62-433A-A0AD-856E4B28A1B7}" srcId="{33FC0458-B737-4670-AD89-C2396554786D}" destId="{54D12AA3-1D54-42A0-A8CA-82487EFD89E4}" srcOrd="0" destOrd="0" parTransId="{8AEEA079-ABA8-41EE-9E22-1BA334DFED01}" sibTransId="{BD3D1825-F337-4EFB-A1D5-FF95D0C5C135}"/>
    <dgm:cxn modelId="{685F207B-4873-4A10-B3BC-00BC1F6B66CC}" srcId="{FF1D8220-7B82-492B-9A2B-FDC84F90C60F}" destId="{1D5684B3-A65E-4F9A-A403-467C58294062}" srcOrd="0" destOrd="0" parTransId="{6BA86EB3-4204-4562-AF57-A95B49117E0A}" sibTransId="{56E21A86-CD8B-4820-9507-01D71A192695}"/>
    <dgm:cxn modelId="{A595797C-1353-4295-B108-F2391CB68663}" type="presOf" srcId="{AA314CCF-ABDF-459A-A535-4C63EEF08403}" destId="{505BA219-C569-45E6-B770-7802ED1DD040}" srcOrd="0" destOrd="0" presId="urn:microsoft.com/office/officeart/2016/7/layout/BasicLinearProcessNumbered"/>
    <dgm:cxn modelId="{89FD2983-8B30-403F-A1AC-93A5966F986F}" type="presOf" srcId="{33FC0458-B737-4670-AD89-C2396554786D}" destId="{85EAD6BA-0EA5-43FF-A29D-83A1A62F0872}" srcOrd="1" destOrd="0" presId="urn:microsoft.com/office/officeart/2016/7/layout/BasicLinearProcessNumbered"/>
    <dgm:cxn modelId="{C416F497-7D08-4830-A16F-408A27390B3A}" type="presOf" srcId="{1D5684B3-A65E-4F9A-A403-467C58294062}" destId="{35E01CB6-9392-43BB-8081-AE8AAB84C1AC}" srcOrd="0" destOrd="0" presId="urn:microsoft.com/office/officeart/2016/7/layout/BasicLinearProcessNumbered"/>
    <dgm:cxn modelId="{6DC99FBA-ACD4-4C32-AA63-58E777CE9997}" type="presOf" srcId="{3E5FFADE-74DA-4CAA-8664-A4AB1A13ABF1}" destId="{553830AF-4B01-460E-A8EC-B2F0A1184A3E}" srcOrd="0" destOrd="0" presId="urn:microsoft.com/office/officeart/2016/7/layout/BasicLinearProcessNumbered"/>
    <dgm:cxn modelId="{26D60DBD-3DDC-4CDC-9326-C6ABA9F73674}" srcId="{FF1D8220-7B82-492B-9A2B-FDC84F90C60F}" destId="{14BEC5CF-6D5F-41E6-9FBC-B4AF55198920}" srcOrd="1" destOrd="0" parTransId="{96624D81-3FF2-4AC6-81F5-66BD14EBFB7D}" sibTransId="{3E5FFADE-74DA-4CAA-8664-A4AB1A13ABF1}"/>
    <dgm:cxn modelId="{9073E6D0-2689-4A2B-86EA-644F6C2C8506}" type="presOf" srcId="{14BEC5CF-6D5F-41E6-9FBC-B4AF55198920}" destId="{4DDBCF34-BF42-463A-A635-6FFABA763687}" srcOrd="1" destOrd="0" presId="urn:microsoft.com/office/officeart/2016/7/layout/BasicLinearProcessNumbered"/>
    <dgm:cxn modelId="{E5337BE3-302D-44F0-9C8F-60C078443E50}" type="presOf" srcId="{FF1D8220-7B82-492B-9A2B-FDC84F90C60F}" destId="{A3933124-2C22-488C-84E3-C52704E93400}" srcOrd="0" destOrd="0" presId="urn:microsoft.com/office/officeart/2016/7/layout/BasicLinearProcessNumbered"/>
    <dgm:cxn modelId="{FF7A32FB-2A2E-48CE-838A-A896F54A1037}" type="presOf" srcId="{AA314CCF-ABDF-459A-A535-4C63EEF08403}" destId="{FA5B5396-2DEA-465F-AFAC-34DFC82906DE}" srcOrd="1" destOrd="0" presId="urn:microsoft.com/office/officeart/2016/7/layout/BasicLinearProcessNumbered"/>
    <dgm:cxn modelId="{3B4F08FD-47C4-494A-9546-7E8009915891}" type="presOf" srcId="{54D12AA3-1D54-42A0-A8CA-82487EFD89E4}" destId="{85EAD6BA-0EA5-43FF-A29D-83A1A62F0872}" srcOrd="0" destOrd="1" presId="urn:microsoft.com/office/officeart/2016/7/layout/BasicLinearProcessNumbered"/>
    <dgm:cxn modelId="{6D9A136F-3CE2-40C9-B8E0-C235E01042EA}" type="presParOf" srcId="{A3933124-2C22-488C-84E3-C52704E93400}" destId="{7E585B94-EC5F-4ED2-AEE9-B78C473375EA}" srcOrd="0" destOrd="0" presId="urn:microsoft.com/office/officeart/2016/7/layout/BasicLinearProcessNumbered"/>
    <dgm:cxn modelId="{2305BB52-034B-417C-8562-B89182680C90}" type="presParOf" srcId="{7E585B94-EC5F-4ED2-AEE9-B78C473375EA}" destId="{35E01CB6-9392-43BB-8081-AE8AAB84C1AC}" srcOrd="0" destOrd="0" presId="urn:microsoft.com/office/officeart/2016/7/layout/BasicLinearProcessNumbered"/>
    <dgm:cxn modelId="{314ABD19-E68F-40A6-9558-BCE8AB527DA9}" type="presParOf" srcId="{7E585B94-EC5F-4ED2-AEE9-B78C473375EA}" destId="{82BD48CE-B4B6-4F9D-B88B-6B9FBE83AE8F}" srcOrd="1" destOrd="0" presId="urn:microsoft.com/office/officeart/2016/7/layout/BasicLinearProcessNumbered"/>
    <dgm:cxn modelId="{33F7AFF5-B0A9-4B3D-AACD-BAF39BFEDA9C}" type="presParOf" srcId="{7E585B94-EC5F-4ED2-AEE9-B78C473375EA}" destId="{4C507EAE-7030-4E3A-AAEB-644C06834EA2}" srcOrd="2" destOrd="0" presId="urn:microsoft.com/office/officeart/2016/7/layout/BasicLinearProcessNumbered"/>
    <dgm:cxn modelId="{0FFC09C3-22ED-4BFA-B3FA-A26F93DD16BB}" type="presParOf" srcId="{7E585B94-EC5F-4ED2-AEE9-B78C473375EA}" destId="{D384BD37-B503-411A-9DC6-6A0CB507897D}" srcOrd="3" destOrd="0" presId="urn:microsoft.com/office/officeart/2016/7/layout/BasicLinearProcessNumbered"/>
    <dgm:cxn modelId="{73F92831-3967-45DE-8F47-B1F4BAFBB186}" type="presParOf" srcId="{A3933124-2C22-488C-84E3-C52704E93400}" destId="{8672B921-69D6-4497-9C22-E15A7EF73207}" srcOrd="1" destOrd="0" presId="urn:microsoft.com/office/officeart/2016/7/layout/BasicLinearProcessNumbered"/>
    <dgm:cxn modelId="{ECCE50A2-94A1-412E-B194-77B5183A5B53}" type="presParOf" srcId="{A3933124-2C22-488C-84E3-C52704E93400}" destId="{536CF6AF-8A43-4657-BEFE-0C1FF36E87FF}" srcOrd="2" destOrd="0" presId="urn:microsoft.com/office/officeart/2016/7/layout/BasicLinearProcessNumbered"/>
    <dgm:cxn modelId="{18F9F961-4B29-4645-AEDD-394480994E72}" type="presParOf" srcId="{536CF6AF-8A43-4657-BEFE-0C1FF36E87FF}" destId="{EA20B89D-78FD-44D9-A737-9AE5D4E261F9}" srcOrd="0" destOrd="0" presId="urn:microsoft.com/office/officeart/2016/7/layout/BasicLinearProcessNumbered"/>
    <dgm:cxn modelId="{FEE76D79-8BAA-4593-BD41-6D18D91C1FE7}" type="presParOf" srcId="{536CF6AF-8A43-4657-BEFE-0C1FF36E87FF}" destId="{553830AF-4B01-460E-A8EC-B2F0A1184A3E}" srcOrd="1" destOrd="0" presId="urn:microsoft.com/office/officeart/2016/7/layout/BasicLinearProcessNumbered"/>
    <dgm:cxn modelId="{7921936B-0F98-4474-A89C-A33D020F7203}" type="presParOf" srcId="{536CF6AF-8A43-4657-BEFE-0C1FF36E87FF}" destId="{011B8A48-CD9B-4E1B-8590-F779D43E000B}" srcOrd="2" destOrd="0" presId="urn:microsoft.com/office/officeart/2016/7/layout/BasicLinearProcessNumbered"/>
    <dgm:cxn modelId="{EC71BBDA-30ED-4446-983A-0A3A46AE433D}" type="presParOf" srcId="{536CF6AF-8A43-4657-BEFE-0C1FF36E87FF}" destId="{4DDBCF34-BF42-463A-A635-6FFABA763687}" srcOrd="3" destOrd="0" presId="urn:microsoft.com/office/officeart/2016/7/layout/BasicLinearProcessNumbered"/>
    <dgm:cxn modelId="{662BD215-7D16-414C-AC05-8FDC3673030E}" type="presParOf" srcId="{A3933124-2C22-488C-84E3-C52704E93400}" destId="{90D161F5-A3DC-4218-8C15-6360E96F73D1}" srcOrd="3" destOrd="0" presId="urn:microsoft.com/office/officeart/2016/7/layout/BasicLinearProcessNumbered"/>
    <dgm:cxn modelId="{9028BCD7-A19A-4482-912C-194806FFE1CD}" type="presParOf" srcId="{A3933124-2C22-488C-84E3-C52704E93400}" destId="{B0826604-AA3A-47DC-AEB8-1A5D39955A48}" srcOrd="4" destOrd="0" presId="urn:microsoft.com/office/officeart/2016/7/layout/BasicLinearProcessNumbered"/>
    <dgm:cxn modelId="{F9DDDAF2-129F-47E1-AE5A-0043A23B8927}" type="presParOf" srcId="{B0826604-AA3A-47DC-AEB8-1A5D39955A48}" destId="{127D7EAD-FCCA-4C74-B07F-9DB1945C5970}" srcOrd="0" destOrd="0" presId="urn:microsoft.com/office/officeart/2016/7/layout/BasicLinearProcessNumbered"/>
    <dgm:cxn modelId="{89328B03-BFDA-482E-8F80-D5F9E1DC4D8B}" type="presParOf" srcId="{B0826604-AA3A-47DC-AEB8-1A5D39955A48}" destId="{8AD0D9AE-6853-4DF6-9DBA-6155B2BE59C0}" srcOrd="1" destOrd="0" presId="urn:microsoft.com/office/officeart/2016/7/layout/BasicLinearProcessNumbered"/>
    <dgm:cxn modelId="{4545E2F7-A40A-4037-BEBB-8D6418462159}" type="presParOf" srcId="{B0826604-AA3A-47DC-AEB8-1A5D39955A48}" destId="{F91FAF88-0705-494D-AF72-7C44A83D51C3}" srcOrd="2" destOrd="0" presId="urn:microsoft.com/office/officeart/2016/7/layout/BasicLinearProcessNumbered"/>
    <dgm:cxn modelId="{9A25C07B-D3D8-42A2-9BBB-0017C7D0EDFB}" type="presParOf" srcId="{B0826604-AA3A-47DC-AEB8-1A5D39955A48}" destId="{85EAD6BA-0EA5-43FF-A29D-83A1A62F0872}" srcOrd="3" destOrd="0" presId="urn:microsoft.com/office/officeart/2016/7/layout/BasicLinearProcessNumbered"/>
    <dgm:cxn modelId="{A9E188BF-4FF6-489F-B2EA-4A4B18ADA61D}" type="presParOf" srcId="{A3933124-2C22-488C-84E3-C52704E93400}" destId="{B89DDF9D-B63F-441A-8AC6-3A5FFE23E084}" srcOrd="5" destOrd="0" presId="urn:microsoft.com/office/officeart/2016/7/layout/BasicLinearProcessNumbered"/>
    <dgm:cxn modelId="{DFDA1D26-529C-410D-8557-286F843ACCB4}" type="presParOf" srcId="{A3933124-2C22-488C-84E3-C52704E93400}" destId="{15C8670B-2AFF-4BF4-ACCB-31D477EB044B}" srcOrd="6" destOrd="0" presId="urn:microsoft.com/office/officeart/2016/7/layout/BasicLinearProcessNumbered"/>
    <dgm:cxn modelId="{D471F178-A387-44B6-A1D0-ADA5A8AFF363}" type="presParOf" srcId="{15C8670B-2AFF-4BF4-ACCB-31D477EB044B}" destId="{505BA219-C569-45E6-B770-7802ED1DD040}" srcOrd="0" destOrd="0" presId="urn:microsoft.com/office/officeart/2016/7/layout/BasicLinearProcessNumbered"/>
    <dgm:cxn modelId="{A1E4F722-0979-45EA-BC63-5045FFFF026B}" type="presParOf" srcId="{15C8670B-2AFF-4BF4-ACCB-31D477EB044B}" destId="{189F8AF9-E668-4A78-A0B3-9BFBFC27EFD5}" srcOrd="1" destOrd="0" presId="urn:microsoft.com/office/officeart/2016/7/layout/BasicLinearProcessNumbered"/>
    <dgm:cxn modelId="{DACA5B20-6F74-4A28-B551-E4CD7E4017D4}" type="presParOf" srcId="{15C8670B-2AFF-4BF4-ACCB-31D477EB044B}" destId="{DE65689A-95EE-4AC0-BBA3-3B9AA79BF177}" srcOrd="2" destOrd="0" presId="urn:microsoft.com/office/officeart/2016/7/layout/BasicLinearProcessNumbered"/>
    <dgm:cxn modelId="{2AA3ADD6-1D81-4400-A39C-B524D8F94DF9}" type="presParOf" srcId="{15C8670B-2AFF-4BF4-ACCB-31D477EB044B}" destId="{FA5B5396-2DEA-465F-AFAC-34DFC82906DE}"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E01CB6-9392-43BB-8081-AE8AAB84C1AC}">
      <dsp:nvSpPr>
        <dsp:cNvPr id="0" name=""/>
        <dsp:cNvSpPr/>
      </dsp:nvSpPr>
      <dsp:spPr>
        <a:xfrm>
          <a:off x="3080" y="464830"/>
          <a:ext cx="2444055" cy="3421677"/>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44550">
            <a:lnSpc>
              <a:spcPct val="90000"/>
            </a:lnSpc>
            <a:spcBef>
              <a:spcPct val="0"/>
            </a:spcBef>
            <a:spcAft>
              <a:spcPct val="35000"/>
            </a:spcAft>
            <a:buNone/>
          </a:pPr>
          <a:r>
            <a:rPr lang="en-US" sz="1900" kern="1200"/>
            <a:t>On the Home page, click Import from Commons</a:t>
          </a:r>
        </a:p>
      </dsp:txBody>
      <dsp:txXfrm>
        <a:off x="3080" y="1765067"/>
        <a:ext cx="2444055" cy="2053006"/>
      </dsp:txXfrm>
    </dsp:sp>
    <dsp:sp modelId="{82BD48CE-B4B6-4F9D-B88B-6B9FBE83AE8F}">
      <dsp:nvSpPr>
        <dsp:cNvPr id="0" name=""/>
        <dsp:cNvSpPr/>
      </dsp:nvSpPr>
      <dsp:spPr>
        <a:xfrm>
          <a:off x="711856" y="806997"/>
          <a:ext cx="1026503" cy="1026503"/>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62184" y="957325"/>
        <a:ext cx="725847" cy="725847"/>
      </dsp:txXfrm>
    </dsp:sp>
    <dsp:sp modelId="{4C507EAE-7030-4E3A-AAEB-644C06834EA2}">
      <dsp:nvSpPr>
        <dsp:cNvPr id="0" name=""/>
        <dsp:cNvSpPr/>
      </dsp:nvSpPr>
      <dsp:spPr>
        <a:xfrm>
          <a:off x="3080" y="3886435"/>
          <a:ext cx="2444055" cy="72"/>
        </a:xfrm>
        <a:prstGeom prst="rect">
          <a:avLst/>
        </a:prstGeom>
        <a:solidFill>
          <a:schemeClr val="accent2">
            <a:hueOff val="1229734"/>
            <a:satOff val="-5837"/>
            <a:lumOff val="2913"/>
            <a:alphaOff val="0"/>
          </a:schemeClr>
        </a:solidFill>
        <a:ln w="12700" cap="flat" cmpd="sng" algn="ctr">
          <a:solidFill>
            <a:schemeClr val="accent2">
              <a:hueOff val="1229734"/>
              <a:satOff val="-5837"/>
              <a:lumOff val="291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20B89D-78FD-44D9-A737-9AE5D4E261F9}">
      <dsp:nvSpPr>
        <dsp:cNvPr id="0" name=""/>
        <dsp:cNvSpPr/>
      </dsp:nvSpPr>
      <dsp:spPr>
        <a:xfrm>
          <a:off x="2691541" y="464830"/>
          <a:ext cx="2444055" cy="3421677"/>
        </a:xfrm>
        <a:prstGeom prst="rect">
          <a:avLst/>
        </a:prstGeom>
        <a:solidFill>
          <a:schemeClr val="accent2">
            <a:tint val="40000"/>
            <a:alpha val="90000"/>
            <a:hueOff val="2973930"/>
            <a:satOff val="-13084"/>
            <a:lumOff val="715"/>
            <a:alphaOff val="0"/>
          </a:schemeClr>
        </a:solidFill>
        <a:ln w="12700" cap="flat" cmpd="sng" algn="ctr">
          <a:solidFill>
            <a:schemeClr val="accent2">
              <a:tint val="40000"/>
              <a:alpha val="90000"/>
              <a:hueOff val="2973930"/>
              <a:satOff val="-13084"/>
              <a:lumOff val="7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44550">
            <a:lnSpc>
              <a:spcPct val="90000"/>
            </a:lnSpc>
            <a:spcBef>
              <a:spcPct val="0"/>
            </a:spcBef>
            <a:spcAft>
              <a:spcPct val="35000"/>
            </a:spcAft>
            <a:buNone/>
          </a:pPr>
          <a:r>
            <a:rPr lang="en-US" sz="1900" kern="1200"/>
            <a:t>Filter by SPU</a:t>
          </a:r>
        </a:p>
      </dsp:txBody>
      <dsp:txXfrm>
        <a:off x="2691541" y="1765067"/>
        <a:ext cx="2444055" cy="2053006"/>
      </dsp:txXfrm>
    </dsp:sp>
    <dsp:sp modelId="{553830AF-4B01-460E-A8EC-B2F0A1184A3E}">
      <dsp:nvSpPr>
        <dsp:cNvPr id="0" name=""/>
        <dsp:cNvSpPr/>
      </dsp:nvSpPr>
      <dsp:spPr>
        <a:xfrm>
          <a:off x="3400317" y="806997"/>
          <a:ext cx="1026503" cy="1026503"/>
        </a:xfrm>
        <a:prstGeom prst="ellipse">
          <a:avLst/>
        </a:prstGeom>
        <a:solidFill>
          <a:schemeClr val="accent2">
            <a:hueOff val="2459469"/>
            <a:satOff val="-11675"/>
            <a:lumOff val="5826"/>
            <a:alphaOff val="0"/>
          </a:schemeClr>
        </a:solidFill>
        <a:ln w="12700" cap="flat" cmpd="sng" algn="ctr">
          <a:solidFill>
            <a:schemeClr val="accent2">
              <a:hueOff val="2459469"/>
              <a:satOff val="-11675"/>
              <a:lumOff val="582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550645" y="957325"/>
        <a:ext cx="725847" cy="725847"/>
      </dsp:txXfrm>
    </dsp:sp>
    <dsp:sp modelId="{011B8A48-CD9B-4E1B-8590-F779D43E000B}">
      <dsp:nvSpPr>
        <dsp:cNvPr id="0" name=""/>
        <dsp:cNvSpPr/>
      </dsp:nvSpPr>
      <dsp:spPr>
        <a:xfrm>
          <a:off x="2691541" y="3886435"/>
          <a:ext cx="2444055" cy="72"/>
        </a:xfrm>
        <a:prstGeom prst="rect">
          <a:avLst/>
        </a:prstGeom>
        <a:solidFill>
          <a:schemeClr val="accent2">
            <a:hueOff val="3689203"/>
            <a:satOff val="-17512"/>
            <a:lumOff val="8739"/>
            <a:alphaOff val="0"/>
          </a:schemeClr>
        </a:solidFill>
        <a:ln w="12700" cap="flat" cmpd="sng" algn="ctr">
          <a:solidFill>
            <a:schemeClr val="accent2">
              <a:hueOff val="3689203"/>
              <a:satOff val="-17512"/>
              <a:lumOff val="873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7D7EAD-FCCA-4C74-B07F-9DB1945C5970}">
      <dsp:nvSpPr>
        <dsp:cNvPr id="0" name=""/>
        <dsp:cNvSpPr/>
      </dsp:nvSpPr>
      <dsp:spPr>
        <a:xfrm>
          <a:off x="5380002" y="464830"/>
          <a:ext cx="2444055" cy="3421677"/>
        </a:xfrm>
        <a:prstGeom prst="rect">
          <a:avLst/>
        </a:prstGeom>
        <a:solidFill>
          <a:schemeClr val="accent2">
            <a:tint val="40000"/>
            <a:alpha val="90000"/>
            <a:hueOff val="5947860"/>
            <a:satOff val="-26169"/>
            <a:lumOff val="1429"/>
            <a:alphaOff val="0"/>
          </a:schemeClr>
        </a:solidFill>
        <a:ln w="12700" cap="flat" cmpd="sng" algn="ctr">
          <a:solidFill>
            <a:schemeClr val="accent2">
              <a:tint val="40000"/>
              <a:alpha val="90000"/>
              <a:hueOff val="5947860"/>
              <a:satOff val="-26169"/>
              <a:lumOff val="142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44550">
            <a:lnSpc>
              <a:spcPct val="90000"/>
            </a:lnSpc>
            <a:spcBef>
              <a:spcPct val="0"/>
            </a:spcBef>
            <a:spcAft>
              <a:spcPct val="35000"/>
            </a:spcAft>
            <a:buNone/>
          </a:pPr>
          <a:r>
            <a:rPr lang="en-US" sz="1900" kern="1200"/>
            <a:t>Click the Remote Teaching Template</a:t>
          </a:r>
        </a:p>
        <a:p>
          <a:pPr marL="114300" lvl="1" indent="-114300" algn="l" defTabSz="666750">
            <a:lnSpc>
              <a:spcPct val="90000"/>
            </a:lnSpc>
            <a:spcBef>
              <a:spcPct val="0"/>
            </a:spcBef>
            <a:spcAft>
              <a:spcPct val="15000"/>
            </a:spcAft>
            <a:buChar char="•"/>
          </a:pPr>
          <a:r>
            <a:rPr lang="en-US" sz="1500" kern="1200"/>
            <a:t>You can preview it before pulling it over</a:t>
          </a:r>
        </a:p>
      </dsp:txBody>
      <dsp:txXfrm>
        <a:off x="5380002" y="1765067"/>
        <a:ext cx="2444055" cy="2053006"/>
      </dsp:txXfrm>
    </dsp:sp>
    <dsp:sp modelId="{8AD0D9AE-6853-4DF6-9DBA-6155B2BE59C0}">
      <dsp:nvSpPr>
        <dsp:cNvPr id="0" name=""/>
        <dsp:cNvSpPr/>
      </dsp:nvSpPr>
      <dsp:spPr>
        <a:xfrm>
          <a:off x="6088778" y="806997"/>
          <a:ext cx="1026503" cy="1026503"/>
        </a:xfrm>
        <a:prstGeom prst="ellipse">
          <a:avLst/>
        </a:prstGeom>
        <a:solidFill>
          <a:schemeClr val="accent2">
            <a:hueOff val="4918937"/>
            <a:satOff val="-23350"/>
            <a:lumOff val="11652"/>
            <a:alphaOff val="0"/>
          </a:schemeClr>
        </a:solidFill>
        <a:ln w="12700" cap="flat" cmpd="sng" algn="ctr">
          <a:solidFill>
            <a:schemeClr val="accent2">
              <a:hueOff val="4918937"/>
              <a:satOff val="-23350"/>
              <a:lumOff val="116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239106" y="957325"/>
        <a:ext cx="725847" cy="725847"/>
      </dsp:txXfrm>
    </dsp:sp>
    <dsp:sp modelId="{F91FAF88-0705-494D-AF72-7C44A83D51C3}">
      <dsp:nvSpPr>
        <dsp:cNvPr id="0" name=""/>
        <dsp:cNvSpPr/>
      </dsp:nvSpPr>
      <dsp:spPr>
        <a:xfrm>
          <a:off x="5380002" y="3886435"/>
          <a:ext cx="2444055" cy="72"/>
        </a:xfrm>
        <a:prstGeom prst="rect">
          <a:avLst/>
        </a:prstGeom>
        <a:solidFill>
          <a:schemeClr val="accent2">
            <a:hueOff val="6148671"/>
            <a:satOff val="-29187"/>
            <a:lumOff val="14565"/>
            <a:alphaOff val="0"/>
          </a:schemeClr>
        </a:solidFill>
        <a:ln w="12700" cap="flat" cmpd="sng" algn="ctr">
          <a:solidFill>
            <a:schemeClr val="accent2">
              <a:hueOff val="6148671"/>
              <a:satOff val="-29187"/>
              <a:lumOff val="145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5BA219-C569-45E6-B770-7802ED1DD040}">
      <dsp:nvSpPr>
        <dsp:cNvPr id="0" name=""/>
        <dsp:cNvSpPr/>
      </dsp:nvSpPr>
      <dsp:spPr>
        <a:xfrm>
          <a:off x="8068463" y="464830"/>
          <a:ext cx="2444055" cy="3421677"/>
        </a:xfrm>
        <a:prstGeom prst="rect">
          <a:avLst/>
        </a:prstGeom>
        <a:solidFill>
          <a:schemeClr val="accent2">
            <a:tint val="40000"/>
            <a:alpha val="90000"/>
            <a:hueOff val="8921789"/>
            <a:satOff val="-39253"/>
            <a:lumOff val="2144"/>
            <a:alphaOff val="0"/>
          </a:schemeClr>
        </a:solidFill>
        <a:ln w="12700" cap="flat" cmpd="sng" algn="ctr">
          <a:solidFill>
            <a:schemeClr val="accent2">
              <a:tint val="40000"/>
              <a:alpha val="90000"/>
              <a:hueOff val="8921789"/>
              <a:satOff val="-39253"/>
              <a:lumOff val="214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44550">
            <a:lnSpc>
              <a:spcPct val="90000"/>
            </a:lnSpc>
            <a:spcBef>
              <a:spcPct val="0"/>
            </a:spcBef>
            <a:spcAft>
              <a:spcPct val="35000"/>
            </a:spcAft>
            <a:buNone/>
          </a:pPr>
          <a:r>
            <a:rPr lang="en-US" sz="1900" kern="1200"/>
            <a:t>Click import and check the box next to the course(s) you want to use this template in</a:t>
          </a:r>
        </a:p>
      </dsp:txBody>
      <dsp:txXfrm>
        <a:off x="8068463" y="1765067"/>
        <a:ext cx="2444055" cy="2053006"/>
      </dsp:txXfrm>
    </dsp:sp>
    <dsp:sp modelId="{189F8AF9-E668-4A78-A0B3-9BFBFC27EFD5}">
      <dsp:nvSpPr>
        <dsp:cNvPr id="0" name=""/>
        <dsp:cNvSpPr/>
      </dsp:nvSpPr>
      <dsp:spPr>
        <a:xfrm>
          <a:off x="8777239" y="806997"/>
          <a:ext cx="1026503" cy="1026503"/>
        </a:xfrm>
        <a:prstGeom prst="ellipse">
          <a:avLst/>
        </a:prstGeom>
        <a:solidFill>
          <a:schemeClr val="accent2">
            <a:hueOff val="7378406"/>
            <a:satOff val="-35025"/>
            <a:lumOff val="17478"/>
            <a:alphaOff val="0"/>
          </a:schemeClr>
        </a:solidFill>
        <a:ln w="12700" cap="flat" cmpd="sng" algn="ctr">
          <a:solidFill>
            <a:schemeClr val="accent2">
              <a:hueOff val="7378406"/>
              <a:satOff val="-35025"/>
              <a:lumOff val="1747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927567" y="957325"/>
        <a:ext cx="725847" cy="725847"/>
      </dsp:txXfrm>
    </dsp:sp>
    <dsp:sp modelId="{DE65689A-95EE-4AC0-BBA3-3B9AA79BF177}">
      <dsp:nvSpPr>
        <dsp:cNvPr id="0" name=""/>
        <dsp:cNvSpPr/>
      </dsp:nvSpPr>
      <dsp:spPr>
        <a:xfrm>
          <a:off x="8068463" y="3886435"/>
          <a:ext cx="2444055" cy="72"/>
        </a:xfrm>
        <a:prstGeom prst="rect">
          <a:avLst/>
        </a:prstGeom>
        <a:solidFill>
          <a:schemeClr val="accent2">
            <a:hueOff val="8608140"/>
            <a:satOff val="-40862"/>
            <a:lumOff val="20391"/>
            <a:alphaOff val="0"/>
          </a:schemeClr>
        </a:solidFill>
        <a:ln w="12700" cap="flat" cmpd="sng" algn="ctr">
          <a:solidFill>
            <a:schemeClr val="accent2">
              <a:hueOff val="8608140"/>
              <a:satOff val="-40862"/>
              <a:lumOff val="2039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4F6F4C9E-8248-497C-AFE7-A6E21308310B}" type="datetimeFigureOut">
              <a:rPr lang="en-US" smtClean="0"/>
              <a:t>8/13/2020</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0B4F5C1D-F4F7-4437-B400-D2684398A60C}" type="slidenum">
              <a:rPr lang="en-US" smtClean="0"/>
              <a:t>‹#›</a:t>
            </a:fld>
            <a:endParaRPr lang="en-US"/>
          </a:p>
        </p:txBody>
      </p:sp>
    </p:spTree>
    <p:extLst>
      <p:ext uri="{BB962C8B-B14F-4D97-AF65-F5344CB8AC3E}">
        <p14:creationId xmlns:p14="http://schemas.microsoft.com/office/powerpoint/2010/main" val="1948682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spu.edu/administration/office-of-student-life/handbook/behavioral-community-expectations/university-policies"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spu.edu/administration/office-of-student-life/handbook/behavioral-community-expectations/university-polici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4F5C1D-F4F7-4437-B400-D2684398A60C}" type="slidenum">
              <a:rPr lang="en-US" smtClean="0"/>
              <a:t>1</a:t>
            </a:fld>
            <a:endParaRPr lang="en-US"/>
          </a:p>
        </p:txBody>
      </p:sp>
    </p:spTree>
    <p:extLst>
      <p:ext uri="{BB962C8B-B14F-4D97-AF65-F5344CB8AC3E}">
        <p14:creationId xmlns:p14="http://schemas.microsoft.com/office/powerpoint/2010/main" val="2195156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 </a:t>
            </a:r>
            <a:r>
              <a:rPr lang="en-US">
                <a:hlinkClick r:id="rId3"/>
              </a:rPr>
              <a:t>https://spu.edu/administration/office-of-student-life/handbook/behavioral-community-expectations/university-policies</a:t>
            </a:r>
            <a:endParaRPr lang="en-US"/>
          </a:p>
        </p:txBody>
      </p:sp>
      <p:sp>
        <p:nvSpPr>
          <p:cNvPr id="4" name="Slide Number Placeholder 3"/>
          <p:cNvSpPr>
            <a:spLocks noGrp="1"/>
          </p:cNvSpPr>
          <p:nvPr>
            <p:ph type="sldNum" sz="quarter" idx="5"/>
          </p:nvPr>
        </p:nvSpPr>
        <p:spPr/>
        <p:txBody>
          <a:bodyPr/>
          <a:lstStyle/>
          <a:p>
            <a:fld id="{4D3F6304-34AD-45CE-85F0-3DCF439A453C}" type="slidenum">
              <a:rPr lang="en-US" smtClean="0"/>
              <a:t>3</a:t>
            </a:fld>
            <a:endParaRPr lang="en-US"/>
          </a:p>
        </p:txBody>
      </p:sp>
    </p:spTree>
    <p:extLst>
      <p:ext uri="{BB962C8B-B14F-4D97-AF65-F5344CB8AC3E}">
        <p14:creationId xmlns:p14="http://schemas.microsoft.com/office/powerpoint/2010/main" val="3897325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76B36F7-189F-4BFE-974E-28B000812EC5}" type="slidenum">
              <a:rPr lang="en-US" smtClean="0"/>
              <a:t>4</a:t>
            </a:fld>
            <a:endParaRPr lang="en-US"/>
          </a:p>
        </p:txBody>
      </p:sp>
    </p:spTree>
    <p:extLst>
      <p:ext uri="{BB962C8B-B14F-4D97-AF65-F5344CB8AC3E}">
        <p14:creationId xmlns:p14="http://schemas.microsoft.com/office/powerpoint/2010/main" val="2889414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 </a:t>
            </a:r>
            <a:r>
              <a:rPr lang="en-US">
                <a:hlinkClick r:id="rId3"/>
              </a:rPr>
              <a:t>https://spu.edu/administration/office-of-student-life/handbook/behavioral-community-expectations/university-policies</a:t>
            </a:r>
            <a:endParaRPr lang="en-US"/>
          </a:p>
        </p:txBody>
      </p:sp>
      <p:sp>
        <p:nvSpPr>
          <p:cNvPr id="4" name="Slide Number Placeholder 3"/>
          <p:cNvSpPr>
            <a:spLocks noGrp="1"/>
          </p:cNvSpPr>
          <p:nvPr>
            <p:ph type="sldNum" sz="quarter" idx="5"/>
          </p:nvPr>
        </p:nvSpPr>
        <p:spPr/>
        <p:txBody>
          <a:bodyPr/>
          <a:lstStyle/>
          <a:p>
            <a:fld id="{4D3F6304-34AD-45CE-85F0-3DCF439A453C}" type="slidenum">
              <a:rPr lang="en-US" smtClean="0"/>
              <a:t>5</a:t>
            </a:fld>
            <a:endParaRPr lang="en-US"/>
          </a:p>
        </p:txBody>
      </p:sp>
    </p:spTree>
    <p:extLst>
      <p:ext uri="{BB962C8B-B14F-4D97-AF65-F5344CB8AC3E}">
        <p14:creationId xmlns:p14="http://schemas.microsoft.com/office/powerpoint/2010/main" val="417014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24"/>
              </a:spcAft>
            </a:pPr>
            <a:r>
              <a:rPr lang="en-US" sz="1900" dirty="0">
                <a:latin typeface="Calibri" panose="020F0502020204030204" pitchFamily="34" charset="0"/>
                <a:ea typeface="Calibri" panose="020F0502020204030204" pitchFamily="34" charset="0"/>
                <a:cs typeface="Times New Roman" panose="02020603050405020304" pitchFamily="18" charset="0"/>
              </a:rPr>
              <a:t>Today is more about how to import the template</a:t>
            </a:r>
          </a:p>
          <a:p>
            <a:pPr>
              <a:lnSpc>
                <a:spcPct val="107000"/>
              </a:lnSpc>
              <a:spcAft>
                <a:spcPts val="824"/>
              </a:spcAft>
            </a:pPr>
            <a:r>
              <a:rPr lang="en-US" sz="1900" dirty="0">
                <a:latin typeface="Calibri" panose="020F0502020204030204" pitchFamily="34" charset="0"/>
                <a:ea typeface="Calibri" panose="020F0502020204030204" pitchFamily="34" charset="0"/>
                <a:cs typeface="Times New Roman" panose="02020603050405020304" pitchFamily="18" charset="0"/>
              </a:rPr>
              <a:t>But want to explain a little bit about the why behind the what before we get started.</a:t>
            </a:r>
          </a:p>
          <a:p>
            <a:pPr>
              <a:lnSpc>
                <a:spcPct val="107000"/>
              </a:lnSpc>
              <a:spcAft>
                <a:spcPts val="824"/>
              </a:spcAft>
            </a:pPr>
            <a:r>
              <a:rPr lang="en-US" sz="1900" dirty="0">
                <a:latin typeface="Calibri" panose="020F0502020204030204" pitchFamily="34" charset="0"/>
                <a:ea typeface="Calibri" panose="020F0502020204030204" pitchFamily="34" charset="0"/>
                <a:cs typeface="Times New Roman" panose="02020603050405020304" pitchFamily="18" charset="0"/>
              </a:rPr>
              <a:t>So let’s answer the question, Why use a template?</a:t>
            </a:r>
          </a:p>
          <a:p>
            <a:pPr>
              <a:lnSpc>
                <a:spcPct val="107000"/>
              </a:lnSpc>
              <a:spcAft>
                <a:spcPts val="824"/>
              </a:spcAft>
            </a:pPr>
            <a:r>
              <a:rPr lang="en-US" sz="1900" dirty="0">
                <a:latin typeface="Calibri" panose="020F0502020204030204" pitchFamily="34" charset="0"/>
                <a:ea typeface="Calibri" panose="020F0502020204030204" pitchFamily="34" charset="0"/>
                <a:cs typeface="Times New Roman" panose="02020603050405020304" pitchFamily="18" charset="0"/>
              </a:rPr>
              <a:t>Feel free to type in the chat why you think you would use the remote teaching template…</a:t>
            </a:r>
          </a:p>
          <a:p>
            <a:pPr>
              <a:lnSpc>
                <a:spcPct val="107000"/>
              </a:lnSpc>
              <a:spcAft>
                <a:spcPts val="824"/>
              </a:spcAft>
            </a:pPr>
            <a:endParaRPr lang="en-US" sz="19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24"/>
              </a:spcAft>
            </a:pPr>
            <a:r>
              <a:rPr lang="en-US" sz="1900" dirty="0">
                <a:latin typeface="Calibri" panose="020F0502020204030204" pitchFamily="34" charset="0"/>
                <a:ea typeface="Calibri" panose="020F0502020204030204" pitchFamily="34" charset="0"/>
                <a:cs typeface="Times New Roman" panose="02020603050405020304" pitchFamily="18" charset="0"/>
              </a:rPr>
              <a:t>Remote Teaching Template</a:t>
            </a:r>
          </a:p>
          <a:p>
            <a:pPr>
              <a:lnSpc>
                <a:spcPct val="107000"/>
              </a:lnSpc>
              <a:spcAft>
                <a:spcPts val="824"/>
              </a:spcAft>
            </a:pPr>
            <a:r>
              <a:rPr lang="en-US" sz="1900" dirty="0">
                <a:latin typeface="Calibri" panose="020F0502020204030204" pitchFamily="34" charset="0"/>
                <a:ea typeface="Calibri" panose="020F0502020204030204" pitchFamily="34" charset="0"/>
                <a:cs typeface="Times New Roman" panose="02020603050405020304" pitchFamily="18" charset="0"/>
              </a:rPr>
              <a:t>All about good design – instructional design</a:t>
            </a:r>
          </a:p>
          <a:p>
            <a:pPr>
              <a:lnSpc>
                <a:spcPct val="107000"/>
              </a:lnSpc>
              <a:spcAft>
                <a:spcPts val="824"/>
              </a:spcAft>
            </a:pPr>
            <a:endParaRPr lang="en-US" sz="19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24"/>
              </a:spcAft>
            </a:pPr>
            <a:r>
              <a:rPr lang="en-US" sz="1900" dirty="0">
                <a:latin typeface="Calibri" panose="020F0502020204030204" pitchFamily="34" charset="0"/>
                <a:ea typeface="Calibri" panose="020F0502020204030204" pitchFamily="34" charset="0"/>
                <a:cs typeface="Times New Roman" panose="02020603050405020304" pitchFamily="18" charset="0"/>
              </a:rPr>
              <a:t>The remote teaching template is a framework </a:t>
            </a:r>
            <a:r>
              <a:rPr lang="en-US" sz="1900" dirty="0" err="1">
                <a:latin typeface="Calibri" panose="020F0502020204030204" pitchFamily="34" charset="0"/>
                <a:ea typeface="Calibri" panose="020F0502020204030204" pitchFamily="34" charset="0"/>
                <a:cs typeface="Times New Roman" panose="02020603050405020304" pitchFamily="18" charset="0"/>
              </a:rPr>
              <a:t>Etm</a:t>
            </a:r>
            <a:r>
              <a:rPr lang="en-US" sz="1900" dirty="0">
                <a:latin typeface="Calibri" panose="020F0502020204030204" pitchFamily="34" charset="0"/>
                <a:ea typeface="Calibri" panose="020F0502020204030204" pitchFamily="34" charset="0"/>
                <a:cs typeface="Times New Roman" panose="02020603050405020304" pitchFamily="18" charset="0"/>
              </a:rPr>
              <a:t> has provided for you to enter in the pieces or learning objects for your course</a:t>
            </a:r>
          </a:p>
          <a:p>
            <a:pPr>
              <a:lnSpc>
                <a:spcPct val="107000"/>
              </a:lnSpc>
              <a:spcAft>
                <a:spcPts val="824"/>
              </a:spcAft>
            </a:pPr>
            <a:r>
              <a:rPr lang="en-US" sz="1900" dirty="0">
                <a:latin typeface="Calibri" panose="020F0502020204030204" pitchFamily="34" charset="0"/>
                <a:ea typeface="Calibri" panose="020F0502020204030204" pitchFamily="34" charset="0"/>
                <a:cs typeface="Times New Roman" panose="02020603050405020304" pitchFamily="18" charset="0"/>
              </a:rPr>
              <a:t>But in that framework</a:t>
            </a:r>
          </a:p>
          <a:p>
            <a:pPr>
              <a:lnSpc>
                <a:spcPct val="107000"/>
              </a:lnSpc>
              <a:spcAft>
                <a:spcPts val="824"/>
              </a:spcAft>
            </a:pPr>
            <a:r>
              <a:rPr lang="en-US" sz="1900" dirty="0">
                <a:latin typeface="Calibri" panose="020F0502020204030204" pitchFamily="34" charset="0"/>
                <a:ea typeface="Calibri" panose="020F0502020204030204" pitchFamily="34" charset="0"/>
                <a:cs typeface="Times New Roman" panose="02020603050405020304" pitchFamily="18" charset="0"/>
              </a:rPr>
              <a:t>A place to add your voice, to add context to why you have the piece there. </a:t>
            </a:r>
          </a:p>
          <a:p>
            <a:pPr>
              <a:lnSpc>
                <a:spcPct val="107000"/>
              </a:lnSpc>
              <a:spcAft>
                <a:spcPts val="824"/>
              </a:spcAft>
            </a:pPr>
            <a:r>
              <a:rPr lang="en-US" sz="1900" dirty="0">
                <a:latin typeface="Calibri" panose="020F0502020204030204" pitchFamily="34" charset="0"/>
                <a:ea typeface="Calibri" panose="020F0502020204030204" pitchFamily="34" charset="0"/>
                <a:cs typeface="Times New Roman" panose="02020603050405020304" pitchFamily="18" charset="0"/>
              </a:rPr>
              <a:t>For example,</a:t>
            </a:r>
          </a:p>
          <a:p>
            <a:pPr>
              <a:lnSpc>
                <a:spcPct val="107000"/>
              </a:lnSpc>
              <a:spcAft>
                <a:spcPts val="824"/>
              </a:spcAft>
            </a:pPr>
            <a:r>
              <a:rPr lang="en-US" sz="1900" dirty="0">
                <a:latin typeface="Calibri" panose="020F0502020204030204" pitchFamily="34" charset="0"/>
                <a:ea typeface="Calibri" panose="020F0502020204030204" pitchFamily="34" charset="0"/>
                <a:cs typeface="Times New Roman" panose="02020603050405020304" pitchFamily="18" charset="0"/>
              </a:rPr>
              <a:t>In Learning Materials</a:t>
            </a:r>
          </a:p>
          <a:p>
            <a:pPr>
              <a:lnSpc>
                <a:spcPct val="107000"/>
              </a:lnSpc>
              <a:spcAft>
                <a:spcPts val="824"/>
              </a:spcAft>
            </a:pPr>
            <a:r>
              <a:rPr lang="en-US" sz="1900" dirty="0">
                <a:latin typeface="Calibri" panose="020F0502020204030204" pitchFamily="34" charset="0"/>
                <a:ea typeface="Calibri" panose="020F0502020204030204" pitchFamily="34" charset="0"/>
                <a:cs typeface="Times New Roman" panose="02020603050405020304" pitchFamily="18" charset="0"/>
              </a:rPr>
              <a:t>You may include a few short lecture videos about using data in a spreadsheet. </a:t>
            </a:r>
          </a:p>
          <a:p>
            <a:pPr>
              <a:lnSpc>
                <a:spcPct val="107000"/>
              </a:lnSpc>
              <a:spcAft>
                <a:spcPts val="824"/>
              </a:spcAft>
            </a:pPr>
            <a:r>
              <a:rPr lang="en-US" sz="1900" dirty="0">
                <a:latin typeface="Calibri" panose="020F0502020204030204" pitchFamily="34" charset="0"/>
                <a:ea typeface="Calibri" panose="020F0502020204030204" pitchFamily="34" charset="0"/>
                <a:cs typeface="Times New Roman" panose="02020603050405020304" pitchFamily="18" charset="0"/>
              </a:rPr>
              <a:t>Instead of just including the links to the videos, before each one, write a sentence or two explaining what the student should be listening for in the video. All of the skills students learn before reading an article or a book, you are doing the same thing for watching a video.</a:t>
            </a:r>
          </a:p>
          <a:p>
            <a:pPr>
              <a:lnSpc>
                <a:spcPct val="107000"/>
              </a:lnSpc>
              <a:spcAft>
                <a:spcPts val="824"/>
              </a:spcAft>
            </a:pPr>
            <a:r>
              <a:rPr lang="en-US" sz="1900" dirty="0">
                <a:latin typeface="Calibri" panose="020F0502020204030204" pitchFamily="34" charset="0"/>
                <a:ea typeface="Calibri" panose="020F0502020204030204" pitchFamily="34" charset="0"/>
                <a:cs typeface="Times New Roman" panose="02020603050405020304" pitchFamily="18" charset="0"/>
              </a:rPr>
              <a:t>If you have a link to an article that you want students to read, give them some context about why you chose the article or introduce them to the key points BEFORE they start reading. </a:t>
            </a:r>
          </a:p>
          <a:p>
            <a:r>
              <a:rPr lang="en-US" sz="1900" dirty="0">
                <a:latin typeface="Calibri" panose="020F0502020204030204" pitchFamily="34" charset="0"/>
                <a:ea typeface="Calibri" panose="020F0502020204030204" pitchFamily="34" charset="0"/>
                <a:cs typeface="Times New Roman" panose="02020603050405020304" pitchFamily="18" charset="0"/>
              </a:rPr>
              <a:t>You are doing a couple of things here --- activating prior knowledge, but also helping learners provide connections with what is to come.</a:t>
            </a:r>
          </a:p>
          <a:p>
            <a:endParaRPr lang="en-US" dirty="0"/>
          </a:p>
        </p:txBody>
      </p:sp>
      <p:sp>
        <p:nvSpPr>
          <p:cNvPr id="4" name="Slide Number Placeholder 3"/>
          <p:cNvSpPr>
            <a:spLocks noGrp="1"/>
          </p:cNvSpPr>
          <p:nvPr>
            <p:ph type="sldNum" sz="quarter" idx="5"/>
          </p:nvPr>
        </p:nvSpPr>
        <p:spPr/>
        <p:txBody>
          <a:bodyPr/>
          <a:lstStyle/>
          <a:p>
            <a:fld id="{0B4F5C1D-F4F7-4437-B400-D2684398A60C}" type="slidenum">
              <a:rPr lang="en-US" smtClean="0"/>
              <a:t>6</a:t>
            </a:fld>
            <a:endParaRPr lang="en-US"/>
          </a:p>
        </p:txBody>
      </p:sp>
    </p:spTree>
    <p:extLst>
      <p:ext uri="{BB962C8B-B14F-4D97-AF65-F5344CB8AC3E}">
        <p14:creationId xmlns:p14="http://schemas.microsoft.com/office/powerpoint/2010/main" val="967449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Framework: Support you as you teach online – provides the structure, you need to add the learning elements, home page about your course, overview &amp; Summary for each week, learning materials, assignments &amp; rubrics, discussion boards</a:t>
            </a:r>
          </a:p>
          <a:p>
            <a:endParaRPr lang="en-US" dirty="0"/>
          </a:p>
          <a:p>
            <a:r>
              <a:rPr lang="en-US" dirty="0"/>
              <a:t>Organizational Tool: Not a long list of links to scroll through</a:t>
            </a:r>
          </a:p>
          <a:p>
            <a:r>
              <a:rPr lang="en-US" dirty="0"/>
              <a:t>Organize learning materials in central place</a:t>
            </a:r>
          </a:p>
          <a:p>
            <a:r>
              <a:rPr lang="en-US" dirty="0"/>
              <a:t>Easy for students to find</a:t>
            </a:r>
          </a:p>
          <a:p>
            <a:r>
              <a:rPr lang="en-US" dirty="0"/>
              <a:t>Also so they know where to find in other courses</a:t>
            </a:r>
          </a:p>
          <a:p>
            <a:r>
              <a:rPr lang="en-US" dirty="0"/>
              <a:t>Reduces their cognitive load</a:t>
            </a:r>
          </a:p>
          <a:p>
            <a:r>
              <a:rPr lang="en-US" dirty="0"/>
              <a:t>Website, multiple points of access</a:t>
            </a:r>
          </a:p>
          <a:p>
            <a:endParaRPr lang="en-US" dirty="0"/>
          </a:p>
          <a:p>
            <a:r>
              <a:rPr lang="en-US" dirty="0"/>
              <a:t>Visual Design “gift”- Helpful buttons, banner images (can be replaced if desired –Dom can help if needed – not take the entire page for scrolling purposes, </a:t>
            </a:r>
          </a:p>
          <a:p>
            <a:endParaRPr lang="en-US" dirty="0"/>
          </a:p>
          <a:p>
            <a:r>
              <a:rPr lang="en-US" dirty="0"/>
              <a:t>Adjustable – to meet your needs as an instructor section not use can be deleted; In Vice Provost Price’s Principles of Student Engagement email she discusses the parts that she recommends including the overview for each week, assignments submission and grading/feedback.</a:t>
            </a:r>
          </a:p>
          <a:p>
            <a:endParaRPr lang="en-US" dirty="0"/>
          </a:p>
          <a:p>
            <a:r>
              <a:rPr lang="en-US" dirty="0"/>
              <a:t>What it isn’t</a:t>
            </a:r>
          </a:p>
          <a:p>
            <a:r>
              <a:rPr lang="en-US" dirty="0"/>
              <a:t>Random Elements – Karen will elaborate more on this, but the template has been designed on purpose, based on effective instructional design principles</a:t>
            </a:r>
          </a:p>
          <a:p>
            <a:r>
              <a:rPr lang="en-US" dirty="0"/>
              <a:t>Overview, summary </a:t>
            </a:r>
          </a:p>
          <a:p>
            <a:r>
              <a:rPr lang="en-US" dirty="0"/>
              <a:t>Good elements for teaching and supporting learning</a:t>
            </a:r>
          </a:p>
          <a:p>
            <a:endParaRPr lang="en-US" dirty="0"/>
          </a:p>
          <a:p>
            <a:r>
              <a:rPr lang="en-US" dirty="0"/>
              <a:t>Complete Course: it is a framework, not your learning objects. You need to include videos, text to explain them or concepts, Your voice needs to be in the course </a:t>
            </a:r>
          </a:p>
          <a:p>
            <a:r>
              <a:rPr lang="en-US" dirty="0"/>
              <a:t>Back to my building example, we are sharing the frame of the house,  you need to add the sheetrock, paint and fixtures for the finished product.</a:t>
            </a:r>
          </a:p>
          <a:p>
            <a:endParaRPr lang="en-US" dirty="0"/>
          </a:p>
          <a:p>
            <a:r>
              <a:rPr lang="en-US" dirty="0"/>
              <a:t>Automatic: template not all done, you will need to go back to course to give feedback to students, answer questions in discussion boards,  Not a slow cooker where you can start it and come back to dinner already made for you </a:t>
            </a:r>
            <a:r>
              <a:rPr lang="en-US" dirty="0">
                <a:sym typeface="Wingdings" panose="05000000000000000000" pitchFamily="2" charset="2"/>
              </a:rPr>
              <a:t> -- need to be in the course. It is not an automatic course design.</a:t>
            </a:r>
          </a:p>
          <a:p>
            <a:endParaRPr lang="en-US" dirty="0">
              <a:sym typeface="Wingdings" panose="05000000000000000000" pitchFamily="2" charset="2"/>
            </a:endParaRPr>
          </a:p>
          <a:p>
            <a:r>
              <a:rPr lang="en-US" dirty="0">
                <a:sym typeface="Wingdings" panose="05000000000000000000" pitchFamily="2" charset="2"/>
              </a:rPr>
              <a:t>Difficult to import: why we are here today! Show you how easy it can be to import and have it ready to add your learning materials and provide great learning experiences for students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5"/>
          </p:nvPr>
        </p:nvSpPr>
        <p:spPr/>
        <p:txBody>
          <a:bodyPr/>
          <a:lstStyle/>
          <a:p>
            <a:fld id="{0B4F5C1D-F4F7-4437-B400-D2684398A60C}" type="slidenum">
              <a:rPr lang="en-US" smtClean="0"/>
              <a:t>7</a:t>
            </a:fld>
            <a:endParaRPr lang="en-US"/>
          </a:p>
        </p:txBody>
      </p:sp>
    </p:spTree>
    <p:extLst>
      <p:ext uri="{BB962C8B-B14F-4D97-AF65-F5344CB8AC3E}">
        <p14:creationId xmlns:p14="http://schemas.microsoft.com/office/powerpoint/2010/main" val="3446545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B4F5C1D-F4F7-4437-B400-D2684398A60C}" type="slidenum">
              <a:rPr lang="en-US" smtClean="0"/>
              <a:t>8</a:t>
            </a:fld>
            <a:endParaRPr lang="en-US"/>
          </a:p>
        </p:txBody>
      </p:sp>
    </p:spTree>
    <p:extLst>
      <p:ext uri="{BB962C8B-B14F-4D97-AF65-F5344CB8AC3E}">
        <p14:creationId xmlns:p14="http://schemas.microsoft.com/office/powerpoint/2010/main" val="18231314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64F36-F747-D347-B4ED-6C47DCDF53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F8A3B2-D9E0-5E42-8541-C8A0280D22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1696A76-84D5-2440-896E-4B019719ADCC}"/>
              </a:ext>
            </a:extLst>
          </p:cNvPr>
          <p:cNvSpPr>
            <a:spLocks noGrp="1"/>
          </p:cNvSpPr>
          <p:nvPr>
            <p:ph type="dt" sz="half" idx="10"/>
          </p:nvPr>
        </p:nvSpPr>
        <p:spPr/>
        <p:txBody>
          <a:bodyPr/>
          <a:lstStyle/>
          <a:p>
            <a:r>
              <a:rPr lang="en-US"/>
              <a:t>8/6/2020</a:t>
            </a:r>
          </a:p>
        </p:txBody>
      </p:sp>
      <p:sp>
        <p:nvSpPr>
          <p:cNvPr id="5" name="Footer Placeholder 4">
            <a:extLst>
              <a:ext uri="{FF2B5EF4-FFF2-40B4-BE49-F238E27FC236}">
                <a16:creationId xmlns:a16="http://schemas.microsoft.com/office/drawing/2014/main" id="{6EDF2156-77B7-8C41-B4F4-1CEF71862CA3}"/>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13E81F84-5638-084C-8DA4-89806F98AEBE}"/>
              </a:ext>
            </a:extLst>
          </p:cNvPr>
          <p:cNvSpPr>
            <a:spLocks noGrp="1"/>
          </p:cNvSpPr>
          <p:nvPr>
            <p:ph type="sldNum" sz="quarter" idx="12"/>
          </p:nvPr>
        </p:nvSpPr>
        <p:spPr/>
        <p:txBody>
          <a:bodyPr/>
          <a:lstStyle/>
          <a:p>
            <a:fld id="{B65ACDB8-4ED2-7041-81C5-52BA8840BDB0}" type="slidenum">
              <a:rPr lang="en-US" smtClean="0"/>
              <a:t>‹#›</a:t>
            </a:fld>
            <a:endParaRPr lang="en-US"/>
          </a:p>
        </p:txBody>
      </p:sp>
      <p:pic>
        <p:nvPicPr>
          <p:cNvPr id="7" name="Picture 6">
            <a:extLst>
              <a:ext uri="{FF2B5EF4-FFF2-40B4-BE49-F238E27FC236}">
                <a16:creationId xmlns:a16="http://schemas.microsoft.com/office/drawing/2014/main" id="{1D97CB62-3027-A74C-B02E-B6A75075468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50767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47F3F-8DB7-F648-9DF5-02BE8D861977}"/>
              </a:ext>
            </a:extLst>
          </p:cNvPr>
          <p:cNvSpPr>
            <a:spLocks noGrp="1"/>
          </p:cNvSpPr>
          <p:nvPr>
            <p:ph type="title"/>
          </p:nvPr>
        </p:nvSpPr>
        <p:spPr/>
        <p:txBody>
          <a:bodyPr/>
          <a:lstStyle>
            <a:lvl1pPr>
              <a:defRPr>
                <a:solidFill>
                  <a:srgbClr val="444550"/>
                </a:solidFill>
                <a:latin typeface="Century Gothic" panose="020B0502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13D62F35-8A17-6548-BE16-95CB49485208}"/>
              </a:ext>
            </a:extLst>
          </p:cNvPr>
          <p:cNvSpPr>
            <a:spLocks noGrp="1"/>
          </p:cNvSpPr>
          <p:nvPr>
            <p:ph idx="1"/>
          </p:nvPr>
        </p:nvSpPr>
        <p:spPr/>
        <p:txBody>
          <a:bodyPr/>
          <a:lstStyle>
            <a:lvl1pPr>
              <a:defRPr>
                <a:solidFill>
                  <a:srgbClr val="444550"/>
                </a:solidFill>
                <a:latin typeface="Century Gothic" panose="020B0502020202020204" pitchFamily="34" charset="0"/>
              </a:defRPr>
            </a:lvl1pPr>
            <a:lvl2pPr>
              <a:defRPr>
                <a:solidFill>
                  <a:schemeClr val="accent1"/>
                </a:solidFill>
                <a:latin typeface="Century Gothic" panose="020B0502020202020204" pitchFamily="34" charset="0"/>
              </a:defRPr>
            </a:lvl2pPr>
            <a:lvl3pPr>
              <a:defRPr>
                <a:solidFill>
                  <a:schemeClr val="accent2"/>
                </a:solidFill>
                <a:latin typeface="Century Gothic" panose="020B0502020202020204" pitchFamily="34" charset="0"/>
              </a:defRPr>
            </a:lvl3pPr>
            <a:lvl4pPr>
              <a:defRPr>
                <a:solidFill>
                  <a:schemeClr val="accent3"/>
                </a:solidFill>
                <a:latin typeface="Century Gothic" panose="020B0502020202020204" pitchFamily="34" charset="0"/>
              </a:defRPr>
            </a:lvl4pPr>
            <a:lvl5pPr>
              <a:defRPr>
                <a:solidFill>
                  <a:schemeClr val="accent5"/>
                </a:solidFill>
                <a:latin typeface="Century Gothic" panose="020B0502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84B757-B16E-6C4A-B01F-045808B0A2C5}"/>
              </a:ext>
            </a:extLst>
          </p:cNvPr>
          <p:cNvSpPr>
            <a:spLocks noGrp="1"/>
          </p:cNvSpPr>
          <p:nvPr>
            <p:ph type="dt" sz="half" idx="10"/>
          </p:nvPr>
        </p:nvSpPr>
        <p:spPr/>
        <p:txBody>
          <a:bodyPr/>
          <a:lstStyle>
            <a:lvl1pPr>
              <a:defRPr>
                <a:latin typeface="Century Gothic" panose="020B0502020202020204" pitchFamily="34" charset="0"/>
              </a:defRPr>
            </a:lvl1pPr>
          </a:lstStyle>
          <a:p>
            <a:r>
              <a:rPr lang="en-US"/>
              <a:t>8/6/2020</a:t>
            </a:r>
          </a:p>
        </p:txBody>
      </p:sp>
      <p:sp>
        <p:nvSpPr>
          <p:cNvPr id="5" name="Footer Placeholder 4">
            <a:extLst>
              <a:ext uri="{FF2B5EF4-FFF2-40B4-BE49-F238E27FC236}">
                <a16:creationId xmlns:a16="http://schemas.microsoft.com/office/drawing/2014/main" id="{25A3EB65-D254-EB49-B495-D7CED0DFEE5B}"/>
              </a:ext>
            </a:extLst>
          </p:cNvPr>
          <p:cNvSpPr>
            <a:spLocks noGrp="1"/>
          </p:cNvSpPr>
          <p:nvPr>
            <p:ph type="ftr" sz="quarter" idx="11"/>
          </p:nvPr>
        </p:nvSpPr>
        <p:spPr/>
        <p:txBody>
          <a:bodyPr/>
          <a:lstStyle>
            <a:lvl1pPr>
              <a:defRPr>
                <a:latin typeface="Century Gothic" panose="020B0502020202020204" pitchFamily="34" charset="0"/>
              </a:defRPr>
            </a:lvl1pPr>
          </a:lstStyle>
          <a:p>
            <a:r>
              <a:rPr lang="en-US"/>
              <a:t>ETM</a:t>
            </a:r>
          </a:p>
        </p:txBody>
      </p:sp>
      <p:sp>
        <p:nvSpPr>
          <p:cNvPr id="6" name="Slide Number Placeholder 5">
            <a:extLst>
              <a:ext uri="{FF2B5EF4-FFF2-40B4-BE49-F238E27FC236}">
                <a16:creationId xmlns:a16="http://schemas.microsoft.com/office/drawing/2014/main" id="{44F1A045-5051-4247-989C-894A7636FE7C}"/>
              </a:ext>
            </a:extLst>
          </p:cNvPr>
          <p:cNvSpPr>
            <a:spLocks noGrp="1"/>
          </p:cNvSpPr>
          <p:nvPr>
            <p:ph type="sldNum" sz="quarter" idx="12"/>
          </p:nvPr>
        </p:nvSpPr>
        <p:spPr/>
        <p:txBody>
          <a:bodyPr/>
          <a:lstStyle>
            <a:lvl1pPr>
              <a:defRPr>
                <a:latin typeface="Century Gothic" panose="020B0502020202020204" pitchFamily="34" charset="0"/>
              </a:defRPr>
            </a:lvl1pPr>
          </a:lstStyle>
          <a:p>
            <a:fld id="{B65ACDB8-4ED2-7041-81C5-52BA8840BDB0}" type="slidenum">
              <a:rPr lang="en-US" smtClean="0"/>
              <a:pPr/>
              <a:t>‹#›</a:t>
            </a:fld>
            <a:endParaRPr lang="en-US"/>
          </a:p>
        </p:txBody>
      </p:sp>
      <p:sp>
        <p:nvSpPr>
          <p:cNvPr id="9" name="Rectangle 8">
            <a:extLst>
              <a:ext uri="{FF2B5EF4-FFF2-40B4-BE49-F238E27FC236}">
                <a16:creationId xmlns:a16="http://schemas.microsoft.com/office/drawing/2014/main" id="{2004FE7B-AD07-D94C-9F85-13D967031A6D}"/>
              </a:ext>
            </a:extLst>
          </p:cNvPr>
          <p:cNvSpPr/>
          <p:nvPr userDrawn="1"/>
        </p:nvSpPr>
        <p:spPr>
          <a:xfrm>
            <a:off x="0" y="5414963"/>
            <a:ext cx="12192000" cy="14430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pic>
        <p:nvPicPr>
          <p:cNvPr id="8" name="Picture 7">
            <a:extLst>
              <a:ext uri="{FF2B5EF4-FFF2-40B4-BE49-F238E27FC236}">
                <a16:creationId xmlns:a16="http://schemas.microsoft.com/office/drawing/2014/main" id="{DA15BF88-CB9A-C347-875B-795857955C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94050" y="5610228"/>
            <a:ext cx="5803900" cy="939800"/>
          </a:xfrm>
          <a:prstGeom prst="rect">
            <a:avLst/>
          </a:prstGeom>
        </p:spPr>
      </p:pic>
    </p:spTree>
    <p:extLst>
      <p:ext uri="{BB962C8B-B14F-4D97-AF65-F5344CB8AC3E}">
        <p14:creationId xmlns:p14="http://schemas.microsoft.com/office/powerpoint/2010/main" val="4199807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E3F83-FC1E-3641-AC15-73B37C9CB2EA}"/>
              </a:ext>
            </a:extLst>
          </p:cNvPr>
          <p:cNvSpPr>
            <a:spLocks noGrp="1"/>
          </p:cNvSpPr>
          <p:nvPr>
            <p:ph type="title"/>
          </p:nvPr>
        </p:nvSpPr>
        <p:spPr>
          <a:xfrm>
            <a:off x="831850" y="1709738"/>
            <a:ext cx="10515600" cy="2852737"/>
          </a:xfrm>
        </p:spPr>
        <p:txBody>
          <a:bodyPr anchor="b"/>
          <a:lstStyle>
            <a:lvl1pPr>
              <a:defRPr sz="6000">
                <a:solidFill>
                  <a:srgbClr val="444550"/>
                </a:solidFill>
              </a:defRPr>
            </a:lvl1pPr>
          </a:lstStyle>
          <a:p>
            <a:r>
              <a:rPr lang="en-US"/>
              <a:t>Click to edit Master title style</a:t>
            </a:r>
          </a:p>
        </p:txBody>
      </p:sp>
      <p:sp>
        <p:nvSpPr>
          <p:cNvPr id="3" name="Text Placeholder 2">
            <a:extLst>
              <a:ext uri="{FF2B5EF4-FFF2-40B4-BE49-F238E27FC236}">
                <a16:creationId xmlns:a16="http://schemas.microsoft.com/office/drawing/2014/main" id="{C3341C2E-04F8-ED4E-8207-9C4CB2F1FD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73EA4-50C3-7340-B610-7FD0ABFE710F}"/>
              </a:ext>
            </a:extLst>
          </p:cNvPr>
          <p:cNvSpPr>
            <a:spLocks noGrp="1"/>
          </p:cNvSpPr>
          <p:nvPr>
            <p:ph type="dt" sz="half" idx="10"/>
          </p:nvPr>
        </p:nvSpPr>
        <p:spPr/>
        <p:txBody>
          <a:bodyPr/>
          <a:lstStyle/>
          <a:p>
            <a:r>
              <a:rPr lang="en-US"/>
              <a:t>8/6/2020</a:t>
            </a:r>
          </a:p>
        </p:txBody>
      </p:sp>
      <p:sp>
        <p:nvSpPr>
          <p:cNvPr id="5" name="Footer Placeholder 4">
            <a:extLst>
              <a:ext uri="{FF2B5EF4-FFF2-40B4-BE49-F238E27FC236}">
                <a16:creationId xmlns:a16="http://schemas.microsoft.com/office/drawing/2014/main" id="{EE74B773-C09F-9C43-B53F-D41C8B969E2F}"/>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632BA108-AD2A-C147-9A85-28ED3532F164}"/>
              </a:ext>
            </a:extLst>
          </p:cNvPr>
          <p:cNvSpPr>
            <a:spLocks noGrp="1"/>
          </p:cNvSpPr>
          <p:nvPr>
            <p:ph type="sldNum" sz="quarter" idx="12"/>
          </p:nvPr>
        </p:nvSpPr>
        <p:spPr/>
        <p:txBody>
          <a:bodyPr/>
          <a:lstStyle/>
          <a:p>
            <a:fld id="{B65ACDB8-4ED2-7041-81C5-52BA8840BDB0}" type="slidenum">
              <a:rPr lang="en-US" smtClean="0"/>
              <a:t>‹#›</a:t>
            </a:fld>
            <a:endParaRPr lang="en-US"/>
          </a:p>
        </p:txBody>
      </p:sp>
    </p:spTree>
    <p:extLst>
      <p:ext uri="{BB962C8B-B14F-4D97-AF65-F5344CB8AC3E}">
        <p14:creationId xmlns:p14="http://schemas.microsoft.com/office/powerpoint/2010/main" val="218773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569C9-FBF6-1C42-A502-6D6085CE9D1E}"/>
              </a:ext>
            </a:extLst>
          </p:cNvPr>
          <p:cNvSpPr>
            <a:spLocks noGrp="1"/>
          </p:cNvSpPr>
          <p:nvPr>
            <p:ph type="title"/>
          </p:nvPr>
        </p:nvSpPr>
        <p:spPr/>
        <p:txBody>
          <a:bodyPr/>
          <a:lstStyle>
            <a:lvl1pPr>
              <a:defRPr>
                <a:solidFill>
                  <a:srgbClr val="444550"/>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909727D-D4E7-4443-82D3-07B4245C64C0}"/>
              </a:ext>
            </a:extLst>
          </p:cNvPr>
          <p:cNvSpPr>
            <a:spLocks noGrp="1"/>
          </p:cNvSpPr>
          <p:nvPr>
            <p:ph sz="half" idx="1"/>
          </p:nvPr>
        </p:nvSpPr>
        <p:spPr>
          <a:xfrm>
            <a:off x="838200" y="1825625"/>
            <a:ext cx="5181600" cy="4351338"/>
          </a:xfrm>
        </p:spPr>
        <p:txBody>
          <a:bodyPr/>
          <a:lstStyle>
            <a:lvl1pPr>
              <a:defRPr>
                <a:solidFill>
                  <a:srgbClr val="444550"/>
                </a:solidFill>
              </a:defRPr>
            </a:lvl1pPr>
            <a:lvl2pPr>
              <a:defRPr>
                <a:solidFill>
                  <a:schemeClr val="accent1"/>
                </a:solidFill>
              </a:defRPr>
            </a:lvl2pPr>
            <a:lvl3pPr>
              <a:defRPr>
                <a:solidFill>
                  <a:schemeClr val="accent2"/>
                </a:solidFill>
              </a:defRPr>
            </a:lvl3pPr>
            <a:lvl4pPr>
              <a:defRPr>
                <a:solidFill>
                  <a:schemeClr val="accent3"/>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257326-8E0A-8945-B441-7B34AA4B2892}"/>
              </a:ext>
            </a:extLst>
          </p:cNvPr>
          <p:cNvSpPr>
            <a:spLocks noGrp="1"/>
          </p:cNvSpPr>
          <p:nvPr>
            <p:ph sz="half" idx="2"/>
          </p:nvPr>
        </p:nvSpPr>
        <p:spPr>
          <a:xfrm>
            <a:off x="6172200" y="1825625"/>
            <a:ext cx="5181600" cy="4351338"/>
          </a:xfrm>
        </p:spPr>
        <p:txBody>
          <a:bodyPr/>
          <a:lstStyle>
            <a:lvl1pPr>
              <a:defRPr>
                <a:solidFill>
                  <a:srgbClr val="444550"/>
                </a:solidFill>
              </a:defRPr>
            </a:lvl1pPr>
            <a:lvl2pPr>
              <a:defRPr>
                <a:solidFill>
                  <a:schemeClr val="tx2"/>
                </a:solidFill>
              </a:defRPr>
            </a:lvl2pPr>
            <a:lvl3pPr>
              <a:defRPr>
                <a:solidFill>
                  <a:schemeClr val="accent2"/>
                </a:solidFill>
              </a:defRPr>
            </a:lvl3pPr>
            <a:lvl4pPr>
              <a:defRPr>
                <a:solidFill>
                  <a:schemeClr val="accent3"/>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62B4703-EA05-2B45-A93A-4445157A3E62}"/>
              </a:ext>
            </a:extLst>
          </p:cNvPr>
          <p:cNvSpPr>
            <a:spLocks noGrp="1"/>
          </p:cNvSpPr>
          <p:nvPr>
            <p:ph type="dt" sz="half" idx="10"/>
          </p:nvPr>
        </p:nvSpPr>
        <p:spPr/>
        <p:txBody>
          <a:bodyPr/>
          <a:lstStyle>
            <a:lvl1pPr>
              <a:defRPr>
                <a:solidFill>
                  <a:srgbClr val="444550"/>
                </a:solidFill>
              </a:defRPr>
            </a:lvl1pPr>
          </a:lstStyle>
          <a:p>
            <a:r>
              <a:rPr lang="en-US"/>
              <a:t>8/6/2020</a:t>
            </a:r>
          </a:p>
        </p:txBody>
      </p:sp>
      <p:sp>
        <p:nvSpPr>
          <p:cNvPr id="6" name="Footer Placeholder 5">
            <a:extLst>
              <a:ext uri="{FF2B5EF4-FFF2-40B4-BE49-F238E27FC236}">
                <a16:creationId xmlns:a16="http://schemas.microsoft.com/office/drawing/2014/main" id="{E4DAD5F5-680F-9742-9151-3E9A25F0473C}"/>
              </a:ext>
            </a:extLst>
          </p:cNvPr>
          <p:cNvSpPr>
            <a:spLocks noGrp="1"/>
          </p:cNvSpPr>
          <p:nvPr>
            <p:ph type="ftr" sz="quarter" idx="11"/>
          </p:nvPr>
        </p:nvSpPr>
        <p:spPr/>
        <p:txBody>
          <a:bodyPr/>
          <a:lstStyle>
            <a:lvl1pPr>
              <a:defRPr>
                <a:solidFill>
                  <a:srgbClr val="444550"/>
                </a:solidFill>
              </a:defRPr>
            </a:lvl1pPr>
          </a:lstStyle>
          <a:p>
            <a:r>
              <a:rPr lang="en-US"/>
              <a:t>ETM</a:t>
            </a:r>
          </a:p>
        </p:txBody>
      </p:sp>
      <p:sp>
        <p:nvSpPr>
          <p:cNvPr id="7" name="Slide Number Placeholder 6">
            <a:extLst>
              <a:ext uri="{FF2B5EF4-FFF2-40B4-BE49-F238E27FC236}">
                <a16:creationId xmlns:a16="http://schemas.microsoft.com/office/drawing/2014/main" id="{D8C6C9AD-6381-B749-9CA7-9F6BD3FFB9B9}"/>
              </a:ext>
            </a:extLst>
          </p:cNvPr>
          <p:cNvSpPr>
            <a:spLocks noGrp="1"/>
          </p:cNvSpPr>
          <p:nvPr>
            <p:ph type="sldNum" sz="quarter" idx="12"/>
          </p:nvPr>
        </p:nvSpPr>
        <p:spPr/>
        <p:txBody>
          <a:bodyPr/>
          <a:lstStyle>
            <a:lvl1pPr>
              <a:defRPr>
                <a:solidFill>
                  <a:srgbClr val="444550"/>
                </a:solidFill>
              </a:defRPr>
            </a:lvl1pPr>
          </a:lstStyle>
          <a:p>
            <a:fld id="{B65ACDB8-4ED2-7041-81C5-52BA8840BDB0}" type="slidenum">
              <a:rPr lang="en-US" smtClean="0"/>
              <a:pPr/>
              <a:t>‹#›</a:t>
            </a:fld>
            <a:endParaRPr lang="en-US"/>
          </a:p>
        </p:txBody>
      </p:sp>
    </p:spTree>
    <p:extLst>
      <p:ext uri="{BB962C8B-B14F-4D97-AF65-F5344CB8AC3E}">
        <p14:creationId xmlns:p14="http://schemas.microsoft.com/office/powerpoint/2010/main" val="1541356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88852-6C28-7D4E-A5AE-E5AACAFCD433}"/>
              </a:ext>
            </a:extLst>
          </p:cNvPr>
          <p:cNvSpPr>
            <a:spLocks noGrp="1"/>
          </p:cNvSpPr>
          <p:nvPr>
            <p:ph type="title"/>
          </p:nvPr>
        </p:nvSpPr>
        <p:spPr>
          <a:xfrm>
            <a:off x="839788" y="365125"/>
            <a:ext cx="10515600" cy="1325563"/>
          </a:xfrm>
        </p:spPr>
        <p:txBody>
          <a:bodyPr/>
          <a:lstStyle>
            <a:lvl1pPr>
              <a:defRPr>
                <a:solidFill>
                  <a:srgbClr val="444550"/>
                </a:solidFill>
              </a:defRPr>
            </a:lvl1pPr>
          </a:lstStyle>
          <a:p>
            <a:r>
              <a:rPr lang="en-US"/>
              <a:t>Click to edit Master title style</a:t>
            </a:r>
          </a:p>
        </p:txBody>
      </p:sp>
      <p:sp>
        <p:nvSpPr>
          <p:cNvPr id="3" name="Text Placeholder 2">
            <a:extLst>
              <a:ext uri="{FF2B5EF4-FFF2-40B4-BE49-F238E27FC236}">
                <a16:creationId xmlns:a16="http://schemas.microsoft.com/office/drawing/2014/main" id="{40ED351D-B349-2C41-9251-E34ACD4851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6F6BD1-62B1-EB48-84B9-98FD6D7FCD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B6AC9D-778E-7A43-A2CC-26740C4F68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2BF173-904B-0B4F-941E-3EEB994C37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C4DB85-19E6-0E46-871B-AAA43E9632B0}"/>
              </a:ext>
            </a:extLst>
          </p:cNvPr>
          <p:cNvSpPr>
            <a:spLocks noGrp="1"/>
          </p:cNvSpPr>
          <p:nvPr>
            <p:ph type="dt" sz="half" idx="10"/>
          </p:nvPr>
        </p:nvSpPr>
        <p:spPr/>
        <p:txBody>
          <a:bodyPr/>
          <a:lstStyle/>
          <a:p>
            <a:r>
              <a:rPr lang="en-US"/>
              <a:t>8/6/2020</a:t>
            </a:r>
          </a:p>
        </p:txBody>
      </p:sp>
      <p:sp>
        <p:nvSpPr>
          <p:cNvPr id="8" name="Footer Placeholder 7">
            <a:extLst>
              <a:ext uri="{FF2B5EF4-FFF2-40B4-BE49-F238E27FC236}">
                <a16:creationId xmlns:a16="http://schemas.microsoft.com/office/drawing/2014/main" id="{43733AE0-3082-354B-B273-595ADA9425B2}"/>
              </a:ext>
            </a:extLst>
          </p:cNvPr>
          <p:cNvSpPr>
            <a:spLocks noGrp="1"/>
          </p:cNvSpPr>
          <p:nvPr>
            <p:ph type="ftr" sz="quarter" idx="11"/>
          </p:nvPr>
        </p:nvSpPr>
        <p:spPr/>
        <p:txBody>
          <a:bodyPr/>
          <a:lstStyle/>
          <a:p>
            <a:r>
              <a:rPr lang="en-US"/>
              <a:t>ETM</a:t>
            </a:r>
          </a:p>
        </p:txBody>
      </p:sp>
      <p:sp>
        <p:nvSpPr>
          <p:cNvPr id="9" name="Slide Number Placeholder 8">
            <a:extLst>
              <a:ext uri="{FF2B5EF4-FFF2-40B4-BE49-F238E27FC236}">
                <a16:creationId xmlns:a16="http://schemas.microsoft.com/office/drawing/2014/main" id="{8465A90E-4783-AC49-B685-C5D970FD7B7E}"/>
              </a:ext>
            </a:extLst>
          </p:cNvPr>
          <p:cNvSpPr>
            <a:spLocks noGrp="1"/>
          </p:cNvSpPr>
          <p:nvPr>
            <p:ph type="sldNum" sz="quarter" idx="12"/>
          </p:nvPr>
        </p:nvSpPr>
        <p:spPr/>
        <p:txBody>
          <a:bodyPr/>
          <a:lstStyle/>
          <a:p>
            <a:fld id="{B65ACDB8-4ED2-7041-81C5-52BA8840BDB0}" type="slidenum">
              <a:rPr lang="en-US" smtClean="0"/>
              <a:t>‹#›</a:t>
            </a:fld>
            <a:endParaRPr lang="en-US"/>
          </a:p>
        </p:txBody>
      </p:sp>
    </p:spTree>
    <p:extLst>
      <p:ext uri="{BB962C8B-B14F-4D97-AF65-F5344CB8AC3E}">
        <p14:creationId xmlns:p14="http://schemas.microsoft.com/office/powerpoint/2010/main" val="2118305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117EF-3B9C-5A48-85D3-45017082CD36}"/>
              </a:ext>
            </a:extLst>
          </p:cNvPr>
          <p:cNvSpPr>
            <a:spLocks noGrp="1"/>
          </p:cNvSpPr>
          <p:nvPr>
            <p:ph type="title"/>
          </p:nvPr>
        </p:nvSpPr>
        <p:spPr/>
        <p:txBody>
          <a:bodyPr/>
          <a:lstStyle>
            <a:lvl1pPr>
              <a:defRPr>
                <a:solidFill>
                  <a:srgbClr val="444550"/>
                </a:solidFill>
              </a:defRPr>
            </a:lvl1pPr>
          </a:lstStyle>
          <a:p>
            <a:r>
              <a:rPr lang="en-US"/>
              <a:t>Click to edit Master title style</a:t>
            </a:r>
          </a:p>
        </p:txBody>
      </p:sp>
      <p:sp>
        <p:nvSpPr>
          <p:cNvPr id="3" name="Date Placeholder 2">
            <a:extLst>
              <a:ext uri="{FF2B5EF4-FFF2-40B4-BE49-F238E27FC236}">
                <a16:creationId xmlns:a16="http://schemas.microsoft.com/office/drawing/2014/main" id="{B248FCAF-E3C8-1D46-86F7-9D5CFFF2DA27}"/>
              </a:ext>
            </a:extLst>
          </p:cNvPr>
          <p:cNvSpPr>
            <a:spLocks noGrp="1"/>
          </p:cNvSpPr>
          <p:nvPr>
            <p:ph type="dt" sz="half" idx="10"/>
          </p:nvPr>
        </p:nvSpPr>
        <p:spPr/>
        <p:txBody>
          <a:bodyPr/>
          <a:lstStyle/>
          <a:p>
            <a:r>
              <a:rPr lang="en-US"/>
              <a:t>8/6/2020</a:t>
            </a:r>
          </a:p>
        </p:txBody>
      </p:sp>
      <p:sp>
        <p:nvSpPr>
          <p:cNvPr id="4" name="Footer Placeholder 3">
            <a:extLst>
              <a:ext uri="{FF2B5EF4-FFF2-40B4-BE49-F238E27FC236}">
                <a16:creationId xmlns:a16="http://schemas.microsoft.com/office/drawing/2014/main" id="{84D7A6EF-AD13-3A4A-A222-A3B41AA6D859}"/>
              </a:ext>
            </a:extLst>
          </p:cNvPr>
          <p:cNvSpPr>
            <a:spLocks noGrp="1"/>
          </p:cNvSpPr>
          <p:nvPr>
            <p:ph type="ftr" sz="quarter" idx="11"/>
          </p:nvPr>
        </p:nvSpPr>
        <p:spPr/>
        <p:txBody>
          <a:bodyPr/>
          <a:lstStyle/>
          <a:p>
            <a:r>
              <a:rPr lang="en-US"/>
              <a:t>ETM</a:t>
            </a:r>
          </a:p>
        </p:txBody>
      </p:sp>
      <p:sp>
        <p:nvSpPr>
          <p:cNvPr id="5" name="Slide Number Placeholder 4">
            <a:extLst>
              <a:ext uri="{FF2B5EF4-FFF2-40B4-BE49-F238E27FC236}">
                <a16:creationId xmlns:a16="http://schemas.microsoft.com/office/drawing/2014/main" id="{A96B106A-AA02-1D4A-A699-BE70F6D313F4}"/>
              </a:ext>
            </a:extLst>
          </p:cNvPr>
          <p:cNvSpPr>
            <a:spLocks noGrp="1"/>
          </p:cNvSpPr>
          <p:nvPr>
            <p:ph type="sldNum" sz="quarter" idx="12"/>
          </p:nvPr>
        </p:nvSpPr>
        <p:spPr/>
        <p:txBody>
          <a:bodyPr/>
          <a:lstStyle/>
          <a:p>
            <a:fld id="{B65ACDB8-4ED2-7041-81C5-52BA8840BDB0}" type="slidenum">
              <a:rPr lang="en-US" smtClean="0"/>
              <a:t>‹#›</a:t>
            </a:fld>
            <a:endParaRPr lang="en-US"/>
          </a:p>
        </p:txBody>
      </p:sp>
      <p:pic>
        <p:nvPicPr>
          <p:cNvPr id="6" name="Picture 5" descr="A picture containing building, clock, door, light&#10;&#10;Description automatically generated">
            <a:extLst>
              <a:ext uri="{FF2B5EF4-FFF2-40B4-BE49-F238E27FC236}">
                <a16:creationId xmlns:a16="http://schemas.microsoft.com/office/drawing/2014/main" id="{C4DDE3C3-69B1-3E4B-A423-793BCC57D145}"/>
              </a:ext>
            </a:extLst>
          </p:cNvPr>
          <p:cNvPicPr>
            <a:picLocks noChangeAspect="1"/>
          </p:cNvPicPr>
          <p:nvPr userDrawn="1"/>
        </p:nvPicPr>
        <p:blipFill>
          <a:blip r:embed="rId2"/>
          <a:stretch>
            <a:fillRect/>
          </a:stretch>
        </p:blipFill>
        <p:spPr>
          <a:xfrm>
            <a:off x="9977678" y="5578475"/>
            <a:ext cx="1742834" cy="777875"/>
          </a:xfrm>
          <a:prstGeom prst="rect">
            <a:avLst/>
          </a:prstGeom>
        </p:spPr>
      </p:pic>
    </p:spTree>
    <p:extLst>
      <p:ext uri="{BB962C8B-B14F-4D97-AF65-F5344CB8AC3E}">
        <p14:creationId xmlns:p14="http://schemas.microsoft.com/office/powerpoint/2010/main" val="311449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B958ED-A48B-6140-AB30-B6420897A0D6}"/>
              </a:ext>
            </a:extLst>
          </p:cNvPr>
          <p:cNvSpPr>
            <a:spLocks noGrp="1"/>
          </p:cNvSpPr>
          <p:nvPr>
            <p:ph type="dt" sz="half" idx="10"/>
          </p:nvPr>
        </p:nvSpPr>
        <p:spPr/>
        <p:txBody>
          <a:bodyPr/>
          <a:lstStyle/>
          <a:p>
            <a:r>
              <a:rPr lang="en-US"/>
              <a:t>8/6/2020</a:t>
            </a:r>
          </a:p>
        </p:txBody>
      </p:sp>
      <p:sp>
        <p:nvSpPr>
          <p:cNvPr id="3" name="Footer Placeholder 2">
            <a:extLst>
              <a:ext uri="{FF2B5EF4-FFF2-40B4-BE49-F238E27FC236}">
                <a16:creationId xmlns:a16="http://schemas.microsoft.com/office/drawing/2014/main" id="{9659C37A-7A82-1643-9C5B-A69E8B9A8EA9}"/>
              </a:ext>
            </a:extLst>
          </p:cNvPr>
          <p:cNvSpPr>
            <a:spLocks noGrp="1"/>
          </p:cNvSpPr>
          <p:nvPr>
            <p:ph type="ftr" sz="quarter" idx="11"/>
          </p:nvPr>
        </p:nvSpPr>
        <p:spPr/>
        <p:txBody>
          <a:bodyPr/>
          <a:lstStyle/>
          <a:p>
            <a:r>
              <a:rPr lang="en-US"/>
              <a:t>ETM</a:t>
            </a:r>
          </a:p>
        </p:txBody>
      </p:sp>
      <p:sp>
        <p:nvSpPr>
          <p:cNvPr id="4" name="Slide Number Placeholder 3">
            <a:extLst>
              <a:ext uri="{FF2B5EF4-FFF2-40B4-BE49-F238E27FC236}">
                <a16:creationId xmlns:a16="http://schemas.microsoft.com/office/drawing/2014/main" id="{89367A56-3F40-224F-A5EB-DC4545BE1D18}"/>
              </a:ext>
            </a:extLst>
          </p:cNvPr>
          <p:cNvSpPr>
            <a:spLocks noGrp="1"/>
          </p:cNvSpPr>
          <p:nvPr>
            <p:ph type="sldNum" sz="quarter" idx="12"/>
          </p:nvPr>
        </p:nvSpPr>
        <p:spPr/>
        <p:txBody>
          <a:bodyPr/>
          <a:lstStyle/>
          <a:p>
            <a:fld id="{B65ACDB8-4ED2-7041-81C5-52BA8840BDB0}" type="slidenum">
              <a:rPr lang="en-US" smtClean="0"/>
              <a:t>‹#›</a:t>
            </a:fld>
            <a:endParaRPr lang="en-US"/>
          </a:p>
        </p:txBody>
      </p:sp>
    </p:spTree>
    <p:extLst>
      <p:ext uri="{BB962C8B-B14F-4D97-AF65-F5344CB8AC3E}">
        <p14:creationId xmlns:p14="http://schemas.microsoft.com/office/powerpoint/2010/main" val="2319031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58E84-A48B-6B4D-A343-8EA064C2B429}"/>
              </a:ext>
            </a:extLst>
          </p:cNvPr>
          <p:cNvSpPr>
            <a:spLocks noGrp="1"/>
          </p:cNvSpPr>
          <p:nvPr>
            <p:ph type="title"/>
          </p:nvPr>
        </p:nvSpPr>
        <p:spPr>
          <a:xfrm>
            <a:off x="839788" y="457200"/>
            <a:ext cx="3932237" cy="1600200"/>
          </a:xfrm>
        </p:spPr>
        <p:txBody>
          <a:bodyPr anchor="b"/>
          <a:lstStyle>
            <a:lvl1pPr>
              <a:defRPr sz="3200">
                <a:solidFill>
                  <a:srgbClr val="444550"/>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B45D50D-63E8-B34C-8048-04F4E65EAF00}"/>
              </a:ext>
            </a:extLst>
          </p:cNvPr>
          <p:cNvSpPr>
            <a:spLocks noGrp="1"/>
          </p:cNvSpPr>
          <p:nvPr>
            <p:ph idx="1"/>
          </p:nvPr>
        </p:nvSpPr>
        <p:spPr>
          <a:xfrm>
            <a:off x="5183188" y="987425"/>
            <a:ext cx="6172200" cy="4873625"/>
          </a:xfrm>
        </p:spPr>
        <p:txBody>
          <a:bodyPr/>
          <a:lstStyle>
            <a:lvl1pPr>
              <a:defRPr sz="3200">
                <a:solidFill>
                  <a:srgbClr val="444550"/>
                </a:solidFill>
              </a:defRPr>
            </a:lvl1pPr>
            <a:lvl2pPr>
              <a:defRPr sz="2800">
                <a:solidFill>
                  <a:schemeClr val="accent1"/>
                </a:solidFill>
              </a:defRPr>
            </a:lvl2pPr>
            <a:lvl3pPr>
              <a:defRPr sz="2400">
                <a:solidFill>
                  <a:schemeClr val="accent2"/>
                </a:solidFill>
              </a:defRPr>
            </a:lvl3pPr>
            <a:lvl4pPr>
              <a:defRPr sz="2000">
                <a:solidFill>
                  <a:schemeClr val="accent3"/>
                </a:solidFill>
              </a:defRPr>
            </a:lvl4pPr>
            <a:lvl5pPr>
              <a:defRPr sz="2000">
                <a:solidFill>
                  <a:schemeClr val="accent5"/>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50EE23-08E8-1144-9DE9-D440E1E3F890}"/>
              </a:ext>
            </a:extLst>
          </p:cNvPr>
          <p:cNvSpPr>
            <a:spLocks noGrp="1"/>
          </p:cNvSpPr>
          <p:nvPr>
            <p:ph type="body" sz="half" idx="2"/>
          </p:nvPr>
        </p:nvSpPr>
        <p:spPr>
          <a:xfrm>
            <a:off x="839788" y="2057400"/>
            <a:ext cx="3932237" cy="3811588"/>
          </a:xfrm>
        </p:spPr>
        <p:txBody>
          <a:bodyPr/>
          <a:lstStyle>
            <a:lvl1pPr marL="0" indent="0">
              <a:buNone/>
              <a:defRPr sz="1600">
                <a:solidFill>
                  <a:srgbClr val="44455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F3EB5A-2A02-F944-B1B4-43CCA5E6A939}"/>
              </a:ext>
            </a:extLst>
          </p:cNvPr>
          <p:cNvSpPr>
            <a:spLocks noGrp="1"/>
          </p:cNvSpPr>
          <p:nvPr>
            <p:ph type="dt" sz="half" idx="10"/>
          </p:nvPr>
        </p:nvSpPr>
        <p:spPr/>
        <p:txBody>
          <a:bodyPr/>
          <a:lstStyle>
            <a:lvl1pPr>
              <a:defRPr>
                <a:solidFill>
                  <a:srgbClr val="444550"/>
                </a:solidFill>
              </a:defRPr>
            </a:lvl1pPr>
          </a:lstStyle>
          <a:p>
            <a:r>
              <a:rPr lang="en-US"/>
              <a:t>8/6/2020</a:t>
            </a:r>
          </a:p>
        </p:txBody>
      </p:sp>
      <p:sp>
        <p:nvSpPr>
          <p:cNvPr id="6" name="Footer Placeholder 5">
            <a:extLst>
              <a:ext uri="{FF2B5EF4-FFF2-40B4-BE49-F238E27FC236}">
                <a16:creationId xmlns:a16="http://schemas.microsoft.com/office/drawing/2014/main" id="{6E4457A7-7326-644A-9B8A-7C4E93E10E31}"/>
              </a:ext>
            </a:extLst>
          </p:cNvPr>
          <p:cNvSpPr>
            <a:spLocks noGrp="1"/>
          </p:cNvSpPr>
          <p:nvPr>
            <p:ph type="ftr" sz="quarter" idx="11"/>
          </p:nvPr>
        </p:nvSpPr>
        <p:spPr/>
        <p:txBody>
          <a:bodyPr/>
          <a:lstStyle>
            <a:lvl1pPr>
              <a:defRPr>
                <a:solidFill>
                  <a:srgbClr val="444550"/>
                </a:solidFill>
              </a:defRPr>
            </a:lvl1pPr>
          </a:lstStyle>
          <a:p>
            <a:r>
              <a:rPr lang="en-US"/>
              <a:t>ETM</a:t>
            </a:r>
          </a:p>
        </p:txBody>
      </p:sp>
      <p:sp>
        <p:nvSpPr>
          <p:cNvPr id="7" name="Slide Number Placeholder 6">
            <a:extLst>
              <a:ext uri="{FF2B5EF4-FFF2-40B4-BE49-F238E27FC236}">
                <a16:creationId xmlns:a16="http://schemas.microsoft.com/office/drawing/2014/main" id="{C920EC1B-E015-9E48-ACB3-E383840F1EA3}"/>
              </a:ext>
            </a:extLst>
          </p:cNvPr>
          <p:cNvSpPr>
            <a:spLocks noGrp="1"/>
          </p:cNvSpPr>
          <p:nvPr>
            <p:ph type="sldNum" sz="quarter" idx="12"/>
          </p:nvPr>
        </p:nvSpPr>
        <p:spPr/>
        <p:txBody>
          <a:bodyPr/>
          <a:lstStyle>
            <a:lvl1pPr>
              <a:defRPr>
                <a:solidFill>
                  <a:srgbClr val="444550"/>
                </a:solidFill>
              </a:defRPr>
            </a:lvl1pPr>
          </a:lstStyle>
          <a:p>
            <a:fld id="{B65ACDB8-4ED2-7041-81C5-52BA8840BDB0}" type="slidenum">
              <a:rPr lang="en-US" smtClean="0"/>
              <a:pPr/>
              <a:t>‹#›</a:t>
            </a:fld>
            <a:endParaRPr lang="en-US"/>
          </a:p>
        </p:txBody>
      </p:sp>
    </p:spTree>
    <p:extLst>
      <p:ext uri="{BB962C8B-B14F-4D97-AF65-F5344CB8AC3E}">
        <p14:creationId xmlns:p14="http://schemas.microsoft.com/office/powerpoint/2010/main" val="1358730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46C0A-7625-D345-B5BF-03250C15BE52}"/>
              </a:ext>
            </a:extLst>
          </p:cNvPr>
          <p:cNvSpPr>
            <a:spLocks noGrp="1"/>
          </p:cNvSpPr>
          <p:nvPr>
            <p:ph type="title"/>
          </p:nvPr>
        </p:nvSpPr>
        <p:spPr>
          <a:xfrm>
            <a:off x="839788" y="457200"/>
            <a:ext cx="3932237" cy="1600200"/>
          </a:xfrm>
        </p:spPr>
        <p:txBody>
          <a:bodyPr anchor="b"/>
          <a:lstStyle>
            <a:lvl1pPr>
              <a:defRPr sz="3200">
                <a:solidFill>
                  <a:srgbClr val="444550"/>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2684C9D9-F2C5-364A-B272-BCE1C1BEBB11}"/>
              </a:ext>
            </a:extLst>
          </p:cNvPr>
          <p:cNvSpPr>
            <a:spLocks noGrp="1"/>
          </p:cNvSpPr>
          <p:nvPr>
            <p:ph type="pic" idx="1"/>
          </p:nvPr>
        </p:nvSpPr>
        <p:spPr>
          <a:xfrm>
            <a:off x="5183188" y="987425"/>
            <a:ext cx="6172200" cy="4873625"/>
          </a:xfrm>
        </p:spPr>
        <p:txBody>
          <a:bodyPr/>
          <a:lstStyle>
            <a:lvl1pPr marL="0" indent="0">
              <a:buNone/>
              <a:defRPr sz="3200">
                <a:solidFill>
                  <a:srgbClr val="44455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6B44287-32C2-2E49-B639-A6B48C87D1FD}"/>
              </a:ext>
            </a:extLst>
          </p:cNvPr>
          <p:cNvSpPr>
            <a:spLocks noGrp="1"/>
          </p:cNvSpPr>
          <p:nvPr>
            <p:ph type="body" sz="half" idx="2"/>
          </p:nvPr>
        </p:nvSpPr>
        <p:spPr>
          <a:xfrm>
            <a:off x="839788" y="2057400"/>
            <a:ext cx="3932237" cy="3811588"/>
          </a:xfrm>
        </p:spPr>
        <p:txBody>
          <a:bodyPr/>
          <a:lstStyle>
            <a:lvl1pPr marL="0" indent="0">
              <a:buNone/>
              <a:defRPr sz="1600">
                <a:solidFill>
                  <a:srgbClr val="44455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543E89-2BF0-3F43-B5D2-C6D7AC355615}"/>
              </a:ext>
            </a:extLst>
          </p:cNvPr>
          <p:cNvSpPr>
            <a:spLocks noGrp="1"/>
          </p:cNvSpPr>
          <p:nvPr>
            <p:ph type="dt" sz="half" idx="10"/>
          </p:nvPr>
        </p:nvSpPr>
        <p:spPr/>
        <p:txBody>
          <a:bodyPr/>
          <a:lstStyle>
            <a:lvl1pPr>
              <a:defRPr>
                <a:solidFill>
                  <a:srgbClr val="444550"/>
                </a:solidFill>
              </a:defRPr>
            </a:lvl1pPr>
          </a:lstStyle>
          <a:p>
            <a:r>
              <a:rPr lang="en-US"/>
              <a:t>8/6/2020</a:t>
            </a:r>
          </a:p>
        </p:txBody>
      </p:sp>
      <p:sp>
        <p:nvSpPr>
          <p:cNvPr id="6" name="Footer Placeholder 5">
            <a:extLst>
              <a:ext uri="{FF2B5EF4-FFF2-40B4-BE49-F238E27FC236}">
                <a16:creationId xmlns:a16="http://schemas.microsoft.com/office/drawing/2014/main" id="{7EC96B9B-AC7D-C840-A01A-5F2D4F024E8D}"/>
              </a:ext>
            </a:extLst>
          </p:cNvPr>
          <p:cNvSpPr>
            <a:spLocks noGrp="1"/>
          </p:cNvSpPr>
          <p:nvPr>
            <p:ph type="ftr" sz="quarter" idx="11"/>
          </p:nvPr>
        </p:nvSpPr>
        <p:spPr/>
        <p:txBody>
          <a:bodyPr/>
          <a:lstStyle>
            <a:lvl1pPr>
              <a:defRPr>
                <a:solidFill>
                  <a:srgbClr val="444550"/>
                </a:solidFill>
              </a:defRPr>
            </a:lvl1pPr>
          </a:lstStyle>
          <a:p>
            <a:r>
              <a:rPr lang="en-US"/>
              <a:t>ETM</a:t>
            </a:r>
          </a:p>
        </p:txBody>
      </p:sp>
      <p:sp>
        <p:nvSpPr>
          <p:cNvPr id="7" name="Slide Number Placeholder 6">
            <a:extLst>
              <a:ext uri="{FF2B5EF4-FFF2-40B4-BE49-F238E27FC236}">
                <a16:creationId xmlns:a16="http://schemas.microsoft.com/office/drawing/2014/main" id="{BDACA33D-87BF-7B4E-9B12-0EDF9B1345D8}"/>
              </a:ext>
            </a:extLst>
          </p:cNvPr>
          <p:cNvSpPr>
            <a:spLocks noGrp="1"/>
          </p:cNvSpPr>
          <p:nvPr>
            <p:ph type="sldNum" sz="quarter" idx="12"/>
          </p:nvPr>
        </p:nvSpPr>
        <p:spPr/>
        <p:txBody>
          <a:bodyPr/>
          <a:lstStyle>
            <a:lvl1pPr>
              <a:defRPr>
                <a:solidFill>
                  <a:srgbClr val="444550"/>
                </a:solidFill>
              </a:defRPr>
            </a:lvl1pPr>
          </a:lstStyle>
          <a:p>
            <a:fld id="{B65ACDB8-4ED2-7041-81C5-52BA8840BDB0}" type="slidenum">
              <a:rPr lang="en-US" smtClean="0"/>
              <a:pPr/>
              <a:t>‹#›</a:t>
            </a:fld>
            <a:endParaRPr lang="en-US"/>
          </a:p>
        </p:txBody>
      </p:sp>
    </p:spTree>
    <p:extLst>
      <p:ext uri="{BB962C8B-B14F-4D97-AF65-F5344CB8AC3E}">
        <p14:creationId xmlns:p14="http://schemas.microsoft.com/office/powerpoint/2010/main" val="2904265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34B0B-FB4A-ED4C-B27E-5A727E95B28F}"/>
              </a:ext>
            </a:extLst>
          </p:cNvPr>
          <p:cNvSpPr>
            <a:spLocks noGrp="1"/>
          </p:cNvSpPr>
          <p:nvPr>
            <p:ph type="title"/>
          </p:nvPr>
        </p:nvSpPr>
        <p:spPr/>
        <p:txBody>
          <a:bodyPr/>
          <a:lstStyle>
            <a:lvl1pPr>
              <a:defRPr>
                <a:solidFill>
                  <a:srgbClr val="444550"/>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FE7CC6F7-90CB-FD42-9242-EC2921B0B174}"/>
              </a:ext>
            </a:extLst>
          </p:cNvPr>
          <p:cNvSpPr>
            <a:spLocks noGrp="1"/>
          </p:cNvSpPr>
          <p:nvPr>
            <p:ph type="body" orient="vert" idx="1"/>
          </p:nvPr>
        </p:nvSpPr>
        <p:spPr/>
        <p:txBody>
          <a:bodyPr vert="eaVert"/>
          <a:lstStyle>
            <a:lvl1pPr>
              <a:defRPr>
                <a:solidFill>
                  <a:srgbClr val="444550"/>
                </a:solidFill>
              </a:defRPr>
            </a:lvl1pPr>
            <a:lvl2pPr>
              <a:defRPr>
                <a:solidFill>
                  <a:schemeClr val="accent1"/>
                </a:solidFill>
              </a:defRPr>
            </a:lvl2pPr>
            <a:lvl3pPr>
              <a:defRPr>
                <a:solidFill>
                  <a:schemeClr val="accent2"/>
                </a:solidFill>
              </a:defRPr>
            </a:lvl3pPr>
            <a:lvl4pPr>
              <a:defRPr>
                <a:solidFill>
                  <a:schemeClr val="accent3"/>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842919-D6E0-544D-916E-8F1A00ABB727}"/>
              </a:ext>
            </a:extLst>
          </p:cNvPr>
          <p:cNvSpPr>
            <a:spLocks noGrp="1"/>
          </p:cNvSpPr>
          <p:nvPr>
            <p:ph type="dt" sz="half" idx="10"/>
          </p:nvPr>
        </p:nvSpPr>
        <p:spPr/>
        <p:txBody>
          <a:bodyPr/>
          <a:lstStyle>
            <a:lvl1pPr>
              <a:defRPr>
                <a:solidFill>
                  <a:srgbClr val="444550"/>
                </a:solidFill>
              </a:defRPr>
            </a:lvl1pPr>
          </a:lstStyle>
          <a:p>
            <a:r>
              <a:rPr lang="en-US"/>
              <a:t>8/6/2020</a:t>
            </a:r>
          </a:p>
        </p:txBody>
      </p:sp>
      <p:sp>
        <p:nvSpPr>
          <p:cNvPr id="5" name="Footer Placeholder 4">
            <a:extLst>
              <a:ext uri="{FF2B5EF4-FFF2-40B4-BE49-F238E27FC236}">
                <a16:creationId xmlns:a16="http://schemas.microsoft.com/office/drawing/2014/main" id="{B94CD058-F2EF-AF4B-A5DA-C26428D2AD8E}"/>
              </a:ext>
            </a:extLst>
          </p:cNvPr>
          <p:cNvSpPr>
            <a:spLocks noGrp="1"/>
          </p:cNvSpPr>
          <p:nvPr>
            <p:ph type="ftr" sz="quarter" idx="11"/>
          </p:nvPr>
        </p:nvSpPr>
        <p:spPr/>
        <p:txBody>
          <a:bodyPr/>
          <a:lstStyle>
            <a:lvl1pPr>
              <a:defRPr>
                <a:solidFill>
                  <a:srgbClr val="444550"/>
                </a:solidFill>
              </a:defRPr>
            </a:lvl1pPr>
          </a:lstStyle>
          <a:p>
            <a:r>
              <a:rPr lang="en-US"/>
              <a:t>ETM</a:t>
            </a:r>
          </a:p>
        </p:txBody>
      </p:sp>
      <p:sp>
        <p:nvSpPr>
          <p:cNvPr id="6" name="Slide Number Placeholder 5">
            <a:extLst>
              <a:ext uri="{FF2B5EF4-FFF2-40B4-BE49-F238E27FC236}">
                <a16:creationId xmlns:a16="http://schemas.microsoft.com/office/drawing/2014/main" id="{D25822DA-2213-DB42-A357-BB8178A2EDD7}"/>
              </a:ext>
            </a:extLst>
          </p:cNvPr>
          <p:cNvSpPr>
            <a:spLocks noGrp="1"/>
          </p:cNvSpPr>
          <p:nvPr>
            <p:ph type="sldNum" sz="quarter" idx="12"/>
          </p:nvPr>
        </p:nvSpPr>
        <p:spPr/>
        <p:txBody>
          <a:bodyPr/>
          <a:lstStyle>
            <a:lvl1pPr>
              <a:defRPr>
                <a:solidFill>
                  <a:srgbClr val="444550"/>
                </a:solidFill>
              </a:defRPr>
            </a:lvl1pPr>
          </a:lstStyle>
          <a:p>
            <a:fld id="{B65ACDB8-4ED2-7041-81C5-52BA8840BDB0}" type="slidenum">
              <a:rPr lang="en-US" smtClean="0"/>
              <a:pPr/>
              <a:t>‹#›</a:t>
            </a:fld>
            <a:endParaRPr lang="en-US"/>
          </a:p>
        </p:txBody>
      </p:sp>
    </p:spTree>
    <p:extLst>
      <p:ext uri="{BB962C8B-B14F-4D97-AF65-F5344CB8AC3E}">
        <p14:creationId xmlns:p14="http://schemas.microsoft.com/office/powerpoint/2010/main" val="2184414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8448AE-8748-054E-A5D5-2AEED5BE7BAB}"/>
              </a:ext>
            </a:extLst>
          </p:cNvPr>
          <p:cNvSpPr>
            <a:spLocks noGrp="1"/>
          </p:cNvSpPr>
          <p:nvPr>
            <p:ph type="title" orient="vert"/>
          </p:nvPr>
        </p:nvSpPr>
        <p:spPr>
          <a:xfrm>
            <a:off x="8724900" y="365125"/>
            <a:ext cx="2628900" cy="5811838"/>
          </a:xfrm>
        </p:spPr>
        <p:txBody>
          <a:bodyPr vert="eaVert"/>
          <a:lstStyle>
            <a:lvl1pPr>
              <a:defRPr>
                <a:solidFill>
                  <a:srgbClr val="444550"/>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5457786E-31B2-2A41-895D-7563BE0B9393}"/>
              </a:ext>
            </a:extLst>
          </p:cNvPr>
          <p:cNvSpPr>
            <a:spLocks noGrp="1"/>
          </p:cNvSpPr>
          <p:nvPr>
            <p:ph type="body" orient="vert" idx="1"/>
          </p:nvPr>
        </p:nvSpPr>
        <p:spPr>
          <a:xfrm>
            <a:off x="838200" y="365125"/>
            <a:ext cx="7734300" cy="5811838"/>
          </a:xfrm>
        </p:spPr>
        <p:txBody>
          <a:bodyPr vert="eaVert"/>
          <a:lstStyle>
            <a:lvl1pPr>
              <a:defRPr>
                <a:solidFill>
                  <a:srgbClr val="444550"/>
                </a:solidFill>
              </a:defRPr>
            </a:lvl1pPr>
            <a:lvl2pPr>
              <a:defRPr>
                <a:solidFill>
                  <a:schemeClr val="accent1"/>
                </a:solidFill>
              </a:defRPr>
            </a:lvl2pPr>
            <a:lvl3pPr>
              <a:defRPr>
                <a:solidFill>
                  <a:schemeClr val="accent2"/>
                </a:solidFill>
              </a:defRPr>
            </a:lvl3pPr>
            <a:lvl4pPr>
              <a:defRPr>
                <a:solidFill>
                  <a:schemeClr val="accent3"/>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3FC2CD-664D-8F40-8DB8-4029A864EB93}"/>
              </a:ext>
            </a:extLst>
          </p:cNvPr>
          <p:cNvSpPr>
            <a:spLocks noGrp="1"/>
          </p:cNvSpPr>
          <p:nvPr>
            <p:ph type="dt" sz="half" idx="10"/>
          </p:nvPr>
        </p:nvSpPr>
        <p:spPr/>
        <p:txBody>
          <a:bodyPr/>
          <a:lstStyle>
            <a:lvl1pPr>
              <a:defRPr>
                <a:solidFill>
                  <a:srgbClr val="444550"/>
                </a:solidFill>
              </a:defRPr>
            </a:lvl1pPr>
          </a:lstStyle>
          <a:p>
            <a:r>
              <a:rPr lang="en-US"/>
              <a:t>8/6/2020</a:t>
            </a:r>
          </a:p>
        </p:txBody>
      </p:sp>
      <p:sp>
        <p:nvSpPr>
          <p:cNvPr id="5" name="Footer Placeholder 4">
            <a:extLst>
              <a:ext uri="{FF2B5EF4-FFF2-40B4-BE49-F238E27FC236}">
                <a16:creationId xmlns:a16="http://schemas.microsoft.com/office/drawing/2014/main" id="{9A286C94-C967-B843-956D-D32C836D2BE2}"/>
              </a:ext>
            </a:extLst>
          </p:cNvPr>
          <p:cNvSpPr>
            <a:spLocks noGrp="1"/>
          </p:cNvSpPr>
          <p:nvPr>
            <p:ph type="ftr" sz="quarter" idx="11"/>
          </p:nvPr>
        </p:nvSpPr>
        <p:spPr/>
        <p:txBody>
          <a:bodyPr/>
          <a:lstStyle>
            <a:lvl1pPr>
              <a:defRPr>
                <a:solidFill>
                  <a:srgbClr val="444550"/>
                </a:solidFill>
              </a:defRPr>
            </a:lvl1pPr>
          </a:lstStyle>
          <a:p>
            <a:r>
              <a:rPr lang="en-US"/>
              <a:t>ETM</a:t>
            </a:r>
          </a:p>
        </p:txBody>
      </p:sp>
      <p:sp>
        <p:nvSpPr>
          <p:cNvPr id="6" name="Slide Number Placeholder 5">
            <a:extLst>
              <a:ext uri="{FF2B5EF4-FFF2-40B4-BE49-F238E27FC236}">
                <a16:creationId xmlns:a16="http://schemas.microsoft.com/office/drawing/2014/main" id="{010873C8-A74A-254A-B193-2DC0AD8AF2ED}"/>
              </a:ext>
            </a:extLst>
          </p:cNvPr>
          <p:cNvSpPr>
            <a:spLocks noGrp="1"/>
          </p:cNvSpPr>
          <p:nvPr>
            <p:ph type="sldNum" sz="quarter" idx="12"/>
          </p:nvPr>
        </p:nvSpPr>
        <p:spPr/>
        <p:txBody>
          <a:bodyPr/>
          <a:lstStyle>
            <a:lvl1pPr>
              <a:defRPr>
                <a:solidFill>
                  <a:srgbClr val="444550"/>
                </a:solidFill>
              </a:defRPr>
            </a:lvl1pPr>
          </a:lstStyle>
          <a:p>
            <a:fld id="{B65ACDB8-4ED2-7041-81C5-52BA8840BDB0}" type="slidenum">
              <a:rPr lang="en-US" smtClean="0"/>
              <a:pPr/>
              <a:t>‹#›</a:t>
            </a:fld>
            <a:endParaRPr lang="en-US"/>
          </a:p>
        </p:txBody>
      </p:sp>
    </p:spTree>
    <p:extLst>
      <p:ext uri="{BB962C8B-B14F-4D97-AF65-F5344CB8AC3E}">
        <p14:creationId xmlns:p14="http://schemas.microsoft.com/office/powerpoint/2010/main" val="2577615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31B390-55A3-A343-9DB4-34E70823AE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346BB6-41BA-2240-BEB7-2F88ED3B4F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BD4C03-E25B-B043-8AE9-331D564901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r>
              <a:rPr lang="en-US"/>
              <a:t>8/6/2020</a:t>
            </a:r>
          </a:p>
        </p:txBody>
      </p:sp>
      <p:sp>
        <p:nvSpPr>
          <p:cNvPr id="5" name="Footer Placeholder 4">
            <a:extLst>
              <a:ext uri="{FF2B5EF4-FFF2-40B4-BE49-F238E27FC236}">
                <a16:creationId xmlns:a16="http://schemas.microsoft.com/office/drawing/2014/main" id="{570925EA-20A2-B642-BF7D-D7DDA9DC47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r>
              <a:rPr lang="en-US"/>
              <a:t>ETM</a:t>
            </a:r>
          </a:p>
        </p:txBody>
      </p:sp>
      <p:sp>
        <p:nvSpPr>
          <p:cNvPr id="6" name="Slide Number Placeholder 5">
            <a:extLst>
              <a:ext uri="{FF2B5EF4-FFF2-40B4-BE49-F238E27FC236}">
                <a16:creationId xmlns:a16="http://schemas.microsoft.com/office/drawing/2014/main" id="{9E4561DD-D960-5644-8B82-506CD9806A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B65ACDB8-4ED2-7041-81C5-52BA8840BDB0}" type="slidenum">
              <a:rPr lang="en-US" smtClean="0"/>
              <a:pPr/>
              <a:t>‹#›</a:t>
            </a:fld>
            <a:endParaRPr lang="en-US"/>
          </a:p>
        </p:txBody>
      </p:sp>
    </p:spTree>
    <p:extLst>
      <p:ext uri="{BB962C8B-B14F-4D97-AF65-F5344CB8AC3E}">
        <p14:creationId xmlns:p14="http://schemas.microsoft.com/office/powerpoint/2010/main" val="24611272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5"/>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4.jpeg"/><Relationship Id="rId7" Type="http://schemas.openxmlformats.org/officeDocument/2006/relationships/hyperlink" Target="mailto:beardend@spu.edu"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mailto:kpark@spu.edu" TargetMode="External"/><Relationship Id="rId5" Type="http://schemas.openxmlformats.org/officeDocument/2006/relationships/hyperlink" Target="mailto:rjr@spu.edu" TargetMode="Externa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hyperlink" Target="https://creativecommons.org/licenses/by/3.0/" TargetMode="External"/><Relationship Id="rId4" Type="http://schemas.openxmlformats.org/officeDocument/2006/relationships/hyperlink" Target="https://www.flickr.com/photos/86639298@N02/10086999433/"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FB26F48-A636-074E-89BE-B8CD791B8BF8}"/>
              </a:ext>
            </a:extLst>
          </p:cNvPr>
          <p:cNvSpPr>
            <a:spLocks noGrp="1"/>
          </p:cNvSpPr>
          <p:nvPr>
            <p:ph type="subTitle" idx="1"/>
          </p:nvPr>
        </p:nvSpPr>
        <p:spPr/>
        <p:txBody>
          <a:bodyPr>
            <a:normAutofit/>
          </a:bodyPr>
          <a:lstStyle/>
          <a:p>
            <a:r>
              <a:rPr lang="en-US" sz="4400" dirty="0">
                <a:solidFill>
                  <a:schemeClr val="bg1"/>
                </a:solidFill>
                <a:latin typeface="Century Gothic" panose="020B0502020202020204" pitchFamily="34" charset="0"/>
              </a:rPr>
              <a:t>Importing and Adapting </a:t>
            </a:r>
          </a:p>
          <a:p>
            <a:r>
              <a:rPr lang="en-US" sz="4400" dirty="0">
                <a:solidFill>
                  <a:schemeClr val="bg1"/>
                </a:solidFill>
                <a:latin typeface="Century Gothic" panose="020B0502020202020204" pitchFamily="34" charset="0"/>
              </a:rPr>
              <a:t>the Remote Teaching Template</a:t>
            </a:r>
          </a:p>
        </p:txBody>
      </p:sp>
      <p:sp>
        <p:nvSpPr>
          <p:cNvPr id="2" name="Date Placeholder 1">
            <a:extLst>
              <a:ext uri="{FF2B5EF4-FFF2-40B4-BE49-F238E27FC236}">
                <a16:creationId xmlns:a16="http://schemas.microsoft.com/office/drawing/2014/main" id="{DA01B318-8D43-4B20-9C4C-0434188792EC}"/>
              </a:ext>
            </a:extLst>
          </p:cNvPr>
          <p:cNvSpPr>
            <a:spLocks noGrp="1"/>
          </p:cNvSpPr>
          <p:nvPr>
            <p:ph type="dt" sz="half" idx="10"/>
          </p:nvPr>
        </p:nvSpPr>
        <p:spPr/>
        <p:txBody>
          <a:bodyPr/>
          <a:lstStyle/>
          <a:p>
            <a:r>
              <a:rPr lang="en-US"/>
              <a:t>8/6/2020</a:t>
            </a:r>
          </a:p>
        </p:txBody>
      </p:sp>
      <p:sp>
        <p:nvSpPr>
          <p:cNvPr id="4" name="Footer Placeholder 3">
            <a:extLst>
              <a:ext uri="{FF2B5EF4-FFF2-40B4-BE49-F238E27FC236}">
                <a16:creationId xmlns:a16="http://schemas.microsoft.com/office/drawing/2014/main" id="{D3914F6E-9C9E-4D15-A13E-1D025AEB216E}"/>
              </a:ext>
            </a:extLst>
          </p:cNvPr>
          <p:cNvSpPr>
            <a:spLocks noGrp="1"/>
          </p:cNvSpPr>
          <p:nvPr>
            <p:ph type="ftr" sz="quarter" idx="11"/>
          </p:nvPr>
        </p:nvSpPr>
        <p:spPr/>
        <p:txBody>
          <a:bodyPr/>
          <a:lstStyle/>
          <a:p>
            <a:r>
              <a:rPr lang="en-US"/>
              <a:t>ETM</a:t>
            </a:r>
          </a:p>
        </p:txBody>
      </p:sp>
      <p:sp>
        <p:nvSpPr>
          <p:cNvPr id="5" name="Slide Number Placeholder 4">
            <a:extLst>
              <a:ext uri="{FF2B5EF4-FFF2-40B4-BE49-F238E27FC236}">
                <a16:creationId xmlns:a16="http://schemas.microsoft.com/office/drawing/2014/main" id="{FF0EF202-96C5-4EF3-AF35-30DBEF76879F}"/>
              </a:ext>
            </a:extLst>
          </p:cNvPr>
          <p:cNvSpPr>
            <a:spLocks noGrp="1"/>
          </p:cNvSpPr>
          <p:nvPr>
            <p:ph type="sldNum" sz="quarter" idx="12"/>
          </p:nvPr>
        </p:nvSpPr>
        <p:spPr/>
        <p:txBody>
          <a:bodyPr/>
          <a:lstStyle/>
          <a:p>
            <a:fld id="{B65ACDB8-4ED2-7041-81C5-52BA8840BDB0}" type="slidenum">
              <a:rPr lang="en-US" smtClean="0"/>
              <a:t>1</a:t>
            </a:fld>
            <a:endParaRPr lang="en-US"/>
          </a:p>
        </p:txBody>
      </p:sp>
    </p:spTree>
    <p:extLst>
      <p:ext uri="{BB962C8B-B14F-4D97-AF65-F5344CB8AC3E}">
        <p14:creationId xmlns:p14="http://schemas.microsoft.com/office/powerpoint/2010/main" val="1132043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a:t>Educational Technology &amp; Media</a:t>
            </a:r>
          </a:p>
        </p:txBody>
      </p:sp>
      <p:sp>
        <p:nvSpPr>
          <p:cNvPr id="52" name="Content Placeholder 2"/>
          <p:cNvSpPr>
            <a:spLocks noGrp="1"/>
          </p:cNvSpPr>
          <p:nvPr>
            <p:ph idx="1"/>
          </p:nvPr>
        </p:nvSpPr>
        <p:spPr>
          <a:xfrm>
            <a:off x="609600" y="1600206"/>
            <a:ext cx="10972800" cy="3461322"/>
          </a:xfrm>
        </p:spPr>
        <p:txBody>
          <a:bodyPr anchor="ctr">
            <a:normAutofit/>
          </a:bodyPr>
          <a:lstStyle/>
          <a:p>
            <a:r>
              <a:rPr lang="en-US" sz="2000"/>
              <a:t>We work with instructors by supporting technology and creating custom media for teaching and learning.</a:t>
            </a:r>
            <a:br>
              <a:rPr lang="en-US" sz="2000"/>
            </a:br>
            <a:endParaRPr lang="en-US" sz="2000"/>
          </a:p>
          <a:p>
            <a:r>
              <a:rPr lang="en-US" sz="2000"/>
              <a:t>We provide how-to support, documentation, consultations, workshops, and pedagogical advice about online and blended learning.  </a:t>
            </a:r>
            <a:br>
              <a:rPr lang="en-US" sz="2000"/>
            </a:br>
            <a:endParaRPr lang="en-US" sz="2000"/>
          </a:p>
          <a:p>
            <a:r>
              <a:rPr lang="en-US" sz="2000"/>
              <a:t>We’re here to collaborate with instructors to develop the learning experiences you want to create with your students.</a:t>
            </a:r>
          </a:p>
          <a:p>
            <a:endParaRPr lang="en-US" sz="2000"/>
          </a:p>
        </p:txBody>
      </p:sp>
      <p:sp>
        <p:nvSpPr>
          <p:cNvPr id="4" name="Date Placeholder 3"/>
          <p:cNvSpPr>
            <a:spLocks noGrp="1"/>
          </p:cNvSpPr>
          <p:nvPr>
            <p:ph type="dt" sz="half" idx="10"/>
          </p:nvPr>
        </p:nvSpPr>
        <p:spPr/>
        <p:txBody>
          <a:bodyPr>
            <a:normAutofit/>
          </a:bodyPr>
          <a:lstStyle/>
          <a:p>
            <a:pPr>
              <a:spcAft>
                <a:spcPts val="600"/>
              </a:spcAft>
            </a:pPr>
            <a:r>
              <a:rPr lang="en-US">
                <a:solidFill>
                  <a:schemeClr val="tx1">
                    <a:lumMod val="50000"/>
                    <a:lumOff val="50000"/>
                  </a:schemeClr>
                </a:solidFill>
              </a:rPr>
              <a:t>8/6/2020</a:t>
            </a:r>
          </a:p>
        </p:txBody>
      </p:sp>
      <p:sp>
        <p:nvSpPr>
          <p:cNvPr id="5" name="Footer Placeholder 4"/>
          <p:cNvSpPr>
            <a:spLocks noGrp="1"/>
          </p:cNvSpPr>
          <p:nvPr>
            <p:ph type="ftr" sz="quarter" idx="11"/>
          </p:nvPr>
        </p:nvSpPr>
        <p:spPr/>
        <p:txBody>
          <a:bodyPr>
            <a:normAutofit/>
          </a:bodyPr>
          <a:lstStyle/>
          <a:p>
            <a:pPr algn="l">
              <a:spcAft>
                <a:spcPts val="600"/>
              </a:spcAft>
            </a:pPr>
            <a:r>
              <a:rPr lang="en-US">
                <a:solidFill>
                  <a:schemeClr val="tx1">
                    <a:lumMod val="50000"/>
                    <a:lumOff val="50000"/>
                  </a:schemeClr>
                </a:solidFill>
              </a:rPr>
              <a:t>ETM</a:t>
            </a:r>
          </a:p>
        </p:txBody>
      </p:sp>
      <p:sp>
        <p:nvSpPr>
          <p:cNvPr id="6" name="Slide Number Placeholder 5"/>
          <p:cNvSpPr>
            <a:spLocks noGrp="1"/>
          </p:cNvSpPr>
          <p:nvPr>
            <p:ph type="sldNum" sz="quarter" idx="12"/>
          </p:nvPr>
        </p:nvSpPr>
        <p:spPr/>
        <p:txBody>
          <a:bodyPr>
            <a:normAutofit/>
          </a:bodyPr>
          <a:lstStyle/>
          <a:p>
            <a:pPr>
              <a:spcAft>
                <a:spcPts val="600"/>
              </a:spcAft>
            </a:pPr>
            <a:fld id="{B65ACDB8-4ED2-7041-81C5-52BA8840BDB0}" type="slidenum">
              <a:rPr lang="en-US">
                <a:solidFill>
                  <a:schemeClr val="tx1">
                    <a:lumMod val="50000"/>
                    <a:lumOff val="50000"/>
                  </a:schemeClr>
                </a:solidFill>
              </a:rPr>
              <a:pPr>
                <a:spcAft>
                  <a:spcPts val="600"/>
                </a:spcAft>
              </a:pPr>
              <a:t>2</a:t>
            </a:fld>
            <a:endParaRPr lang="en-US">
              <a:solidFill>
                <a:schemeClr val="tx1">
                  <a:lumMod val="50000"/>
                  <a:lumOff val="50000"/>
                </a:schemeClr>
              </a:solidFill>
            </a:endParaRPr>
          </a:p>
        </p:txBody>
      </p:sp>
    </p:spTree>
    <p:extLst>
      <p:ext uri="{BB962C8B-B14F-4D97-AF65-F5344CB8AC3E}">
        <p14:creationId xmlns:p14="http://schemas.microsoft.com/office/powerpoint/2010/main" val="1799078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58D8F3-2859-4A9D-95B3-458CADB2CFC1}"/>
              </a:ext>
            </a:extLst>
          </p:cNvPr>
          <p:cNvSpPr>
            <a:spLocks noGrp="1"/>
          </p:cNvSpPr>
          <p:nvPr>
            <p:ph type="title"/>
          </p:nvPr>
        </p:nvSpPr>
        <p:spPr/>
        <p:txBody>
          <a:bodyPr>
            <a:normAutofit/>
          </a:bodyPr>
          <a:lstStyle/>
          <a:p>
            <a:r>
              <a:rPr lang="en-US" sz="4000"/>
              <a:t>Notice of Intent to Record</a:t>
            </a:r>
          </a:p>
        </p:txBody>
      </p:sp>
      <p:sp>
        <p:nvSpPr>
          <p:cNvPr id="5" name="Content Placeholder 4">
            <a:extLst>
              <a:ext uri="{FF2B5EF4-FFF2-40B4-BE49-F238E27FC236}">
                <a16:creationId xmlns:a16="http://schemas.microsoft.com/office/drawing/2014/main" id="{DDB5F08B-76B2-4FEE-892B-B6F227D02B53}"/>
              </a:ext>
            </a:extLst>
          </p:cNvPr>
          <p:cNvSpPr>
            <a:spLocks noGrp="1"/>
          </p:cNvSpPr>
          <p:nvPr>
            <p:ph idx="1"/>
          </p:nvPr>
        </p:nvSpPr>
        <p:spPr>
          <a:xfrm>
            <a:off x="609600" y="1600205"/>
            <a:ext cx="10972800" cy="3424377"/>
          </a:xfrm>
        </p:spPr>
        <p:txBody>
          <a:bodyPr>
            <a:normAutofit lnSpcReduction="10000"/>
          </a:bodyPr>
          <a:lstStyle/>
          <a:p>
            <a:pPr marL="0" indent="0">
              <a:buNone/>
            </a:pPr>
            <a:r>
              <a:rPr lang="en-US" sz="2400"/>
              <a:t>This session will be recorded and made available to SPU employees who were unable to attend today. We will only record the training portion of this session. </a:t>
            </a:r>
            <a:r>
              <a:rPr lang="en-US" sz="2400" b="1"/>
              <a:t>The Q &amp; A portion at the end of the training will not be recorded.</a:t>
            </a:r>
          </a:p>
          <a:p>
            <a:r>
              <a:rPr lang="en-US" sz="2400"/>
              <a:t>If you do not wish to be visible in the recording, kindly turn off your web camera and mute your microphone now.</a:t>
            </a:r>
          </a:p>
          <a:p>
            <a:r>
              <a:rPr lang="en-US" sz="2400"/>
              <a:t>If you do not consent to be present in the recording session in any fashion, you may exit the session now.</a:t>
            </a:r>
          </a:p>
          <a:p>
            <a:r>
              <a:rPr lang="en-US" sz="2400"/>
              <a:t>This video session will be published on the ETM website for later viewing</a:t>
            </a:r>
          </a:p>
        </p:txBody>
      </p:sp>
      <p:sp>
        <p:nvSpPr>
          <p:cNvPr id="2" name="Date Placeholder 1">
            <a:extLst>
              <a:ext uri="{FF2B5EF4-FFF2-40B4-BE49-F238E27FC236}">
                <a16:creationId xmlns:a16="http://schemas.microsoft.com/office/drawing/2014/main" id="{76A02A3F-F21C-4F56-AC8F-B8DB5B30BE6B}"/>
              </a:ext>
            </a:extLst>
          </p:cNvPr>
          <p:cNvSpPr>
            <a:spLocks noGrp="1"/>
          </p:cNvSpPr>
          <p:nvPr>
            <p:ph type="dt" sz="half" idx="10"/>
          </p:nvPr>
        </p:nvSpPr>
        <p:spPr/>
        <p:txBody>
          <a:bodyPr/>
          <a:lstStyle/>
          <a:p>
            <a:r>
              <a:rPr lang="en-US"/>
              <a:t>8/6/2020</a:t>
            </a:r>
          </a:p>
        </p:txBody>
      </p:sp>
      <p:sp>
        <p:nvSpPr>
          <p:cNvPr id="3" name="Footer Placeholder 2">
            <a:extLst>
              <a:ext uri="{FF2B5EF4-FFF2-40B4-BE49-F238E27FC236}">
                <a16:creationId xmlns:a16="http://schemas.microsoft.com/office/drawing/2014/main" id="{79134F93-0C42-404D-AFBF-DE2656037903}"/>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07AFDC73-17FA-4FD1-9BEF-AE8FB2A6CA5C}"/>
              </a:ext>
            </a:extLst>
          </p:cNvPr>
          <p:cNvSpPr>
            <a:spLocks noGrp="1"/>
          </p:cNvSpPr>
          <p:nvPr>
            <p:ph type="sldNum" sz="quarter" idx="12"/>
          </p:nvPr>
        </p:nvSpPr>
        <p:spPr/>
        <p:txBody>
          <a:bodyPr/>
          <a:lstStyle/>
          <a:p>
            <a:fld id="{C2CCEB37-C659-644E-AA98-4D386236396B}" type="slidenum">
              <a:rPr lang="en-US" smtClean="0"/>
              <a:t>3</a:t>
            </a:fld>
            <a:endParaRPr lang="en-US"/>
          </a:p>
        </p:txBody>
      </p:sp>
    </p:spTree>
    <p:extLst>
      <p:ext uri="{BB962C8B-B14F-4D97-AF65-F5344CB8AC3E}">
        <p14:creationId xmlns:p14="http://schemas.microsoft.com/office/powerpoint/2010/main" val="3361064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55E41-0DC0-422D-9D56-440053C73F35}"/>
              </a:ext>
            </a:extLst>
          </p:cNvPr>
          <p:cNvSpPr>
            <a:spLocks noGrp="1"/>
          </p:cNvSpPr>
          <p:nvPr>
            <p:ph type="title"/>
          </p:nvPr>
        </p:nvSpPr>
        <p:spPr/>
        <p:txBody>
          <a:bodyPr>
            <a:normAutofit/>
          </a:bodyPr>
          <a:lstStyle/>
          <a:p>
            <a:r>
              <a:rPr lang="en-US" sz="4000"/>
              <a:t>Joining us Today</a:t>
            </a:r>
          </a:p>
        </p:txBody>
      </p:sp>
      <p:sp>
        <p:nvSpPr>
          <p:cNvPr id="4" name="Date Placeholder 3">
            <a:extLst>
              <a:ext uri="{FF2B5EF4-FFF2-40B4-BE49-F238E27FC236}">
                <a16:creationId xmlns:a16="http://schemas.microsoft.com/office/drawing/2014/main" id="{FE8F9CDC-05D7-470D-BFBE-ED9E9AF17F8C}"/>
              </a:ext>
            </a:extLst>
          </p:cNvPr>
          <p:cNvSpPr>
            <a:spLocks noGrp="1"/>
          </p:cNvSpPr>
          <p:nvPr>
            <p:ph type="dt" sz="half" idx="10"/>
          </p:nvPr>
        </p:nvSpPr>
        <p:spPr/>
        <p:txBody>
          <a:bodyPr/>
          <a:lstStyle/>
          <a:p>
            <a:r>
              <a:rPr lang="en-US"/>
              <a:t>8/6/2020</a:t>
            </a:r>
          </a:p>
        </p:txBody>
      </p:sp>
      <p:sp>
        <p:nvSpPr>
          <p:cNvPr id="5" name="Footer Placeholder 4">
            <a:extLst>
              <a:ext uri="{FF2B5EF4-FFF2-40B4-BE49-F238E27FC236}">
                <a16:creationId xmlns:a16="http://schemas.microsoft.com/office/drawing/2014/main" id="{F2823D42-B03B-40A1-B812-C87C384D9178}"/>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00577077-8E22-41EF-8A29-54AC3BEEDA73}"/>
              </a:ext>
            </a:extLst>
          </p:cNvPr>
          <p:cNvSpPr>
            <a:spLocks noGrp="1"/>
          </p:cNvSpPr>
          <p:nvPr>
            <p:ph type="sldNum" sz="quarter" idx="12"/>
          </p:nvPr>
        </p:nvSpPr>
        <p:spPr/>
        <p:txBody>
          <a:bodyPr/>
          <a:lstStyle/>
          <a:p>
            <a:fld id="{B65ACDB8-4ED2-7041-81C5-52BA8840BDB0}" type="slidenum">
              <a:rPr lang="en-US" smtClean="0"/>
              <a:pPr/>
              <a:t>4</a:t>
            </a:fld>
            <a:endParaRPr lang="en-US"/>
          </a:p>
        </p:txBody>
      </p:sp>
      <p:pic>
        <p:nvPicPr>
          <p:cNvPr id="7" name="Picture 2" descr="Masked John">
            <a:extLst>
              <a:ext uri="{FF2B5EF4-FFF2-40B4-BE49-F238E27FC236}">
                <a16:creationId xmlns:a16="http://schemas.microsoft.com/office/drawing/2014/main" id="{1391B48E-B164-471F-81FF-9EAC7BF729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8189" y="1678453"/>
            <a:ext cx="2051757" cy="20517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person posing for the camera&#10;&#10;Description automatically generated">
            <a:extLst>
              <a:ext uri="{FF2B5EF4-FFF2-40B4-BE49-F238E27FC236}">
                <a16:creationId xmlns:a16="http://schemas.microsoft.com/office/drawing/2014/main" id="{947E59E3-393D-4363-83F2-CC7AF1C07A37}"/>
              </a:ext>
            </a:extLst>
          </p:cNvPr>
          <p:cNvPicPr>
            <a:picLocks noChangeAspect="1"/>
          </p:cNvPicPr>
          <p:nvPr/>
        </p:nvPicPr>
        <p:blipFill>
          <a:blip r:embed="rId4"/>
          <a:stretch>
            <a:fillRect/>
          </a:stretch>
        </p:blipFill>
        <p:spPr>
          <a:xfrm>
            <a:off x="5070121" y="1678454"/>
            <a:ext cx="2051757" cy="2051757"/>
          </a:xfrm>
          <a:prstGeom prst="rect">
            <a:avLst/>
          </a:prstGeom>
        </p:spPr>
      </p:pic>
      <p:sp>
        <p:nvSpPr>
          <p:cNvPr id="13" name="TextBox 12">
            <a:extLst>
              <a:ext uri="{FF2B5EF4-FFF2-40B4-BE49-F238E27FC236}">
                <a16:creationId xmlns:a16="http://schemas.microsoft.com/office/drawing/2014/main" id="{C513A84B-C9F5-46A0-A41D-0BEC72060CD6}"/>
              </a:ext>
            </a:extLst>
          </p:cNvPr>
          <p:cNvSpPr txBox="1"/>
          <p:nvPr/>
        </p:nvSpPr>
        <p:spPr>
          <a:xfrm>
            <a:off x="1769534" y="3876981"/>
            <a:ext cx="2506132" cy="1046440"/>
          </a:xfrm>
          <a:prstGeom prst="rect">
            <a:avLst/>
          </a:prstGeom>
          <a:noFill/>
        </p:spPr>
        <p:txBody>
          <a:bodyPr wrap="square" rtlCol="0" anchor="t">
            <a:spAutoFit/>
          </a:bodyPr>
          <a:lstStyle/>
          <a:p>
            <a:pPr marL="0" indent="0">
              <a:buNone/>
            </a:pPr>
            <a:r>
              <a:rPr lang="en-US" sz="2000"/>
              <a:t>John Robertson</a:t>
            </a:r>
          </a:p>
          <a:p>
            <a:pPr marL="0" indent="0">
              <a:buNone/>
            </a:pPr>
            <a:r>
              <a:rPr lang="en-US" sz="1400"/>
              <a:t>Digital Education Librarian, Director of ETM</a:t>
            </a:r>
            <a:endParaRPr lang="en-US" sz="1400">
              <a:cs typeface="Calibri"/>
            </a:endParaRPr>
          </a:p>
          <a:p>
            <a:pPr marL="0" indent="0">
              <a:buNone/>
            </a:pPr>
            <a:r>
              <a:rPr lang="en-US" sz="1400">
                <a:hlinkClick r:id="rId5"/>
              </a:rPr>
              <a:t>rjr@spu.edu</a:t>
            </a:r>
            <a:r>
              <a:rPr lang="en-US" sz="1400"/>
              <a:t> </a:t>
            </a:r>
          </a:p>
        </p:txBody>
      </p:sp>
      <p:sp>
        <p:nvSpPr>
          <p:cNvPr id="14" name="TextBox 13">
            <a:extLst>
              <a:ext uri="{FF2B5EF4-FFF2-40B4-BE49-F238E27FC236}">
                <a16:creationId xmlns:a16="http://schemas.microsoft.com/office/drawing/2014/main" id="{AF73D523-08D3-467A-B4A9-A9A786C8880A}"/>
              </a:ext>
            </a:extLst>
          </p:cNvPr>
          <p:cNvSpPr txBox="1"/>
          <p:nvPr/>
        </p:nvSpPr>
        <p:spPr>
          <a:xfrm>
            <a:off x="5070122" y="3876981"/>
            <a:ext cx="2051756" cy="830997"/>
          </a:xfrm>
          <a:prstGeom prst="rect">
            <a:avLst/>
          </a:prstGeom>
          <a:noFill/>
        </p:spPr>
        <p:txBody>
          <a:bodyPr wrap="square" rtlCol="0">
            <a:spAutoFit/>
          </a:bodyPr>
          <a:lstStyle/>
          <a:p>
            <a:pPr marL="0" indent="0">
              <a:buNone/>
            </a:pPr>
            <a:r>
              <a:rPr lang="en-US" sz="2000"/>
              <a:t>Karen Park</a:t>
            </a:r>
          </a:p>
          <a:p>
            <a:pPr marL="0" indent="0">
              <a:buNone/>
            </a:pPr>
            <a:r>
              <a:rPr lang="en-US" sz="1400"/>
              <a:t>Associate Director</a:t>
            </a:r>
          </a:p>
          <a:p>
            <a:r>
              <a:rPr lang="en-US" sz="1400">
                <a:hlinkClick r:id="rId6"/>
              </a:rPr>
              <a:t>kpark@spu.edu</a:t>
            </a:r>
            <a:r>
              <a:rPr lang="en-US" sz="1400"/>
              <a:t> </a:t>
            </a:r>
          </a:p>
        </p:txBody>
      </p:sp>
      <p:sp>
        <p:nvSpPr>
          <p:cNvPr id="17" name="TextBox 16">
            <a:extLst>
              <a:ext uri="{FF2B5EF4-FFF2-40B4-BE49-F238E27FC236}">
                <a16:creationId xmlns:a16="http://schemas.microsoft.com/office/drawing/2014/main" id="{3067D1F6-60A6-498F-9AA6-19B9F3F7E266}"/>
              </a:ext>
            </a:extLst>
          </p:cNvPr>
          <p:cNvSpPr txBox="1"/>
          <p:nvPr/>
        </p:nvSpPr>
        <p:spPr>
          <a:xfrm>
            <a:off x="8153400" y="3876980"/>
            <a:ext cx="2269066" cy="830997"/>
          </a:xfrm>
          <a:prstGeom prst="rect">
            <a:avLst/>
          </a:prstGeom>
          <a:noFill/>
        </p:spPr>
        <p:txBody>
          <a:bodyPr wrap="square" rtlCol="0">
            <a:spAutoFit/>
          </a:bodyPr>
          <a:lstStyle/>
          <a:p>
            <a:pPr marL="0" indent="0">
              <a:buNone/>
            </a:pPr>
            <a:r>
              <a:rPr lang="en-US" sz="2000"/>
              <a:t>Debi Bearden</a:t>
            </a:r>
          </a:p>
          <a:p>
            <a:pPr marL="0" indent="0">
              <a:buNone/>
            </a:pPr>
            <a:r>
              <a:rPr lang="en-US" sz="1400"/>
              <a:t>Instructional Designer</a:t>
            </a:r>
          </a:p>
          <a:p>
            <a:pPr marL="0" indent="0">
              <a:buNone/>
            </a:pPr>
            <a:r>
              <a:rPr lang="en-US" sz="1400">
                <a:hlinkClick r:id="rId7"/>
              </a:rPr>
              <a:t>beardend@spu.edu</a:t>
            </a:r>
            <a:r>
              <a:rPr lang="en-US" sz="1400"/>
              <a:t> </a:t>
            </a:r>
          </a:p>
        </p:txBody>
      </p:sp>
      <p:pic>
        <p:nvPicPr>
          <p:cNvPr id="8" name="Picture 8" descr="A person looking at the camera&#10;&#10;Description automatically generated">
            <a:extLst>
              <a:ext uri="{FF2B5EF4-FFF2-40B4-BE49-F238E27FC236}">
                <a16:creationId xmlns:a16="http://schemas.microsoft.com/office/drawing/2014/main" id="{C7D9F213-CCA4-4694-90BD-17A0E8B02722}"/>
              </a:ext>
            </a:extLst>
          </p:cNvPr>
          <p:cNvPicPr>
            <a:picLocks noChangeAspect="1"/>
          </p:cNvPicPr>
          <p:nvPr/>
        </p:nvPicPr>
        <p:blipFill rotWithShape="1">
          <a:blip r:embed="rId8"/>
          <a:srcRect l="11934" t="14876" r="42130" b="-826"/>
          <a:stretch/>
        </p:blipFill>
        <p:spPr>
          <a:xfrm>
            <a:off x="8153400" y="1690677"/>
            <a:ext cx="2060225" cy="2050159"/>
          </a:xfrm>
          <a:prstGeom prst="rect">
            <a:avLst/>
          </a:prstGeom>
        </p:spPr>
      </p:pic>
    </p:spTree>
    <p:extLst>
      <p:ext uri="{BB962C8B-B14F-4D97-AF65-F5344CB8AC3E}">
        <p14:creationId xmlns:p14="http://schemas.microsoft.com/office/powerpoint/2010/main" val="2000187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58D8F3-2859-4A9D-95B3-458CADB2CFC1}"/>
              </a:ext>
            </a:extLst>
          </p:cNvPr>
          <p:cNvSpPr>
            <a:spLocks noGrp="1"/>
          </p:cNvSpPr>
          <p:nvPr>
            <p:ph type="title"/>
          </p:nvPr>
        </p:nvSpPr>
        <p:spPr/>
        <p:txBody>
          <a:bodyPr>
            <a:normAutofit/>
          </a:bodyPr>
          <a:lstStyle/>
          <a:p>
            <a:r>
              <a:rPr lang="en-US"/>
              <a:t>Session Overview</a:t>
            </a:r>
          </a:p>
        </p:txBody>
      </p:sp>
      <p:sp>
        <p:nvSpPr>
          <p:cNvPr id="2" name="Date Placeholder 1">
            <a:extLst>
              <a:ext uri="{FF2B5EF4-FFF2-40B4-BE49-F238E27FC236}">
                <a16:creationId xmlns:a16="http://schemas.microsoft.com/office/drawing/2014/main" id="{7E45AFEB-CBAD-4032-AB93-3EA3CB54A172}"/>
              </a:ext>
            </a:extLst>
          </p:cNvPr>
          <p:cNvSpPr>
            <a:spLocks noGrp="1"/>
          </p:cNvSpPr>
          <p:nvPr>
            <p:ph type="dt" sz="half" idx="10"/>
          </p:nvPr>
        </p:nvSpPr>
        <p:spPr/>
        <p:txBody>
          <a:bodyPr>
            <a:normAutofit/>
          </a:bodyPr>
          <a:lstStyle/>
          <a:p>
            <a:pPr>
              <a:spcAft>
                <a:spcPts val="600"/>
              </a:spcAft>
            </a:pPr>
            <a:r>
              <a:rPr lang="en-US"/>
              <a:t>8/6/2020</a:t>
            </a:r>
          </a:p>
        </p:txBody>
      </p:sp>
      <p:sp>
        <p:nvSpPr>
          <p:cNvPr id="3" name="Footer Placeholder 2">
            <a:extLst>
              <a:ext uri="{FF2B5EF4-FFF2-40B4-BE49-F238E27FC236}">
                <a16:creationId xmlns:a16="http://schemas.microsoft.com/office/drawing/2014/main" id="{214A0653-1E6E-4F8B-9A30-FF1F4368A608}"/>
              </a:ext>
            </a:extLst>
          </p:cNvPr>
          <p:cNvSpPr>
            <a:spLocks noGrp="1"/>
          </p:cNvSpPr>
          <p:nvPr>
            <p:ph type="ftr" sz="quarter" idx="11"/>
          </p:nvPr>
        </p:nvSpPr>
        <p:spPr/>
        <p:txBody>
          <a:bodyPr>
            <a:normAutofit/>
          </a:bodyPr>
          <a:lstStyle/>
          <a:p>
            <a:pPr algn="l">
              <a:spcAft>
                <a:spcPts val="600"/>
              </a:spcAft>
            </a:pPr>
            <a:r>
              <a:rPr lang="en-US"/>
              <a:t>ETM</a:t>
            </a:r>
          </a:p>
        </p:txBody>
      </p:sp>
      <p:sp>
        <p:nvSpPr>
          <p:cNvPr id="6" name="Slide Number Placeholder 5">
            <a:extLst>
              <a:ext uri="{FF2B5EF4-FFF2-40B4-BE49-F238E27FC236}">
                <a16:creationId xmlns:a16="http://schemas.microsoft.com/office/drawing/2014/main" id="{AFA7EA28-7EB1-4D7D-9B6F-56391A2C82F3}"/>
              </a:ext>
            </a:extLst>
          </p:cNvPr>
          <p:cNvSpPr>
            <a:spLocks noGrp="1"/>
          </p:cNvSpPr>
          <p:nvPr>
            <p:ph type="sldNum" sz="quarter" idx="12"/>
          </p:nvPr>
        </p:nvSpPr>
        <p:spPr/>
        <p:txBody>
          <a:bodyPr>
            <a:normAutofit/>
          </a:bodyPr>
          <a:lstStyle/>
          <a:p>
            <a:pPr>
              <a:spcAft>
                <a:spcPts val="600"/>
              </a:spcAft>
            </a:pPr>
            <a:fld id="{C2CCEB37-C659-644E-AA98-4D386236396B}" type="slidenum">
              <a:rPr lang="en-US"/>
              <a:pPr>
                <a:spcAft>
                  <a:spcPts val="600"/>
                </a:spcAft>
              </a:pPr>
              <a:t>5</a:t>
            </a:fld>
            <a:endParaRPr lang="en-US"/>
          </a:p>
        </p:txBody>
      </p:sp>
      <p:sp>
        <p:nvSpPr>
          <p:cNvPr id="7" name="Content Placeholder 6">
            <a:extLst>
              <a:ext uri="{FF2B5EF4-FFF2-40B4-BE49-F238E27FC236}">
                <a16:creationId xmlns:a16="http://schemas.microsoft.com/office/drawing/2014/main" id="{5B1A194B-8250-4FBD-B0F4-391090BB1591}"/>
              </a:ext>
            </a:extLst>
          </p:cNvPr>
          <p:cNvSpPr>
            <a:spLocks noGrp="1"/>
          </p:cNvSpPr>
          <p:nvPr>
            <p:ph idx="1"/>
          </p:nvPr>
        </p:nvSpPr>
        <p:spPr/>
        <p:txBody>
          <a:bodyPr/>
          <a:lstStyle/>
          <a:p>
            <a:r>
              <a:rPr lang="en-US"/>
              <a:t>Why use a template?</a:t>
            </a:r>
          </a:p>
          <a:p>
            <a:r>
              <a:rPr lang="en-US"/>
              <a:t>What a template is and what it isn’t?</a:t>
            </a:r>
          </a:p>
          <a:p>
            <a:r>
              <a:rPr lang="en-US"/>
              <a:t>How to find the template and import it</a:t>
            </a:r>
          </a:p>
          <a:p>
            <a:r>
              <a:rPr lang="en-US"/>
              <a:t>Merging in your own Content</a:t>
            </a:r>
          </a:p>
          <a:p>
            <a:pPr lvl="1"/>
            <a:r>
              <a:rPr lang="en-US"/>
              <a:t>How not to kill your course</a:t>
            </a:r>
          </a:p>
        </p:txBody>
      </p:sp>
    </p:spTree>
    <p:extLst>
      <p:ext uri="{BB962C8B-B14F-4D97-AF65-F5344CB8AC3E}">
        <p14:creationId xmlns:p14="http://schemas.microsoft.com/office/powerpoint/2010/main" val="3068828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8D740-8D72-4F74-B380-7AD6CDBC2E66}"/>
              </a:ext>
            </a:extLst>
          </p:cNvPr>
          <p:cNvSpPr>
            <a:spLocks noGrp="1"/>
          </p:cNvSpPr>
          <p:nvPr>
            <p:ph type="title"/>
          </p:nvPr>
        </p:nvSpPr>
        <p:spPr/>
        <p:txBody>
          <a:bodyPr/>
          <a:lstStyle/>
          <a:p>
            <a:r>
              <a:rPr lang="en-US" dirty="0"/>
              <a:t>Why use a template?</a:t>
            </a:r>
          </a:p>
        </p:txBody>
      </p:sp>
      <p:sp>
        <p:nvSpPr>
          <p:cNvPr id="4" name="Footer Placeholder 3">
            <a:extLst>
              <a:ext uri="{FF2B5EF4-FFF2-40B4-BE49-F238E27FC236}">
                <a16:creationId xmlns:a16="http://schemas.microsoft.com/office/drawing/2014/main" id="{74A61608-49FB-4714-B83A-DA22E11B6F81}"/>
              </a:ext>
            </a:extLst>
          </p:cNvPr>
          <p:cNvSpPr>
            <a:spLocks noGrp="1"/>
          </p:cNvSpPr>
          <p:nvPr>
            <p:ph type="ftr" sz="quarter" idx="11"/>
          </p:nvPr>
        </p:nvSpPr>
        <p:spPr/>
        <p:txBody>
          <a:bodyPr/>
          <a:lstStyle/>
          <a:p>
            <a:r>
              <a:rPr lang="en-US"/>
              <a:t>ETM</a:t>
            </a:r>
          </a:p>
        </p:txBody>
      </p:sp>
      <p:sp>
        <p:nvSpPr>
          <p:cNvPr id="5" name="Slide Number Placeholder 4">
            <a:extLst>
              <a:ext uri="{FF2B5EF4-FFF2-40B4-BE49-F238E27FC236}">
                <a16:creationId xmlns:a16="http://schemas.microsoft.com/office/drawing/2014/main" id="{59F1F784-C5D4-413E-B7D6-FE2B4B48E1CF}"/>
              </a:ext>
            </a:extLst>
          </p:cNvPr>
          <p:cNvSpPr>
            <a:spLocks noGrp="1"/>
          </p:cNvSpPr>
          <p:nvPr>
            <p:ph type="sldNum" sz="quarter" idx="12"/>
          </p:nvPr>
        </p:nvSpPr>
        <p:spPr/>
        <p:txBody>
          <a:bodyPr/>
          <a:lstStyle/>
          <a:p>
            <a:fld id="{B65ACDB8-4ED2-7041-81C5-52BA8840BDB0}" type="slidenum">
              <a:rPr lang="en-US" smtClean="0"/>
              <a:t>6</a:t>
            </a:fld>
            <a:endParaRPr lang="en-US"/>
          </a:p>
        </p:txBody>
      </p:sp>
      <p:pic>
        <p:nvPicPr>
          <p:cNvPr id="11" name="Picture 10" descr="A building with a wooden fence&#10;&#10;Description automatically generated">
            <a:extLst>
              <a:ext uri="{FF2B5EF4-FFF2-40B4-BE49-F238E27FC236}">
                <a16:creationId xmlns:a16="http://schemas.microsoft.com/office/drawing/2014/main" id="{1A99F1E4-4C3F-4C79-A700-0442BED8607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293039" y="1690688"/>
            <a:ext cx="5605921" cy="4647308"/>
          </a:xfrm>
          <a:prstGeom prst="rect">
            <a:avLst/>
          </a:prstGeom>
        </p:spPr>
      </p:pic>
      <p:sp>
        <p:nvSpPr>
          <p:cNvPr id="12" name="TextBox 11">
            <a:extLst>
              <a:ext uri="{FF2B5EF4-FFF2-40B4-BE49-F238E27FC236}">
                <a16:creationId xmlns:a16="http://schemas.microsoft.com/office/drawing/2014/main" id="{2C5293A4-4836-4D8B-B1E3-ED0C3C1F3D72}"/>
              </a:ext>
            </a:extLst>
          </p:cNvPr>
          <p:cNvSpPr txBox="1"/>
          <p:nvPr/>
        </p:nvSpPr>
        <p:spPr>
          <a:xfrm>
            <a:off x="-1752338" y="7829726"/>
            <a:ext cx="7336709" cy="230832"/>
          </a:xfrm>
          <a:prstGeom prst="rect">
            <a:avLst/>
          </a:prstGeom>
          <a:noFill/>
        </p:spPr>
        <p:txBody>
          <a:bodyPr wrap="square" rtlCol="0">
            <a:spAutoFit/>
          </a:bodyPr>
          <a:lstStyle/>
          <a:p>
            <a:r>
              <a:rPr lang="en-US" sz="900">
                <a:hlinkClick r:id="rId4" tooltip="https://www.flickr.com/photos/86639298@N02/10086999433/"/>
              </a:rPr>
              <a:t>This Photo</a:t>
            </a:r>
            <a:r>
              <a:rPr lang="en-US" sz="900"/>
              <a:t> by Unknown Author is licensed under </a:t>
            </a:r>
            <a:r>
              <a:rPr lang="en-US" sz="900">
                <a:hlinkClick r:id="rId5" tooltip="https://creativecommons.org/licenses/by/3.0/"/>
              </a:rPr>
              <a:t>CC BY</a:t>
            </a:r>
            <a:endParaRPr lang="en-US" sz="900"/>
          </a:p>
        </p:txBody>
      </p:sp>
    </p:spTree>
    <p:extLst>
      <p:ext uri="{BB962C8B-B14F-4D97-AF65-F5344CB8AC3E}">
        <p14:creationId xmlns:p14="http://schemas.microsoft.com/office/powerpoint/2010/main" val="1003302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D5F61-A730-4FB9-B7FB-F682E24C21EE}"/>
              </a:ext>
            </a:extLst>
          </p:cNvPr>
          <p:cNvSpPr>
            <a:spLocks noGrp="1"/>
          </p:cNvSpPr>
          <p:nvPr>
            <p:ph type="title"/>
          </p:nvPr>
        </p:nvSpPr>
        <p:spPr/>
        <p:txBody>
          <a:bodyPr/>
          <a:lstStyle/>
          <a:p>
            <a:r>
              <a:rPr lang="en-US" dirty="0"/>
              <a:t>Remote Teaching Template</a:t>
            </a:r>
          </a:p>
        </p:txBody>
      </p:sp>
      <p:sp>
        <p:nvSpPr>
          <p:cNvPr id="3" name="Text Placeholder 2">
            <a:extLst>
              <a:ext uri="{FF2B5EF4-FFF2-40B4-BE49-F238E27FC236}">
                <a16:creationId xmlns:a16="http://schemas.microsoft.com/office/drawing/2014/main" id="{EB38B878-F0AC-486E-A524-B41E912F3A23}"/>
              </a:ext>
            </a:extLst>
          </p:cNvPr>
          <p:cNvSpPr>
            <a:spLocks noGrp="1"/>
          </p:cNvSpPr>
          <p:nvPr>
            <p:ph type="body" idx="1"/>
          </p:nvPr>
        </p:nvSpPr>
        <p:spPr/>
        <p:txBody>
          <a:bodyPr/>
          <a:lstStyle/>
          <a:p>
            <a:r>
              <a:rPr lang="en-US" dirty="0"/>
              <a:t>What a template is:</a:t>
            </a:r>
          </a:p>
        </p:txBody>
      </p:sp>
      <p:sp>
        <p:nvSpPr>
          <p:cNvPr id="4" name="Content Placeholder 3">
            <a:extLst>
              <a:ext uri="{FF2B5EF4-FFF2-40B4-BE49-F238E27FC236}">
                <a16:creationId xmlns:a16="http://schemas.microsoft.com/office/drawing/2014/main" id="{021CA332-3286-48B2-8ACA-679A899BFF50}"/>
              </a:ext>
            </a:extLst>
          </p:cNvPr>
          <p:cNvSpPr>
            <a:spLocks noGrp="1"/>
          </p:cNvSpPr>
          <p:nvPr>
            <p:ph sz="half" idx="2"/>
          </p:nvPr>
        </p:nvSpPr>
        <p:spPr>
          <a:xfrm>
            <a:off x="785813" y="3036887"/>
            <a:ext cx="5157787" cy="2046742"/>
          </a:xfrm>
          <a:solidFill>
            <a:schemeClr val="accent3"/>
          </a:solidFill>
        </p:spPr>
        <p:txBody>
          <a:bodyPr>
            <a:normAutofit/>
          </a:bodyPr>
          <a:lstStyle/>
          <a:p>
            <a:r>
              <a:rPr lang="en-US" dirty="0"/>
              <a:t>Framework</a:t>
            </a:r>
          </a:p>
          <a:p>
            <a:r>
              <a:rPr lang="en-US" dirty="0"/>
              <a:t>Organizational Tool</a:t>
            </a:r>
          </a:p>
          <a:p>
            <a:r>
              <a:rPr lang="en-US" dirty="0"/>
              <a:t>Visual Design “Gift”</a:t>
            </a:r>
          </a:p>
          <a:p>
            <a:r>
              <a:rPr lang="en-US" dirty="0"/>
              <a:t>Adjustable </a:t>
            </a:r>
          </a:p>
        </p:txBody>
      </p:sp>
      <p:sp>
        <p:nvSpPr>
          <p:cNvPr id="5" name="Text Placeholder 4">
            <a:extLst>
              <a:ext uri="{FF2B5EF4-FFF2-40B4-BE49-F238E27FC236}">
                <a16:creationId xmlns:a16="http://schemas.microsoft.com/office/drawing/2014/main" id="{C0D52709-DDFC-4FA1-B535-000FF0AB3F3F}"/>
              </a:ext>
            </a:extLst>
          </p:cNvPr>
          <p:cNvSpPr>
            <a:spLocks noGrp="1"/>
          </p:cNvSpPr>
          <p:nvPr>
            <p:ph type="body" sz="quarter" idx="3"/>
          </p:nvPr>
        </p:nvSpPr>
        <p:spPr/>
        <p:txBody>
          <a:bodyPr/>
          <a:lstStyle/>
          <a:p>
            <a:r>
              <a:rPr lang="en-US" dirty="0"/>
              <a:t>What a template isn’t:</a:t>
            </a:r>
          </a:p>
        </p:txBody>
      </p:sp>
      <p:sp>
        <p:nvSpPr>
          <p:cNvPr id="6" name="Content Placeholder 5">
            <a:extLst>
              <a:ext uri="{FF2B5EF4-FFF2-40B4-BE49-F238E27FC236}">
                <a16:creationId xmlns:a16="http://schemas.microsoft.com/office/drawing/2014/main" id="{26440F00-D133-4403-B95B-C84F9704FE74}"/>
              </a:ext>
            </a:extLst>
          </p:cNvPr>
          <p:cNvSpPr>
            <a:spLocks noGrp="1"/>
          </p:cNvSpPr>
          <p:nvPr>
            <p:ph sz="quarter" idx="4"/>
          </p:nvPr>
        </p:nvSpPr>
        <p:spPr>
          <a:xfrm>
            <a:off x="6170612" y="3038248"/>
            <a:ext cx="5183188" cy="2045381"/>
          </a:xfrm>
          <a:solidFill>
            <a:schemeClr val="accent5">
              <a:lumMod val="40000"/>
              <a:lumOff val="60000"/>
            </a:schemeClr>
          </a:solidFill>
        </p:spPr>
        <p:txBody>
          <a:bodyPr>
            <a:normAutofit/>
          </a:bodyPr>
          <a:lstStyle/>
          <a:p>
            <a:r>
              <a:rPr lang="en-US" dirty="0"/>
              <a:t>Random Elements</a:t>
            </a:r>
          </a:p>
          <a:p>
            <a:r>
              <a:rPr lang="en-US" dirty="0"/>
              <a:t>Complete Course</a:t>
            </a:r>
          </a:p>
          <a:p>
            <a:r>
              <a:rPr lang="en-US" dirty="0"/>
              <a:t>Automatic</a:t>
            </a:r>
          </a:p>
          <a:p>
            <a:r>
              <a:rPr lang="en-US" dirty="0"/>
              <a:t>Difficult to Import</a:t>
            </a:r>
          </a:p>
          <a:p>
            <a:endParaRPr lang="en-US" dirty="0"/>
          </a:p>
          <a:p>
            <a:endParaRPr lang="en-US" dirty="0"/>
          </a:p>
        </p:txBody>
      </p:sp>
      <p:sp>
        <p:nvSpPr>
          <p:cNvPr id="7" name="Date Placeholder 6">
            <a:extLst>
              <a:ext uri="{FF2B5EF4-FFF2-40B4-BE49-F238E27FC236}">
                <a16:creationId xmlns:a16="http://schemas.microsoft.com/office/drawing/2014/main" id="{557D2373-0178-47F9-A821-79029C175F51}"/>
              </a:ext>
            </a:extLst>
          </p:cNvPr>
          <p:cNvSpPr>
            <a:spLocks noGrp="1"/>
          </p:cNvSpPr>
          <p:nvPr>
            <p:ph type="dt" sz="half" idx="10"/>
          </p:nvPr>
        </p:nvSpPr>
        <p:spPr/>
        <p:txBody>
          <a:bodyPr/>
          <a:lstStyle/>
          <a:p>
            <a:r>
              <a:rPr lang="en-US"/>
              <a:t>8/6/2020</a:t>
            </a:r>
          </a:p>
        </p:txBody>
      </p:sp>
      <p:sp>
        <p:nvSpPr>
          <p:cNvPr id="8" name="Footer Placeholder 7">
            <a:extLst>
              <a:ext uri="{FF2B5EF4-FFF2-40B4-BE49-F238E27FC236}">
                <a16:creationId xmlns:a16="http://schemas.microsoft.com/office/drawing/2014/main" id="{65436BE8-3F83-4E73-A501-A068262D3DD2}"/>
              </a:ext>
            </a:extLst>
          </p:cNvPr>
          <p:cNvSpPr>
            <a:spLocks noGrp="1"/>
          </p:cNvSpPr>
          <p:nvPr>
            <p:ph type="ftr" sz="quarter" idx="11"/>
          </p:nvPr>
        </p:nvSpPr>
        <p:spPr/>
        <p:txBody>
          <a:bodyPr/>
          <a:lstStyle/>
          <a:p>
            <a:r>
              <a:rPr lang="en-US"/>
              <a:t>ETM</a:t>
            </a:r>
          </a:p>
        </p:txBody>
      </p:sp>
      <p:sp>
        <p:nvSpPr>
          <p:cNvPr id="9" name="Slide Number Placeholder 8">
            <a:extLst>
              <a:ext uri="{FF2B5EF4-FFF2-40B4-BE49-F238E27FC236}">
                <a16:creationId xmlns:a16="http://schemas.microsoft.com/office/drawing/2014/main" id="{9062347E-6E06-4C41-A905-EA7162FF152E}"/>
              </a:ext>
            </a:extLst>
          </p:cNvPr>
          <p:cNvSpPr>
            <a:spLocks noGrp="1"/>
          </p:cNvSpPr>
          <p:nvPr>
            <p:ph type="sldNum" sz="quarter" idx="12"/>
          </p:nvPr>
        </p:nvSpPr>
        <p:spPr/>
        <p:txBody>
          <a:bodyPr/>
          <a:lstStyle/>
          <a:p>
            <a:fld id="{B65ACDB8-4ED2-7041-81C5-52BA8840BDB0}" type="slidenum">
              <a:rPr lang="en-US" smtClean="0"/>
              <a:t>7</a:t>
            </a:fld>
            <a:endParaRPr lang="en-US"/>
          </a:p>
        </p:txBody>
      </p:sp>
    </p:spTree>
    <p:extLst>
      <p:ext uri="{BB962C8B-B14F-4D97-AF65-F5344CB8AC3E}">
        <p14:creationId xmlns:p14="http://schemas.microsoft.com/office/powerpoint/2010/main" val="3371804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Title 9">
            <a:extLst>
              <a:ext uri="{FF2B5EF4-FFF2-40B4-BE49-F238E27FC236}">
                <a16:creationId xmlns:a16="http://schemas.microsoft.com/office/drawing/2014/main" id="{141730F7-8F51-4478-8218-794D4DF4B39B}"/>
              </a:ext>
            </a:extLst>
          </p:cNvPr>
          <p:cNvSpPr>
            <a:spLocks noGrp="1"/>
          </p:cNvSpPr>
          <p:nvPr>
            <p:ph type="title"/>
          </p:nvPr>
        </p:nvSpPr>
        <p:spPr>
          <a:xfrm>
            <a:off x="640079" y="2053641"/>
            <a:ext cx="3669161" cy="2760098"/>
          </a:xfrm>
        </p:spPr>
        <p:txBody>
          <a:bodyPr>
            <a:normAutofit/>
          </a:bodyPr>
          <a:lstStyle/>
          <a:p>
            <a:r>
              <a:rPr lang="en-US">
                <a:solidFill>
                  <a:srgbClr val="FFFFFF"/>
                </a:solidFill>
              </a:rPr>
              <a:t>Remote Teaching Template</a:t>
            </a:r>
          </a:p>
        </p:txBody>
      </p:sp>
      <p:sp>
        <p:nvSpPr>
          <p:cNvPr id="7" name="Date Placeholder 6">
            <a:extLst>
              <a:ext uri="{FF2B5EF4-FFF2-40B4-BE49-F238E27FC236}">
                <a16:creationId xmlns:a16="http://schemas.microsoft.com/office/drawing/2014/main" id="{1AB1B78B-6CD9-4CCA-BABF-44884B9DE05E}"/>
              </a:ext>
            </a:extLst>
          </p:cNvPr>
          <p:cNvSpPr>
            <a:spLocks noGrp="1"/>
          </p:cNvSpPr>
          <p:nvPr>
            <p:ph type="dt" sz="half" idx="10"/>
          </p:nvPr>
        </p:nvSpPr>
        <p:spPr>
          <a:xfrm>
            <a:off x="7717864" y="341916"/>
            <a:ext cx="3108065" cy="314067"/>
          </a:xfrm>
        </p:spPr>
        <p:txBody>
          <a:bodyPr>
            <a:normAutofit/>
          </a:bodyPr>
          <a:lstStyle/>
          <a:p>
            <a:pPr algn="r">
              <a:spcAft>
                <a:spcPts val="600"/>
              </a:spcAft>
            </a:pPr>
            <a:r>
              <a:rPr lang="en-US" sz="1000">
                <a:solidFill>
                  <a:srgbClr val="898989"/>
                </a:solidFill>
              </a:rPr>
              <a:t>8/6/2020</a:t>
            </a:r>
          </a:p>
        </p:txBody>
      </p:sp>
      <p:sp>
        <p:nvSpPr>
          <p:cNvPr id="11" name="Content Placeholder 10">
            <a:extLst>
              <a:ext uri="{FF2B5EF4-FFF2-40B4-BE49-F238E27FC236}">
                <a16:creationId xmlns:a16="http://schemas.microsoft.com/office/drawing/2014/main" id="{03A92B61-BDC6-4C6A-BEA3-8638A6A8F3E0}"/>
              </a:ext>
            </a:extLst>
          </p:cNvPr>
          <p:cNvSpPr>
            <a:spLocks noGrp="1"/>
          </p:cNvSpPr>
          <p:nvPr>
            <p:ph idx="1"/>
          </p:nvPr>
        </p:nvSpPr>
        <p:spPr>
          <a:xfrm>
            <a:off x="6090574" y="801866"/>
            <a:ext cx="5306084" cy="5230634"/>
          </a:xfrm>
        </p:spPr>
        <p:txBody>
          <a:bodyPr anchor="ctr">
            <a:normAutofit/>
          </a:bodyPr>
          <a:lstStyle/>
          <a:p>
            <a:r>
              <a:rPr lang="en-US" sz="2400">
                <a:solidFill>
                  <a:srgbClr val="000000"/>
                </a:solidFill>
              </a:rPr>
              <a:t>Is in the Canvas Commons</a:t>
            </a:r>
          </a:p>
          <a:p>
            <a:pPr lvl="1"/>
            <a:r>
              <a:rPr lang="en-US">
                <a:solidFill>
                  <a:srgbClr val="000000"/>
                </a:solidFill>
              </a:rPr>
              <a:t>Your school/program may have a specific template too</a:t>
            </a:r>
          </a:p>
          <a:p>
            <a:r>
              <a:rPr lang="en-US" sz="2400">
                <a:solidFill>
                  <a:srgbClr val="000000"/>
                </a:solidFill>
              </a:rPr>
              <a:t>Modelled after Oregon State University Online School’s template</a:t>
            </a:r>
          </a:p>
          <a:p>
            <a:pPr lvl="1"/>
            <a:r>
              <a:rPr lang="en-US">
                <a:solidFill>
                  <a:srgbClr val="000000"/>
                </a:solidFill>
              </a:rPr>
              <a:t>Modified to include SPU things</a:t>
            </a:r>
          </a:p>
          <a:p>
            <a:pPr lvl="1"/>
            <a:r>
              <a:rPr lang="en-US">
                <a:solidFill>
                  <a:srgbClr val="000000"/>
                </a:solidFill>
              </a:rPr>
              <a:t>Added content per MagnaPubs Teaching Online</a:t>
            </a:r>
          </a:p>
          <a:p>
            <a:pPr lvl="1"/>
            <a:r>
              <a:rPr lang="en-US">
                <a:solidFill>
                  <a:srgbClr val="000000"/>
                </a:solidFill>
              </a:rPr>
              <a:t>Referenced an Online Course Rubric too, during the development</a:t>
            </a:r>
          </a:p>
        </p:txBody>
      </p:sp>
      <p:sp>
        <p:nvSpPr>
          <p:cNvPr id="8" name="Footer Placeholder 7">
            <a:extLst>
              <a:ext uri="{FF2B5EF4-FFF2-40B4-BE49-F238E27FC236}">
                <a16:creationId xmlns:a16="http://schemas.microsoft.com/office/drawing/2014/main" id="{C8638077-158F-49A6-8212-7581CA53D24E}"/>
              </a:ext>
            </a:extLst>
          </p:cNvPr>
          <p:cNvSpPr>
            <a:spLocks noGrp="1"/>
          </p:cNvSpPr>
          <p:nvPr>
            <p:ph type="ftr" sz="quarter" idx="11"/>
          </p:nvPr>
        </p:nvSpPr>
        <p:spPr>
          <a:xfrm>
            <a:off x="5536367" y="6223702"/>
            <a:ext cx="5289562" cy="314067"/>
          </a:xfrm>
        </p:spPr>
        <p:txBody>
          <a:bodyPr>
            <a:normAutofit/>
          </a:bodyPr>
          <a:lstStyle/>
          <a:p>
            <a:pPr algn="r">
              <a:spcAft>
                <a:spcPts val="600"/>
              </a:spcAft>
            </a:pPr>
            <a:r>
              <a:rPr lang="en-US" sz="1000">
                <a:solidFill>
                  <a:srgbClr val="898989"/>
                </a:solidFill>
              </a:rPr>
              <a:t>ETM</a:t>
            </a:r>
          </a:p>
        </p:txBody>
      </p:sp>
      <p:sp>
        <p:nvSpPr>
          <p:cNvPr id="9" name="Slide Number Placeholder 8">
            <a:extLst>
              <a:ext uri="{FF2B5EF4-FFF2-40B4-BE49-F238E27FC236}">
                <a16:creationId xmlns:a16="http://schemas.microsoft.com/office/drawing/2014/main" id="{8F7770D2-B28F-4434-A5AA-B9B7F6716C25}"/>
              </a:ext>
            </a:extLst>
          </p:cNvPr>
          <p:cNvSpPr>
            <a:spLocks noGrp="1"/>
          </p:cNvSpPr>
          <p:nvPr>
            <p:ph type="sldNum" sz="quarter" idx="12"/>
          </p:nvPr>
        </p:nvSpPr>
        <p:spPr>
          <a:xfrm>
            <a:off x="10825930" y="6223702"/>
            <a:ext cx="570728" cy="314067"/>
          </a:xfrm>
        </p:spPr>
        <p:txBody>
          <a:bodyPr>
            <a:normAutofit/>
          </a:bodyPr>
          <a:lstStyle/>
          <a:p>
            <a:pPr>
              <a:spcAft>
                <a:spcPts val="600"/>
              </a:spcAft>
            </a:pPr>
            <a:fld id="{B65ACDB8-4ED2-7041-81C5-52BA8840BDB0}" type="slidenum">
              <a:rPr lang="en-US" sz="1000">
                <a:solidFill>
                  <a:srgbClr val="898989"/>
                </a:solidFill>
              </a:rPr>
              <a:pPr>
                <a:spcAft>
                  <a:spcPts val="600"/>
                </a:spcAft>
              </a:pPr>
              <a:t>8</a:t>
            </a:fld>
            <a:endParaRPr lang="en-US" sz="1000">
              <a:solidFill>
                <a:srgbClr val="898989"/>
              </a:solidFill>
            </a:endParaRPr>
          </a:p>
        </p:txBody>
      </p:sp>
    </p:spTree>
    <p:extLst>
      <p:ext uri="{BB962C8B-B14F-4D97-AF65-F5344CB8AC3E}">
        <p14:creationId xmlns:p14="http://schemas.microsoft.com/office/powerpoint/2010/main" val="2261775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E9CD1CA-18A6-4F4F-9551-C87F371AA26C}"/>
              </a:ext>
            </a:extLst>
          </p:cNvPr>
          <p:cNvSpPr>
            <a:spLocks noGrp="1"/>
          </p:cNvSpPr>
          <p:nvPr>
            <p:ph type="title"/>
          </p:nvPr>
        </p:nvSpPr>
        <p:spPr/>
        <p:txBody>
          <a:bodyPr vert="horz" lIns="91440" tIns="45720" rIns="91440" bIns="45720" rtlCol="0" anchor="b">
            <a:normAutofit/>
          </a:bodyPr>
          <a:lstStyle/>
          <a:p>
            <a:r>
              <a:rPr lang="en-US" kern="1200">
                <a:solidFill>
                  <a:schemeClr val="tx1"/>
                </a:solidFill>
                <a:latin typeface="+mj-lt"/>
                <a:ea typeface="+mj-ea"/>
                <a:cs typeface="+mj-cs"/>
              </a:rPr>
              <a:t>What does it look like?</a:t>
            </a:r>
          </a:p>
        </p:txBody>
      </p:sp>
      <p:sp>
        <p:nvSpPr>
          <p:cNvPr id="16" name="Text Placeholder 15">
            <a:extLst>
              <a:ext uri="{FF2B5EF4-FFF2-40B4-BE49-F238E27FC236}">
                <a16:creationId xmlns:a16="http://schemas.microsoft.com/office/drawing/2014/main" id="{7291F699-579E-4302-8998-F0E0D65C8AE7}"/>
              </a:ext>
            </a:extLst>
          </p:cNvPr>
          <p:cNvSpPr>
            <a:spLocks noGrp="1"/>
          </p:cNvSpPr>
          <p:nvPr>
            <p:ph type="body" idx="1"/>
          </p:nvPr>
        </p:nvSpPr>
        <p:spPr/>
        <p:txBody>
          <a:bodyPr/>
          <a:lstStyle/>
          <a:p>
            <a:pPr algn="ctr"/>
            <a:r>
              <a:rPr lang="en-US"/>
              <a:t>There’s a home page!</a:t>
            </a:r>
          </a:p>
        </p:txBody>
      </p:sp>
      <p:pic>
        <p:nvPicPr>
          <p:cNvPr id="11" name="Content Placeholder 10">
            <a:extLst>
              <a:ext uri="{FF2B5EF4-FFF2-40B4-BE49-F238E27FC236}">
                <a16:creationId xmlns:a16="http://schemas.microsoft.com/office/drawing/2014/main" id="{3FBB1CF2-B2ED-4684-96D5-348CF74A7D6C}"/>
              </a:ext>
            </a:extLst>
          </p:cNvPr>
          <p:cNvPicPr>
            <a:picLocks noGrp="1" noChangeAspect="1"/>
          </p:cNvPicPr>
          <p:nvPr>
            <p:ph sz="half" idx="2"/>
          </p:nvPr>
        </p:nvPicPr>
        <p:blipFill>
          <a:blip r:embed="rId2"/>
          <a:stretch>
            <a:fillRect/>
          </a:stretch>
        </p:blipFill>
        <p:spPr>
          <a:xfrm>
            <a:off x="1103189" y="2738437"/>
            <a:ext cx="4345033" cy="3684588"/>
          </a:xfrm>
          <a:prstGeom prst="rect">
            <a:avLst/>
          </a:prstGeom>
          <a:ln>
            <a:noFill/>
          </a:ln>
          <a:effectLst>
            <a:outerShdw blurRad="292100" dist="139700" dir="2700000" algn="tl" rotWithShape="0">
              <a:srgbClr val="333333">
                <a:alpha val="65000"/>
              </a:srgbClr>
            </a:outerShdw>
          </a:effectLst>
        </p:spPr>
      </p:pic>
      <p:sp>
        <p:nvSpPr>
          <p:cNvPr id="17" name="Text Placeholder 16">
            <a:extLst>
              <a:ext uri="{FF2B5EF4-FFF2-40B4-BE49-F238E27FC236}">
                <a16:creationId xmlns:a16="http://schemas.microsoft.com/office/drawing/2014/main" id="{B5B3FF43-03A7-4080-A590-5D3F70BA1299}"/>
              </a:ext>
            </a:extLst>
          </p:cNvPr>
          <p:cNvSpPr>
            <a:spLocks noGrp="1"/>
          </p:cNvSpPr>
          <p:nvPr>
            <p:ph type="body" sz="quarter" idx="3"/>
          </p:nvPr>
        </p:nvSpPr>
        <p:spPr/>
        <p:txBody>
          <a:bodyPr/>
          <a:lstStyle/>
          <a:p>
            <a:pPr algn="ctr"/>
            <a:r>
              <a:rPr lang="en-US"/>
              <a:t>It has buttons!</a:t>
            </a:r>
          </a:p>
        </p:txBody>
      </p:sp>
      <p:sp>
        <p:nvSpPr>
          <p:cNvPr id="4" name="Date Placeholder 3">
            <a:extLst>
              <a:ext uri="{FF2B5EF4-FFF2-40B4-BE49-F238E27FC236}">
                <a16:creationId xmlns:a16="http://schemas.microsoft.com/office/drawing/2014/main" id="{D989BC55-C8F8-441E-AC39-6422FABE110A}"/>
              </a:ext>
            </a:extLst>
          </p:cNvPr>
          <p:cNvSpPr>
            <a:spLocks noGrp="1"/>
          </p:cNvSpPr>
          <p:nvPr>
            <p:ph type="dt" sz="half" idx="10"/>
          </p:nvPr>
        </p:nvSpPr>
        <p:spPr/>
        <p:txBody>
          <a:bodyPr vert="horz" lIns="91440" tIns="45720" rIns="91440" bIns="45720" rtlCol="0" anchor="ctr">
            <a:normAutofit/>
          </a:bodyPr>
          <a:lstStyle/>
          <a:p>
            <a:pPr algn="r">
              <a:spcAft>
                <a:spcPts val="600"/>
              </a:spcAft>
            </a:pPr>
            <a:r>
              <a:rPr lang="en-US" sz="1000">
                <a:solidFill>
                  <a:srgbClr val="898989"/>
                </a:solidFill>
                <a:latin typeface="+mn-lt"/>
              </a:rPr>
              <a:t>8/6/2020</a:t>
            </a:r>
          </a:p>
        </p:txBody>
      </p:sp>
      <p:sp>
        <p:nvSpPr>
          <p:cNvPr id="5" name="Footer Placeholder 4">
            <a:extLst>
              <a:ext uri="{FF2B5EF4-FFF2-40B4-BE49-F238E27FC236}">
                <a16:creationId xmlns:a16="http://schemas.microsoft.com/office/drawing/2014/main" id="{E0575FDE-2C2A-4A43-BF32-0B3A351745D0}"/>
              </a:ext>
            </a:extLst>
          </p:cNvPr>
          <p:cNvSpPr>
            <a:spLocks noGrp="1"/>
          </p:cNvSpPr>
          <p:nvPr>
            <p:ph type="ftr" sz="quarter" idx="11"/>
          </p:nvPr>
        </p:nvSpPr>
        <p:spPr/>
        <p:txBody>
          <a:bodyPr vert="horz" lIns="91440" tIns="45720" rIns="91440" bIns="45720" rtlCol="0" anchor="ctr">
            <a:normAutofit/>
          </a:bodyPr>
          <a:lstStyle/>
          <a:p>
            <a:pPr algn="l">
              <a:spcAft>
                <a:spcPts val="600"/>
              </a:spcAft>
            </a:pPr>
            <a:r>
              <a:rPr lang="en-US" sz="1000" kern="1200">
                <a:solidFill>
                  <a:srgbClr val="898989"/>
                </a:solidFill>
                <a:latin typeface="+mn-lt"/>
                <a:ea typeface="+mn-ea"/>
                <a:cs typeface="+mn-cs"/>
              </a:rPr>
              <a:t>ETM</a:t>
            </a:r>
          </a:p>
        </p:txBody>
      </p:sp>
      <p:sp>
        <p:nvSpPr>
          <p:cNvPr id="6" name="Slide Number Placeholder 5">
            <a:extLst>
              <a:ext uri="{FF2B5EF4-FFF2-40B4-BE49-F238E27FC236}">
                <a16:creationId xmlns:a16="http://schemas.microsoft.com/office/drawing/2014/main" id="{3B4338CB-669E-447D-935D-E8050C10406D}"/>
              </a:ext>
            </a:extLst>
          </p:cNvPr>
          <p:cNvSpPr>
            <a:spLocks noGrp="1"/>
          </p:cNvSpPr>
          <p:nvPr>
            <p:ph type="sldNum" sz="quarter" idx="12"/>
          </p:nvPr>
        </p:nvSpPr>
        <p:spPr/>
        <p:txBody>
          <a:bodyPr vert="horz" lIns="91440" tIns="45720" rIns="91440" bIns="45720" rtlCol="0" anchor="ctr">
            <a:normAutofit/>
          </a:bodyPr>
          <a:lstStyle/>
          <a:p>
            <a:pPr>
              <a:spcAft>
                <a:spcPts val="600"/>
              </a:spcAft>
            </a:pPr>
            <a:fld id="{B65ACDB8-4ED2-7041-81C5-52BA8840BDB0}" type="slidenum">
              <a:rPr lang="en-US" sz="1000">
                <a:solidFill>
                  <a:srgbClr val="898989"/>
                </a:solidFill>
                <a:latin typeface="+mn-lt"/>
              </a:rPr>
              <a:pPr>
                <a:spcAft>
                  <a:spcPts val="600"/>
                </a:spcAft>
              </a:pPr>
              <a:t>9</a:t>
            </a:fld>
            <a:endParaRPr lang="en-US" sz="1000">
              <a:solidFill>
                <a:srgbClr val="898989"/>
              </a:solidFill>
              <a:latin typeface="+mn-lt"/>
            </a:endParaRPr>
          </a:p>
        </p:txBody>
      </p:sp>
      <p:pic>
        <p:nvPicPr>
          <p:cNvPr id="20" name="Content Placeholder 19">
            <a:extLst>
              <a:ext uri="{FF2B5EF4-FFF2-40B4-BE49-F238E27FC236}">
                <a16:creationId xmlns:a16="http://schemas.microsoft.com/office/drawing/2014/main" id="{E78CBCEE-8723-485D-89AF-E4D16F89F0BD}"/>
              </a:ext>
            </a:extLst>
          </p:cNvPr>
          <p:cNvPicPr>
            <a:picLocks noGrp="1" noChangeAspect="1"/>
          </p:cNvPicPr>
          <p:nvPr>
            <p:ph sz="quarter" idx="4"/>
          </p:nvPr>
        </p:nvPicPr>
        <p:blipFill>
          <a:blip r:embed="rId3"/>
          <a:stretch>
            <a:fillRect/>
          </a:stretch>
        </p:blipFill>
        <p:spPr>
          <a:xfrm>
            <a:off x="6438776" y="2671762"/>
            <a:ext cx="4650035" cy="36845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80241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ECEBD-6760-4A8E-8078-D17F51ED2098}"/>
              </a:ext>
            </a:extLst>
          </p:cNvPr>
          <p:cNvSpPr>
            <a:spLocks noGrp="1"/>
          </p:cNvSpPr>
          <p:nvPr>
            <p:ph type="title"/>
          </p:nvPr>
        </p:nvSpPr>
        <p:spPr/>
        <p:txBody>
          <a:bodyPr/>
          <a:lstStyle/>
          <a:p>
            <a:r>
              <a:rPr lang="en-US"/>
              <a:t>More~</a:t>
            </a:r>
          </a:p>
        </p:txBody>
      </p:sp>
      <p:sp>
        <p:nvSpPr>
          <p:cNvPr id="3" name="Text Placeholder 2">
            <a:extLst>
              <a:ext uri="{FF2B5EF4-FFF2-40B4-BE49-F238E27FC236}">
                <a16:creationId xmlns:a16="http://schemas.microsoft.com/office/drawing/2014/main" id="{AADA0CD1-2F5E-4562-A14B-BEA3936E36DF}"/>
              </a:ext>
            </a:extLst>
          </p:cNvPr>
          <p:cNvSpPr>
            <a:spLocks noGrp="1"/>
          </p:cNvSpPr>
          <p:nvPr>
            <p:ph type="body" idx="1"/>
          </p:nvPr>
        </p:nvSpPr>
        <p:spPr/>
        <p:txBody>
          <a:bodyPr/>
          <a:lstStyle/>
          <a:p>
            <a:pPr algn="ctr"/>
            <a:r>
              <a:rPr lang="en-US"/>
              <a:t>There’s a Getting Started Module!</a:t>
            </a:r>
          </a:p>
        </p:txBody>
      </p:sp>
      <p:pic>
        <p:nvPicPr>
          <p:cNvPr id="11" name="Content Placeholder 10">
            <a:extLst>
              <a:ext uri="{FF2B5EF4-FFF2-40B4-BE49-F238E27FC236}">
                <a16:creationId xmlns:a16="http://schemas.microsoft.com/office/drawing/2014/main" id="{2E404786-3826-4048-9633-B2DB6ACA5160}"/>
              </a:ext>
            </a:extLst>
          </p:cNvPr>
          <p:cNvPicPr>
            <a:picLocks noGrp="1" noChangeAspect="1"/>
          </p:cNvPicPr>
          <p:nvPr>
            <p:ph sz="half" idx="2"/>
          </p:nvPr>
        </p:nvPicPr>
        <p:blipFill>
          <a:blip r:embed="rId2"/>
          <a:stretch>
            <a:fillRect/>
          </a:stretch>
        </p:blipFill>
        <p:spPr>
          <a:xfrm>
            <a:off x="839788" y="2886446"/>
            <a:ext cx="5157787" cy="2921845"/>
          </a:xfrm>
          <a:prstGeom prst="rect">
            <a:avLst/>
          </a:prstGeom>
          <a:ln>
            <a:noFill/>
          </a:ln>
          <a:effectLst>
            <a:outerShdw blurRad="292100" dist="139700" dir="2700000" algn="tl" rotWithShape="0">
              <a:srgbClr val="333333">
                <a:alpha val="65000"/>
              </a:srgbClr>
            </a:outerShdw>
          </a:effectLst>
        </p:spPr>
      </p:pic>
      <p:sp>
        <p:nvSpPr>
          <p:cNvPr id="5" name="Text Placeholder 4">
            <a:extLst>
              <a:ext uri="{FF2B5EF4-FFF2-40B4-BE49-F238E27FC236}">
                <a16:creationId xmlns:a16="http://schemas.microsoft.com/office/drawing/2014/main" id="{51B9BF9E-BACF-4471-9EDF-A033EE8AA6F8}"/>
              </a:ext>
            </a:extLst>
          </p:cNvPr>
          <p:cNvSpPr>
            <a:spLocks noGrp="1"/>
          </p:cNvSpPr>
          <p:nvPr>
            <p:ph type="body" sz="quarter" idx="3"/>
          </p:nvPr>
        </p:nvSpPr>
        <p:spPr/>
        <p:txBody>
          <a:bodyPr/>
          <a:lstStyle/>
          <a:p>
            <a:pPr algn="ctr"/>
            <a:r>
              <a:rPr lang="en-US" dirty="0"/>
              <a:t>There are weekly modules!</a:t>
            </a:r>
          </a:p>
        </p:txBody>
      </p:sp>
      <p:pic>
        <p:nvPicPr>
          <p:cNvPr id="13" name="Content Placeholder 12">
            <a:extLst>
              <a:ext uri="{FF2B5EF4-FFF2-40B4-BE49-F238E27FC236}">
                <a16:creationId xmlns:a16="http://schemas.microsoft.com/office/drawing/2014/main" id="{B57C63FC-017B-4FDD-BEAD-672CD444F91B}"/>
              </a:ext>
            </a:extLst>
          </p:cNvPr>
          <p:cNvPicPr>
            <a:picLocks noGrp="1" noChangeAspect="1"/>
          </p:cNvPicPr>
          <p:nvPr>
            <p:ph sz="quarter" idx="4"/>
          </p:nvPr>
        </p:nvPicPr>
        <p:blipFill>
          <a:blip r:embed="rId3"/>
          <a:stretch>
            <a:fillRect/>
          </a:stretch>
        </p:blipFill>
        <p:spPr>
          <a:xfrm>
            <a:off x="6172200" y="2959595"/>
            <a:ext cx="5183188" cy="2775548"/>
          </a:xfrm>
          <a:prstGeom prst="rect">
            <a:avLst/>
          </a:prstGeom>
          <a:ln>
            <a:noFill/>
          </a:ln>
          <a:effectLst>
            <a:outerShdw blurRad="292100" dist="139700" dir="2700000" algn="tl" rotWithShape="0">
              <a:srgbClr val="333333">
                <a:alpha val="65000"/>
              </a:srgbClr>
            </a:outerShdw>
          </a:effectLst>
        </p:spPr>
      </p:pic>
      <p:sp>
        <p:nvSpPr>
          <p:cNvPr id="7" name="Date Placeholder 6">
            <a:extLst>
              <a:ext uri="{FF2B5EF4-FFF2-40B4-BE49-F238E27FC236}">
                <a16:creationId xmlns:a16="http://schemas.microsoft.com/office/drawing/2014/main" id="{401DA9B8-CB69-47CC-9548-F0926223FB72}"/>
              </a:ext>
            </a:extLst>
          </p:cNvPr>
          <p:cNvSpPr>
            <a:spLocks noGrp="1"/>
          </p:cNvSpPr>
          <p:nvPr>
            <p:ph type="dt" sz="half" idx="10"/>
          </p:nvPr>
        </p:nvSpPr>
        <p:spPr/>
        <p:txBody>
          <a:bodyPr/>
          <a:lstStyle/>
          <a:p>
            <a:r>
              <a:rPr lang="en-US"/>
              <a:t>8/6/2020</a:t>
            </a:r>
          </a:p>
        </p:txBody>
      </p:sp>
      <p:sp>
        <p:nvSpPr>
          <p:cNvPr id="8" name="Footer Placeholder 7">
            <a:extLst>
              <a:ext uri="{FF2B5EF4-FFF2-40B4-BE49-F238E27FC236}">
                <a16:creationId xmlns:a16="http://schemas.microsoft.com/office/drawing/2014/main" id="{C13475BC-EEE8-4153-9EC1-0F7926959E6F}"/>
              </a:ext>
            </a:extLst>
          </p:cNvPr>
          <p:cNvSpPr>
            <a:spLocks noGrp="1"/>
          </p:cNvSpPr>
          <p:nvPr>
            <p:ph type="ftr" sz="quarter" idx="11"/>
          </p:nvPr>
        </p:nvSpPr>
        <p:spPr/>
        <p:txBody>
          <a:bodyPr/>
          <a:lstStyle/>
          <a:p>
            <a:r>
              <a:rPr lang="en-US"/>
              <a:t>ETM</a:t>
            </a:r>
          </a:p>
        </p:txBody>
      </p:sp>
      <p:sp>
        <p:nvSpPr>
          <p:cNvPr id="9" name="Slide Number Placeholder 8">
            <a:extLst>
              <a:ext uri="{FF2B5EF4-FFF2-40B4-BE49-F238E27FC236}">
                <a16:creationId xmlns:a16="http://schemas.microsoft.com/office/drawing/2014/main" id="{884BCD26-DDA4-4FDC-B6D2-CFD03554304F}"/>
              </a:ext>
            </a:extLst>
          </p:cNvPr>
          <p:cNvSpPr>
            <a:spLocks noGrp="1"/>
          </p:cNvSpPr>
          <p:nvPr>
            <p:ph type="sldNum" sz="quarter" idx="12"/>
          </p:nvPr>
        </p:nvSpPr>
        <p:spPr/>
        <p:txBody>
          <a:bodyPr/>
          <a:lstStyle/>
          <a:p>
            <a:fld id="{B65ACDB8-4ED2-7041-81C5-52BA8840BDB0}" type="slidenum">
              <a:rPr lang="en-US" smtClean="0"/>
              <a:t>10</a:t>
            </a:fld>
            <a:endParaRPr lang="en-US"/>
          </a:p>
        </p:txBody>
      </p:sp>
    </p:spTree>
    <p:extLst>
      <p:ext uri="{BB962C8B-B14F-4D97-AF65-F5344CB8AC3E}">
        <p14:creationId xmlns:p14="http://schemas.microsoft.com/office/powerpoint/2010/main" val="3457911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2121604A-AF9C-4301-86ED-6FF532C1D761}"/>
              </a:ext>
            </a:extLst>
          </p:cNvPr>
          <p:cNvSpPr>
            <a:spLocks noGrp="1"/>
          </p:cNvSpPr>
          <p:nvPr>
            <p:ph type="title"/>
          </p:nvPr>
        </p:nvSpPr>
        <p:spPr>
          <a:xfrm>
            <a:off x="686834" y="1153572"/>
            <a:ext cx="3200400" cy="4461163"/>
          </a:xfrm>
        </p:spPr>
        <p:txBody>
          <a:bodyPr>
            <a:normAutofit/>
          </a:bodyPr>
          <a:lstStyle/>
          <a:p>
            <a:r>
              <a:rPr lang="en-US">
                <a:solidFill>
                  <a:srgbClr val="FFFFFF"/>
                </a:solidFill>
              </a:rPr>
              <a:t>How much do I have to use?</a:t>
            </a:r>
          </a:p>
        </p:txBody>
      </p:sp>
      <p:sp>
        <p:nvSpPr>
          <p:cNvPr id="20" name="Arc 1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3BB93078-3EB6-428E-BFCE-44A03DCFA069}"/>
              </a:ext>
            </a:extLst>
          </p:cNvPr>
          <p:cNvSpPr>
            <a:spLocks noGrp="1"/>
          </p:cNvSpPr>
          <p:nvPr>
            <p:ph idx="1"/>
          </p:nvPr>
        </p:nvSpPr>
        <p:spPr>
          <a:xfrm>
            <a:off x="4447308" y="591344"/>
            <a:ext cx="6906491" cy="5585619"/>
          </a:xfrm>
        </p:spPr>
        <p:txBody>
          <a:bodyPr anchor="ctr">
            <a:normAutofit/>
          </a:bodyPr>
          <a:lstStyle/>
          <a:p>
            <a:r>
              <a:rPr lang="en-US"/>
              <a:t>Strongly recommend your course has the following:</a:t>
            </a:r>
          </a:p>
          <a:p>
            <a:pPr lvl="1"/>
            <a:r>
              <a:rPr lang="en-US"/>
              <a:t>Home Page</a:t>
            </a:r>
          </a:p>
          <a:p>
            <a:pPr lvl="1"/>
            <a:r>
              <a:rPr lang="en-US"/>
              <a:t>Getting Started Module (use this space to welcome students, set expectations, create community, etc.)</a:t>
            </a:r>
          </a:p>
          <a:p>
            <a:pPr lvl="1"/>
            <a:r>
              <a:rPr lang="en-US"/>
              <a:t>Every module has an Overview and a Summary</a:t>
            </a:r>
          </a:p>
          <a:p>
            <a:pPr lvl="1"/>
            <a:r>
              <a:rPr lang="en-US"/>
              <a:t>A discussion board or boards for students to ask questions</a:t>
            </a:r>
          </a:p>
          <a:p>
            <a:pPr lvl="2"/>
            <a:r>
              <a:rPr lang="en-US"/>
              <a:t> you can also use these to collect information about topics students want covered in the next session or points that are confusing</a:t>
            </a:r>
          </a:p>
          <a:p>
            <a:pPr lvl="1"/>
            <a:endParaRPr lang="en-US"/>
          </a:p>
        </p:txBody>
      </p:sp>
      <p:sp>
        <p:nvSpPr>
          <p:cNvPr id="7" name="Date Placeholder 6">
            <a:extLst>
              <a:ext uri="{FF2B5EF4-FFF2-40B4-BE49-F238E27FC236}">
                <a16:creationId xmlns:a16="http://schemas.microsoft.com/office/drawing/2014/main" id="{94FE7F28-628F-4A36-9EFF-98AA8AD34361}"/>
              </a:ext>
            </a:extLst>
          </p:cNvPr>
          <p:cNvSpPr>
            <a:spLocks noGrp="1"/>
          </p:cNvSpPr>
          <p:nvPr>
            <p:ph type="dt" sz="half" idx="10"/>
          </p:nvPr>
        </p:nvSpPr>
        <p:spPr>
          <a:xfrm>
            <a:off x="838200" y="6356350"/>
            <a:ext cx="1639957" cy="365125"/>
          </a:xfrm>
        </p:spPr>
        <p:txBody>
          <a:bodyPr>
            <a:normAutofit/>
          </a:bodyPr>
          <a:lstStyle/>
          <a:p>
            <a:pPr>
              <a:spcAft>
                <a:spcPts val="600"/>
              </a:spcAft>
            </a:pPr>
            <a:r>
              <a:rPr lang="en-US">
                <a:solidFill>
                  <a:srgbClr val="FFFFFF"/>
                </a:solidFill>
              </a:rPr>
              <a:t>8/6/2020</a:t>
            </a:r>
          </a:p>
        </p:txBody>
      </p:sp>
      <p:sp>
        <p:nvSpPr>
          <p:cNvPr id="8" name="Footer Placeholder 7">
            <a:extLst>
              <a:ext uri="{FF2B5EF4-FFF2-40B4-BE49-F238E27FC236}">
                <a16:creationId xmlns:a16="http://schemas.microsoft.com/office/drawing/2014/main" id="{B36F9225-135C-47EC-BD15-56329FDE6B0B}"/>
              </a:ext>
            </a:extLst>
          </p:cNvPr>
          <p:cNvSpPr>
            <a:spLocks noGrp="1"/>
          </p:cNvSpPr>
          <p:nvPr>
            <p:ph type="ftr" sz="quarter" idx="11"/>
          </p:nvPr>
        </p:nvSpPr>
        <p:spPr>
          <a:xfrm>
            <a:off x="4038600" y="6356350"/>
            <a:ext cx="5251174" cy="365125"/>
          </a:xfrm>
        </p:spPr>
        <p:txBody>
          <a:bodyPr>
            <a:normAutofit/>
          </a:bodyPr>
          <a:lstStyle/>
          <a:p>
            <a:pPr>
              <a:spcAft>
                <a:spcPts val="600"/>
              </a:spcAft>
            </a:pPr>
            <a:r>
              <a:rPr lang="en-US"/>
              <a:t>ETM</a:t>
            </a:r>
          </a:p>
        </p:txBody>
      </p:sp>
      <p:sp>
        <p:nvSpPr>
          <p:cNvPr id="9" name="Slide Number Placeholder 8">
            <a:extLst>
              <a:ext uri="{FF2B5EF4-FFF2-40B4-BE49-F238E27FC236}">
                <a16:creationId xmlns:a16="http://schemas.microsoft.com/office/drawing/2014/main" id="{18B407EF-1B39-4B85-8B51-468621C583ED}"/>
              </a:ext>
            </a:extLst>
          </p:cNvPr>
          <p:cNvSpPr>
            <a:spLocks noGrp="1"/>
          </p:cNvSpPr>
          <p:nvPr>
            <p:ph type="sldNum" sz="quarter" idx="12"/>
          </p:nvPr>
        </p:nvSpPr>
        <p:spPr>
          <a:xfrm>
            <a:off x="9541564" y="6356350"/>
            <a:ext cx="1812235" cy="365125"/>
          </a:xfrm>
        </p:spPr>
        <p:txBody>
          <a:bodyPr>
            <a:normAutofit/>
          </a:bodyPr>
          <a:lstStyle/>
          <a:p>
            <a:pPr>
              <a:spcAft>
                <a:spcPts val="600"/>
              </a:spcAft>
            </a:pPr>
            <a:fld id="{B65ACDB8-4ED2-7041-81C5-52BA8840BDB0}" type="slidenum">
              <a:rPr lang="en-US" smtClean="0"/>
              <a:pPr>
                <a:spcAft>
                  <a:spcPts val="600"/>
                </a:spcAft>
              </a:pPr>
              <a:t>11</a:t>
            </a:fld>
            <a:endParaRPr lang="en-US"/>
          </a:p>
        </p:txBody>
      </p:sp>
    </p:spTree>
    <p:extLst>
      <p:ext uri="{BB962C8B-B14F-4D97-AF65-F5344CB8AC3E}">
        <p14:creationId xmlns:p14="http://schemas.microsoft.com/office/powerpoint/2010/main" val="3507984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3B7C5FE7-8762-4ABF-8080-64B2BD9AC16B}"/>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kern="1200">
                <a:solidFill>
                  <a:srgbClr val="FFFFFF"/>
                </a:solidFill>
                <a:latin typeface="+mj-lt"/>
                <a:ea typeface="+mj-ea"/>
                <a:cs typeface="+mj-cs"/>
              </a:rPr>
              <a:t>How do I get the Template?</a:t>
            </a:r>
          </a:p>
        </p:txBody>
      </p:sp>
      <p:sp>
        <p:nvSpPr>
          <p:cNvPr id="8" name="Text Placeholder 7">
            <a:extLst>
              <a:ext uri="{FF2B5EF4-FFF2-40B4-BE49-F238E27FC236}">
                <a16:creationId xmlns:a16="http://schemas.microsoft.com/office/drawing/2014/main" id="{E7D7DBF1-803A-487D-87A1-17D4D2681202}"/>
              </a:ext>
            </a:extLst>
          </p:cNvPr>
          <p:cNvSpPr>
            <a:spLocks noGrp="1"/>
          </p:cNvSpPr>
          <p:nvPr>
            <p:ph type="body" idx="1"/>
          </p:nvPr>
        </p:nvSpPr>
        <p:spPr>
          <a:xfrm>
            <a:off x="3045368" y="4074718"/>
            <a:ext cx="6105194" cy="682079"/>
          </a:xfrm>
        </p:spPr>
        <p:txBody>
          <a:bodyPr vert="horz" lIns="91440" tIns="45720" rIns="91440" bIns="45720" rtlCol="0">
            <a:normAutofit/>
          </a:bodyPr>
          <a:lstStyle/>
          <a:p>
            <a:pPr algn="ctr"/>
            <a:endParaRPr lang="en-US" sz="2400" kern="1200">
              <a:solidFill>
                <a:srgbClr val="FFFFFF"/>
              </a:solidFill>
              <a:latin typeface="+mn-lt"/>
              <a:ea typeface="+mn-ea"/>
              <a:cs typeface="+mn-cs"/>
            </a:endParaRPr>
          </a:p>
        </p:txBody>
      </p:sp>
      <p:sp>
        <p:nvSpPr>
          <p:cNvPr id="5" name="Footer Placeholder 4">
            <a:extLst>
              <a:ext uri="{FF2B5EF4-FFF2-40B4-BE49-F238E27FC236}">
                <a16:creationId xmlns:a16="http://schemas.microsoft.com/office/drawing/2014/main" id="{C4AA1FB1-626A-4F04-A560-DB6805235409}"/>
              </a:ext>
            </a:extLst>
          </p:cNvPr>
          <p:cNvSpPr>
            <a:spLocks noGrp="1"/>
          </p:cNvSpPr>
          <p:nvPr>
            <p:ph type="ftr" sz="quarter" idx="11"/>
          </p:nvPr>
        </p:nvSpPr>
        <p:spPr>
          <a:xfrm>
            <a:off x="805661" y="6223702"/>
            <a:ext cx="3832203" cy="314067"/>
          </a:xfrm>
        </p:spPr>
        <p:txBody>
          <a:bodyPr vert="horz" lIns="91440" tIns="45720" rIns="91440" bIns="45720" rtlCol="0" anchor="ctr">
            <a:normAutofit/>
          </a:bodyPr>
          <a:lstStyle/>
          <a:p>
            <a:pPr algn="l">
              <a:spcAft>
                <a:spcPts val="600"/>
              </a:spcAft>
            </a:pPr>
            <a:r>
              <a:rPr lang="en-US" sz="1000" kern="1200">
                <a:solidFill>
                  <a:srgbClr val="898989"/>
                </a:solidFill>
                <a:latin typeface="+mn-lt"/>
                <a:ea typeface="+mn-ea"/>
                <a:cs typeface="+mn-cs"/>
              </a:rPr>
              <a:t>ETM</a:t>
            </a:r>
          </a:p>
        </p:txBody>
      </p:sp>
      <p:sp>
        <p:nvSpPr>
          <p:cNvPr id="4" name="Date Placeholder 3">
            <a:extLst>
              <a:ext uri="{FF2B5EF4-FFF2-40B4-BE49-F238E27FC236}">
                <a16:creationId xmlns:a16="http://schemas.microsoft.com/office/drawing/2014/main" id="{5BBF734F-BCC6-4E96-A776-637FAB237AD4}"/>
              </a:ext>
            </a:extLst>
          </p:cNvPr>
          <p:cNvSpPr>
            <a:spLocks noGrp="1"/>
          </p:cNvSpPr>
          <p:nvPr>
            <p:ph type="dt" sz="half" idx="10"/>
          </p:nvPr>
        </p:nvSpPr>
        <p:spPr>
          <a:xfrm>
            <a:off x="7554138" y="6223702"/>
            <a:ext cx="3108065" cy="314067"/>
          </a:xfrm>
        </p:spPr>
        <p:txBody>
          <a:bodyPr vert="horz" lIns="91440" tIns="45720" rIns="91440" bIns="45720" rtlCol="0" anchor="ctr">
            <a:normAutofit/>
          </a:bodyPr>
          <a:lstStyle/>
          <a:p>
            <a:pPr algn="r">
              <a:spcAft>
                <a:spcPts val="600"/>
              </a:spcAft>
            </a:pPr>
            <a:r>
              <a:rPr lang="en-US" sz="1000">
                <a:solidFill>
                  <a:srgbClr val="898989"/>
                </a:solidFill>
                <a:latin typeface="+mn-lt"/>
              </a:rPr>
              <a:t>8/6/2020</a:t>
            </a:r>
          </a:p>
        </p:txBody>
      </p:sp>
      <p:sp>
        <p:nvSpPr>
          <p:cNvPr id="6" name="Slide Number Placeholder 5">
            <a:extLst>
              <a:ext uri="{FF2B5EF4-FFF2-40B4-BE49-F238E27FC236}">
                <a16:creationId xmlns:a16="http://schemas.microsoft.com/office/drawing/2014/main" id="{9CCAB989-25CE-4448-80B9-BBC4BD292B13}"/>
              </a:ext>
            </a:extLst>
          </p:cNvPr>
          <p:cNvSpPr>
            <a:spLocks noGrp="1"/>
          </p:cNvSpPr>
          <p:nvPr>
            <p:ph type="sldNum" sz="quarter" idx="12"/>
          </p:nvPr>
        </p:nvSpPr>
        <p:spPr>
          <a:xfrm>
            <a:off x="10825930" y="6223702"/>
            <a:ext cx="570728" cy="314067"/>
          </a:xfrm>
        </p:spPr>
        <p:txBody>
          <a:bodyPr vert="horz" lIns="91440" tIns="45720" rIns="91440" bIns="45720" rtlCol="0" anchor="ctr">
            <a:normAutofit/>
          </a:bodyPr>
          <a:lstStyle/>
          <a:p>
            <a:pPr>
              <a:spcAft>
                <a:spcPts val="600"/>
              </a:spcAft>
            </a:pPr>
            <a:fld id="{B65ACDB8-4ED2-7041-81C5-52BA8840BDB0}" type="slidenum">
              <a:rPr lang="en-US" sz="1000">
                <a:solidFill>
                  <a:srgbClr val="898989"/>
                </a:solidFill>
                <a:latin typeface="+mn-lt"/>
              </a:rPr>
              <a:pPr>
                <a:spcAft>
                  <a:spcPts val="600"/>
                </a:spcAft>
              </a:pPr>
              <a:t>12</a:t>
            </a:fld>
            <a:endParaRPr lang="en-US" sz="1000">
              <a:solidFill>
                <a:srgbClr val="898989"/>
              </a:solidFill>
              <a:latin typeface="+mn-lt"/>
            </a:endParaRPr>
          </a:p>
        </p:txBody>
      </p:sp>
    </p:spTree>
    <p:extLst>
      <p:ext uri="{BB962C8B-B14F-4D97-AF65-F5344CB8AC3E}">
        <p14:creationId xmlns:p14="http://schemas.microsoft.com/office/powerpoint/2010/main" val="142898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DA1F35B-C8F7-4A5A-9339-7DA4D785B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c 15">
            <a:extLst>
              <a:ext uri="{FF2B5EF4-FFF2-40B4-BE49-F238E27FC236}">
                <a16:creationId xmlns:a16="http://schemas.microsoft.com/office/drawing/2014/main" id="{B2D4AD41-40DA-4A81-92F5-B6E3BA1ED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746107">
            <a:off x="8175088" y="45795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6B8180DE-08AE-4A69-8760-878E2BBB2C31}"/>
              </a:ext>
            </a:extLst>
          </p:cNvPr>
          <p:cNvSpPr>
            <a:spLocks noGrp="1"/>
          </p:cNvSpPr>
          <p:nvPr>
            <p:ph type="title"/>
          </p:nvPr>
        </p:nvSpPr>
        <p:spPr>
          <a:xfrm>
            <a:off x="838200" y="365125"/>
            <a:ext cx="10515600" cy="1325563"/>
          </a:xfrm>
        </p:spPr>
        <p:txBody>
          <a:bodyPr>
            <a:normAutofit/>
          </a:bodyPr>
          <a:lstStyle/>
          <a:p>
            <a:pPr algn="ctr"/>
            <a:r>
              <a:rPr lang="en-US"/>
              <a:t>In your Course…</a:t>
            </a:r>
          </a:p>
        </p:txBody>
      </p:sp>
      <p:sp>
        <p:nvSpPr>
          <p:cNvPr id="4" name="Date Placeholder 3">
            <a:extLst>
              <a:ext uri="{FF2B5EF4-FFF2-40B4-BE49-F238E27FC236}">
                <a16:creationId xmlns:a16="http://schemas.microsoft.com/office/drawing/2014/main" id="{51933F15-13C3-410A-97BB-78515FC80CD3}"/>
              </a:ext>
            </a:extLst>
          </p:cNvPr>
          <p:cNvSpPr>
            <a:spLocks noGrp="1"/>
          </p:cNvSpPr>
          <p:nvPr>
            <p:ph type="dt" sz="half" idx="10"/>
          </p:nvPr>
        </p:nvSpPr>
        <p:spPr>
          <a:xfrm>
            <a:off x="838200" y="6356350"/>
            <a:ext cx="2743200" cy="365125"/>
          </a:xfrm>
        </p:spPr>
        <p:txBody>
          <a:bodyPr>
            <a:normAutofit/>
          </a:bodyPr>
          <a:lstStyle/>
          <a:p>
            <a:pPr>
              <a:spcAft>
                <a:spcPts val="600"/>
              </a:spcAft>
            </a:pPr>
            <a:r>
              <a:rPr lang="en-US"/>
              <a:t>8/6/2020</a:t>
            </a:r>
          </a:p>
        </p:txBody>
      </p:sp>
      <p:sp>
        <p:nvSpPr>
          <p:cNvPr id="5" name="Footer Placeholder 4">
            <a:extLst>
              <a:ext uri="{FF2B5EF4-FFF2-40B4-BE49-F238E27FC236}">
                <a16:creationId xmlns:a16="http://schemas.microsoft.com/office/drawing/2014/main" id="{072B1121-0F26-46B6-8F60-71BE4E54C2A4}"/>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ETM</a:t>
            </a:r>
          </a:p>
        </p:txBody>
      </p:sp>
      <p:sp>
        <p:nvSpPr>
          <p:cNvPr id="6" name="Slide Number Placeholder 5">
            <a:extLst>
              <a:ext uri="{FF2B5EF4-FFF2-40B4-BE49-F238E27FC236}">
                <a16:creationId xmlns:a16="http://schemas.microsoft.com/office/drawing/2014/main" id="{B8857227-B446-4524-A321-3BD542561B3E}"/>
              </a:ext>
            </a:extLst>
          </p:cNvPr>
          <p:cNvSpPr>
            <a:spLocks noGrp="1"/>
          </p:cNvSpPr>
          <p:nvPr>
            <p:ph type="sldNum" sz="quarter" idx="12"/>
          </p:nvPr>
        </p:nvSpPr>
        <p:spPr>
          <a:xfrm>
            <a:off x="8610600" y="6356350"/>
            <a:ext cx="2743200" cy="365125"/>
          </a:xfrm>
        </p:spPr>
        <p:txBody>
          <a:bodyPr>
            <a:normAutofit/>
          </a:bodyPr>
          <a:lstStyle/>
          <a:p>
            <a:pPr>
              <a:spcAft>
                <a:spcPts val="600"/>
              </a:spcAft>
            </a:pPr>
            <a:fld id="{B65ACDB8-4ED2-7041-81C5-52BA8840BDB0}" type="slidenum">
              <a:rPr lang="en-US" smtClean="0"/>
              <a:pPr>
                <a:spcAft>
                  <a:spcPts val="600"/>
                </a:spcAft>
              </a:pPr>
              <a:t>13</a:t>
            </a:fld>
            <a:endParaRPr lang="en-US"/>
          </a:p>
        </p:txBody>
      </p:sp>
      <p:graphicFrame>
        <p:nvGraphicFramePr>
          <p:cNvPr id="10" name="Content Placeholder 7">
            <a:extLst>
              <a:ext uri="{FF2B5EF4-FFF2-40B4-BE49-F238E27FC236}">
                <a16:creationId xmlns:a16="http://schemas.microsoft.com/office/drawing/2014/main" id="{A8B90235-0F37-4D92-B735-6D344E550DC3}"/>
              </a:ext>
            </a:extLst>
          </p:cNvPr>
          <p:cNvGraphicFramePr>
            <a:graphicFrameLocks noGrp="1"/>
          </p:cNvGraphicFramePr>
          <p:nvPr>
            <p:ph idx="1"/>
            <p:extLst>
              <p:ext uri="{D42A27DB-BD31-4B8C-83A1-F6EECF244321}">
                <p14:modId xmlns:p14="http://schemas.microsoft.com/office/powerpoint/2010/main" val="198540372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0182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9BAF9-F5A4-4335-95A2-9A5611EE8C41}"/>
              </a:ext>
            </a:extLst>
          </p:cNvPr>
          <p:cNvSpPr>
            <a:spLocks noGrp="1"/>
          </p:cNvSpPr>
          <p:nvPr>
            <p:ph type="title"/>
          </p:nvPr>
        </p:nvSpPr>
        <p:spPr/>
        <p:txBody>
          <a:bodyPr/>
          <a:lstStyle/>
          <a:p>
            <a:r>
              <a:rPr lang="en-US"/>
              <a:t>Tips</a:t>
            </a:r>
          </a:p>
        </p:txBody>
      </p:sp>
      <p:sp>
        <p:nvSpPr>
          <p:cNvPr id="3" name="Content Placeholder 2">
            <a:extLst>
              <a:ext uri="{FF2B5EF4-FFF2-40B4-BE49-F238E27FC236}">
                <a16:creationId xmlns:a16="http://schemas.microsoft.com/office/drawing/2014/main" id="{2B8AB86A-7B69-4834-8CA7-DB3B0FAB3F01}"/>
              </a:ext>
            </a:extLst>
          </p:cNvPr>
          <p:cNvSpPr>
            <a:spLocks noGrp="1"/>
          </p:cNvSpPr>
          <p:nvPr>
            <p:ph idx="1"/>
          </p:nvPr>
        </p:nvSpPr>
        <p:spPr/>
        <p:txBody>
          <a:bodyPr/>
          <a:lstStyle/>
          <a:p>
            <a:r>
              <a:rPr lang="en-US"/>
              <a:t>It’s easiest if your course is empty</a:t>
            </a:r>
          </a:p>
          <a:p>
            <a:r>
              <a:rPr lang="en-US"/>
              <a:t>If you already started to work on your course, connect with ETM first, so you don’t overwrite your content</a:t>
            </a:r>
          </a:p>
          <a:p>
            <a:pPr lvl="1"/>
            <a:r>
              <a:rPr lang="en-US"/>
              <a:t>One way is to export your content so you have a back up first</a:t>
            </a:r>
          </a:p>
          <a:p>
            <a:pPr lvl="1"/>
            <a:r>
              <a:rPr lang="en-US"/>
              <a:t>We can also pull content from our beta or test version, depending on when you made changes</a:t>
            </a:r>
          </a:p>
          <a:p>
            <a:r>
              <a:rPr lang="en-US"/>
              <a:t>ETM can help you pull specific parts of the template over</a:t>
            </a:r>
          </a:p>
        </p:txBody>
      </p:sp>
      <p:sp>
        <p:nvSpPr>
          <p:cNvPr id="4" name="Date Placeholder 3">
            <a:extLst>
              <a:ext uri="{FF2B5EF4-FFF2-40B4-BE49-F238E27FC236}">
                <a16:creationId xmlns:a16="http://schemas.microsoft.com/office/drawing/2014/main" id="{D118A7A9-6D2D-491E-8B37-B8543706EBDB}"/>
              </a:ext>
            </a:extLst>
          </p:cNvPr>
          <p:cNvSpPr>
            <a:spLocks noGrp="1"/>
          </p:cNvSpPr>
          <p:nvPr>
            <p:ph type="dt" sz="half" idx="10"/>
          </p:nvPr>
        </p:nvSpPr>
        <p:spPr/>
        <p:txBody>
          <a:bodyPr/>
          <a:lstStyle/>
          <a:p>
            <a:r>
              <a:rPr lang="en-US"/>
              <a:t>8/6/2020</a:t>
            </a:r>
          </a:p>
        </p:txBody>
      </p:sp>
      <p:sp>
        <p:nvSpPr>
          <p:cNvPr id="5" name="Footer Placeholder 4">
            <a:extLst>
              <a:ext uri="{FF2B5EF4-FFF2-40B4-BE49-F238E27FC236}">
                <a16:creationId xmlns:a16="http://schemas.microsoft.com/office/drawing/2014/main" id="{561C0852-0EC9-49C2-8B61-C2A4E0118228}"/>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9C42030F-6DD2-4517-84B8-9D2F9D8327C5}"/>
              </a:ext>
            </a:extLst>
          </p:cNvPr>
          <p:cNvSpPr>
            <a:spLocks noGrp="1"/>
          </p:cNvSpPr>
          <p:nvPr>
            <p:ph type="sldNum" sz="quarter" idx="12"/>
          </p:nvPr>
        </p:nvSpPr>
        <p:spPr/>
        <p:txBody>
          <a:bodyPr/>
          <a:lstStyle/>
          <a:p>
            <a:fld id="{B65ACDB8-4ED2-7041-81C5-52BA8840BDB0}" type="slidenum">
              <a:rPr lang="en-US" smtClean="0"/>
              <a:pPr/>
              <a:t>14</a:t>
            </a:fld>
            <a:endParaRPr lang="en-US"/>
          </a:p>
        </p:txBody>
      </p:sp>
    </p:spTree>
    <p:extLst>
      <p:ext uri="{BB962C8B-B14F-4D97-AF65-F5344CB8AC3E}">
        <p14:creationId xmlns:p14="http://schemas.microsoft.com/office/powerpoint/2010/main" val="36368825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25">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27">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1AD936D-6212-4D87-BDB7-F375926D3761}"/>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a:solidFill>
                  <a:srgbClr val="FFFFFF"/>
                </a:solidFill>
                <a:latin typeface="+mj-lt"/>
                <a:ea typeface="+mj-ea"/>
                <a:cs typeface="+mj-cs"/>
              </a:rPr>
              <a:t>It’s demo time!</a:t>
            </a:r>
          </a:p>
        </p:txBody>
      </p:sp>
      <p:sp>
        <p:nvSpPr>
          <p:cNvPr id="5" name="Footer Placeholder 4">
            <a:extLst>
              <a:ext uri="{FF2B5EF4-FFF2-40B4-BE49-F238E27FC236}">
                <a16:creationId xmlns:a16="http://schemas.microsoft.com/office/drawing/2014/main" id="{6567CB39-1F4F-4164-933E-51662243B96F}"/>
              </a:ext>
            </a:extLst>
          </p:cNvPr>
          <p:cNvSpPr>
            <a:spLocks noGrp="1"/>
          </p:cNvSpPr>
          <p:nvPr>
            <p:ph type="ftr" sz="quarter" idx="11"/>
          </p:nvPr>
        </p:nvSpPr>
        <p:spPr>
          <a:xfrm>
            <a:off x="805661" y="6223702"/>
            <a:ext cx="3832203" cy="314067"/>
          </a:xfrm>
        </p:spPr>
        <p:txBody>
          <a:bodyPr vert="horz" lIns="91440" tIns="45720" rIns="91440" bIns="45720" rtlCol="0" anchor="ctr">
            <a:normAutofit/>
          </a:bodyPr>
          <a:lstStyle/>
          <a:p>
            <a:pPr algn="l">
              <a:spcAft>
                <a:spcPts val="600"/>
              </a:spcAft>
              <a:defRPr/>
            </a:pPr>
            <a:r>
              <a:rPr lang="en-US" sz="1000" kern="1200">
                <a:solidFill>
                  <a:srgbClr val="898989"/>
                </a:solidFill>
                <a:latin typeface="+mn-lt"/>
                <a:ea typeface="+mn-ea"/>
                <a:cs typeface="+mn-cs"/>
              </a:rPr>
              <a:t>ETM</a:t>
            </a:r>
          </a:p>
        </p:txBody>
      </p:sp>
      <p:sp>
        <p:nvSpPr>
          <p:cNvPr id="4" name="Date Placeholder 3">
            <a:extLst>
              <a:ext uri="{FF2B5EF4-FFF2-40B4-BE49-F238E27FC236}">
                <a16:creationId xmlns:a16="http://schemas.microsoft.com/office/drawing/2014/main" id="{780081EA-CE11-4A4C-9EF7-2355D8A632EA}"/>
              </a:ext>
            </a:extLst>
          </p:cNvPr>
          <p:cNvSpPr>
            <a:spLocks noGrp="1"/>
          </p:cNvSpPr>
          <p:nvPr>
            <p:ph type="dt" sz="half" idx="10"/>
          </p:nvPr>
        </p:nvSpPr>
        <p:spPr>
          <a:xfrm>
            <a:off x="7554138" y="6223702"/>
            <a:ext cx="3108065" cy="314067"/>
          </a:xfrm>
        </p:spPr>
        <p:txBody>
          <a:bodyPr vert="horz" lIns="91440" tIns="45720" rIns="91440" bIns="45720" rtlCol="0" anchor="ctr">
            <a:normAutofit/>
          </a:bodyPr>
          <a:lstStyle/>
          <a:p>
            <a:pPr algn="r">
              <a:spcAft>
                <a:spcPts val="600"/>
              </a:spcAft>
              <a:defRPr/>
            </a:pPr>
            <a:r>
              <a:rPr lang="en-US" sz="1000">
                <a:solidFill>
                  <a:srgbClr val="898989"/>
                </a:solidFill>
                <a:latin typeface="+mn-lt"/>
              </a:rPr>
              <a:t>8/6/2020</a:t>
            </a:r>
          </a:p>
        </p:txBody>
      </p:sp>
      <p:sp>
        <p:nvSpPr>
          <p:cNvPr id="6" name="Slide Number Placeholder 5">
            <a:extLst>
              <a:ext uri="{FF2B5EF4-FFF2-40B4-BE49-F238E27FC236}">
                <a16:creationId xmlns:a16="http://schemas.microsoft.com/office/drawing/2014/main" id="{7C1FAC15-D2E1-4467-83FD-9489747BC594}"/>
              </a:ext>
            </a:extLst>
          </p:cNvPr>
          <p:cNvSpPr>
            <a:spLocks noGrp="1"/>
          </p:cNvSpPr>
          <p:nvPr>
            <p:ph type="sldNum" sz="quarter" idx="12"/>
          </p:nvPr>
        </p:nvSpPr>
        <p:spPr>
          <a:xfrm>
            <a:off x="10825930" y="6223702"/>
            <a:ext cx="570728" cy="314067"/>
          </a:xfrm>
        </p:spPr>
        <p:txBody>
          <a:bodyPr vert="horz" lIns="91440" tIns="45720" rIns="91440" bIns="45720" rtlCol="0" anchor="ctr">
            <a:normAutofit/>
          </a:bodyPr>
          <a:lstStyle/>
          <a:p>
            <a:pPr>
              <a:spcAft>
                <a:spcPts val="600"/>
              </a:spcAft>
              <a:defRPr/>
            </a:pPr>
            <a:fld id="{B65ACDB8-4ED2-7041-81C5-52BA8840BDB0}" type="slidenum">
              <a:rPr lang="en-US" sz="1000">
                <a:solidFill>
                  <a:srgbClr val="898989"/>
                </a:solidFill>
                <a:latin typeface="+mn-lt"/>
              </a:rPr>
              <a:pPr>
                <a:spcAft>
                  <a:spcPts val="600"/>
                </a:spcAft>
                <a:defRPr/>
              </a:pPr>
              <a:t>15</a:t>
            </a:fld>
            <a:endParaRPr lang="en-US" sz="1000">
              <a:solidFill>
                <a:srgbClr val="898989"/>
              </a:solidFill>
              <a:latin typeface="+mn-lt"/>
            </a:endParaRPr>
          </a:p>
        </p:txBody>
      </p:sp>
    </p:spTree>
    <p:extLst>
      <p:ext uri="{BB962C8B-B14F-4D97-AF65-F5344CB8AC3E}">
        <p14:creationId xmlns:p14="http://schemas.microsoft.com/office/powerpoint/2010/main" val="583355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4E7BE-C224-DC40-98DC-F5E8802B5400}"/>
              </a:ext>
            </a:extLst>
          </p:cNvPr>
          <p:cNvSpPr>
            <a:spLocks noGrp="1"/>
          </p:cNvSpPr>
          <p:nvPr>
            <p:ph type="ctrTitle"/>
          </p:nvPr>
        </p:nvSpPr>
        <p:spPr>
          <a:xfrm>
            <a:off x="990600" y="3091391"/>
            <a:ext cx="10363200" cy="1162807"/>
          </a:xfrm>
        </p:spPr>
        <p:txBody>
          <a:bodyPr>
            <a:normAutofit/>
          </a:bodyPr>
          <a:lstStyle/>
          <a:p>
            <a:r>
              <a:rPr lang="en-US" sz="4800">
                <a:solidFill>
                  <a:schemeClr val="bg1"/>
                </a:solidFill>
              </a:rPr>
              <a:t>Q&amp;A Time</a:t>
            </a:r>
          </a:p>
        </p:txBody>
      </p:sp>
      <p:sp>
        <p:nvSpPr>
          <p:cNvPr id="3" name="Subtitle 2">
            <a:extLst>
              <a:ext uri="{FF2B5EF4-FFF2-40B4-BE49-F238E27FC236}">
                <a16:creationId xmlns:a16="http://schemas.microsoft.com/office/drawing/2014/main" id="{EFB26F48-A636-074E-89BE-B8CD791B8BF8}"/>
              </a:ext>
            </a:extLst>
          </p:cNvPr>
          <p:cNvSpPr>
            <a:spLocks noGrp="1"/>
          </p:cNvSpPr>
          <p:nvPr>
            <p:ph type="subTitle" idx="1"/>
          </p:nvPr>
        </p:nvSpPr>
        <p:spPr>
          <a:xfrm>
            <a:off x="1600200" y="4234528"/>
            <a:ext cx="9144000" cy="1655762"/>
          </a:xfrm>
        </p:spPr>
        <p:txBody>
          <a:bodyPr>
            <a:normAutofit/>
          </a:bodyPr>
          <a:lstStyle/>
          <a:p>
            <a:r>
              <a:rPr lang="en-US" sz="2800">
                <a:solidFill>
                  <a:schemeClr val="bg1"/>
                </a:solidFill>
              </a:rPr>
              <a:t>What do you want to ask us?</a:t>
            </a:r>
          </a:p>
        </p:txBody>
      </p:sp>
      <p:sp>
        <p:nvSpPr>
          <p:cNvPr id="4" name="Date Placeholder 3">
            <a:extLst>
              <a:ext uri="{FF2B5EF4-FFF2-40B4-BE49-F238E27FC236}">
                <a16:creationId xmlns:a16="http://schemas.microsoft.com/office/drawing/2014/main" id="{28C213A2-C439-4267-9B90-224D361763B9}"/>
              </a:ext>
            </a:extLst>
          </p:cNvPr>
          <p:cNvSpPr>
            <a:spLocks noGrp="1"/>
          </p:cNvSpPr>
          <p:nvPr>
            <p:ph type="dt" sz="half" idx="10"/>
          </p:nvPr>
        </p:nvSpPr>
        <p:spPr/>
        <p:txBody>
          <a:bodyPr/>
          <a:lstStyle/>
          <a:p>
            <a:r>
              <a:rPr lang="en-US"/>
              <a:t>8/6/2020</a:t>
            </a:r>
          </a:p>
        </p:txBody>
      </p:sp>
      <p:sp>
        <p:nvSpPr>
          <p:cNvPr id="5" name="Footer Placeholder 4">
            <a:extLst>
              <a:ext uri="{FF2B5EF4-FFF2-40B4-BE49-F238E27FC236}">
                <a16:creationId xmlns:a16="http://schemas.microsoft.com/office/drawing/2014/main" id="{7B94C829-0888-45B3-9BBE-FF52ABEF19FC}"/>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A01BA0AF-052B-46ED-AB4F-F640AF96240D}"/>
              </a:ext>
            </a:extLst>
          </p:cNvPr>
          <p:cNvSpPr>
            <a:spLocks noGrp="1"/>
          </p:cNvSpPr>
          <p:nvPr>
            <p:ph type="sldNum" sz="quarter" idx="12"/>
          </p:nvPr>
        </p:nvSpPr>
        <p:spPr/>
        <p:txBody>
          <a:bodyPr/>
          <a:lstStyle/>
          <a:p>
            <a:fld id="{C2CCEB37-C659-644E-AA98-4D386236396B}" type="slidenum">
              <a:rPr lang="en-US" smtClean="0"/>
              <a:t>16</a:t>
            </a:fld>
            <a:endParaRPr lang="en-US"/>
          </a:p>
        </p:txBody>
      </p:sp>
    </p:spTree>
    <p:extLst>
      <p:ext uri="{BB962C8B-B14F-4D97-AF65-F5344CB8AC3E}">
        <p14:creationId xmlns:p14="http://schemas.microsoft.com/office/powerpoint/2010/main" val="1534322645"/>
      </p:ext>
    </p:extLst>
  </p:cSld>
  <p:clrMapOvr>
    <a:masterClrMapping/>
  </p:clrMapOvr>
</p:sld>
</file>

<file path=ppt/theme/theme1.xml><?xml version="1.0" encoding="utf-8"?>
<a:theme xmlns:a="http://schemas.openxmlformats.org/drawingml/2006/main" name="Office Theme">
  <a:themeElements>
    <a:clrScheme name="ETM colors">
      <a:dk1>
        <a:srgbClr val="000000"/>
      </a:dk1>
      <a:lt1>
        <a:srgbClr val="FFFFFF"/>
      </a:lt1>
      <a:dk2>
        <a:srgbClr val="282B6B"/>
      </a:dk2>
      <a:lt2>
        <a:srgbClr val="EEECE1"/>
      </a:lt2>
      <a:accent1>
        <a:srgbClr val="282B6B"/>
      </a:accent1>
      <a:accent2>
        <a:srgbClr val="F34B22"/>
      </a:accent2>
      <a:accent3>
        <a:srgbClr val="9FDEC4"/>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62466D70EE1A246A148E58EB6F7EF04" ma:contentTypeVersion="15" ma:contentTypeDescription="Create a new document." ma:contentTypeScope="" ma:versionID="3d5972f0a92ffec0ab361c4ad2701d47">
  <xsd:schema xmlns:xsd="http://www.w3.org/2001/XMLSchema" xmlns:xs="http://www.w3.org/2001/XMLSchema" xmlns:p="http://schemas.microsoft.com/office/2006/metadata/properties" xmlns:ns1="http://schemas.microsoft.com/sharepoint/v3" xmlns:ns3="36786f66-9b8b-48b7-a237-68439ee76a50" xmlns:ns4="07a395df-9d8e-4b42-ac36-188455d3908e" targetNamespace="http://schemas.microsoft.com/office/2006/metadata/properties" ma:root="true" ma:fieldsID="f905124235e22c2a5da528879c6fc135" ns1:_="" ns3:_="" ns4:_="">
    <xsd:import namespace="http://schemas.microsoft.com/sharepoint/v3"/>
    <xsd:import namespace="36786f66-9b8b-48b7-a237-68439ee76a50"/>
    <xsd:import namespace="07a395df-9d8e-4b42-ac36-188455d3908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1:_ip_UnifiedCompliancePolicyProperties" minOccurs="0"/>
                <xsd:element ref="ns1:_ip_UnifiedCompliancePolicyUIAction" minOccurs="0"/>
                <xsd:element ref="ns4:MediaServiceLocation" minOccurs="0"/>
                <xsd:element ref="ns4:MediaServiceEventHashCode" minOccurs="0"/>
                <xsd:element ref="ns4:MediaServiceGenerationTime" minOccurs="0"/>
                <xsd:element ref="ns4:MediaServiceOCR"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description="" ma:hidden="true" ma:internalName="_ip_UnifiedCompliancePolicyProperties">
      <xsd:simpleType>
        <xsd:restriction base="dms:Note"/>
      </xsd:simpleType>
    </xsd:element>
    <xsd:element name="_ip_UnifiedCompliancePolicyUIAction" ma:index="16"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6786f66-9b8b-48b7-a237-68439ee76a5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a395df-9d8e-4b42-ac36-188455d3908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7" nillable="true" ma:displayName="MediaServiceLocation" ma:description="" ma:internalName="MediaServiceLocation"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60BB0C-BDEC-4A0C-950D-1D418F704C75}">
  <ds:schemaRefs>
    <ds:schemaRef ds:uri="07a395df-9d8e-4b42-ac36-188455d3908e"/>
    <ds:schemaRef ds:uri="http://schemas.microsoft.com/office/2006/documentManagement/types"/>
    <ds:schemaRef ds:uri="http://purl.org/dc/terms/"/>
    <ds:schemaRef ds:uri="http://purl.org/dc/dcmitype/"/>
    <ds:schemaRef ds:uri="http://schemas.microsoft.com/office/2006/metadata/properties"/>
    <ds:schemaRef ds:uri="http://schemas.microsoft.com/office/infopath/2007/PartnerControls"/>
    <ds:schemaRef ds:uri="http://purl.org/dc/elements/1.1/"/>
    <ds:schemaRef ds:uri="http://schemas.openxmlformats.org/package/2006/metadata/core-properties"/>
    <ds:schemaRef ds:uri="36786f66-9b8b-48b7-a237-68439ee76a50"/>
    <ds:schemaRef ds:uri="http://schemas.microsoft.com/sharepoint/v3"/>
    <ds:schemaRef ds:uri="http://www.w3.org/XML/1998/namespace"/>
  </ds:schemaRefs>
</ds:datastoreItem>
</file>

<file path=customXml/itemProps2.xml><?xml version="1.0" encoding="utf-8"?>
<ds:datastoreItem xmlns:ds="http://schemas.openxmlformats.org/officeDocument/2006/customXml" ds:itemID="{8FC82DF0-831A-4D16-A990-60FA0E56E4DE}">
  <ds:schemaRefs>
    <ds:schemaRef ds:uri="07a395df-9d8e-4b42-ac36-188455d3908e"/>
    <ds:schemaRef ds:uri="36786f66-9b8b-48b7-a237-68439ee76a5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12988C9-54D7-4AC7-8CBE-C6B9B42A133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542</TotalTime>
  <Words>1291</Words>
  <Application>Microsoft Office PowerPoint</Application>
  <PresentationFormat>Widescreen</PresentationFormat>
  <Paragraphs>173</Paragraphs>
  <Slides>16</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Century Gothic</vt:lpstr>
      <vt:lpstr>Office Theme</vt:lpstr>
      <vt:lpstr>PowerPoint Presentation</vt:lpstr>
      <vt:lpstr>Educational Technology &amp; Media</vt:lpstr>
      <vt:lpstr>Notice of Intent to Record</vt:lpstr>
      <vt:lpstr>Joining us Today</vt:lpstr>
      <vt:lpstr>Session Overview</vt:lpstr>
      <vt:lpstr>Why use a template?</vt:lpstr>
      <vt:lpstr>Remote Teaching Template</vt:lpstr>
      <vt:lpstr>Remote Teaching Template</vt:lpstr>
      <vt:lpstr>What does it look like?</vt:lpstr>
      <vt:lpstr>More~</vt:lpstr>
      <vt:lpstr>How much do I have to use?</vt:lpstr>
      <vt:lpstr>How do I get the Template?</vt:lpstr>
      <vt:lpstr>In your Course…</vt:lpstr>
      <vt:lpstr>Tips</vt:lpstr>
      <vt:lpstr>It’s demo time!</vt:lpstr>
      <vt:lpstr>Q&amp;A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Park</dc:creator>
  <cp:lastModifiedBy>Bearden, Debi</cp:lastModifiedBy>
  <cp:revision>1</cp:revision>
  <cp:lastPrinted>2020-08-13T20:51:44Z</cp:lastPrinted>
  <dcterms:created xsi:type="dcterms:W3CDTF">2020-08-13T01:36:04Z</dcterms:created>
  <dcterms:modified xsi:type="dcterms:W3CDTF">2020-08-13T20:54:06Z</dcterms:modified>
</cp:coreProperties>
</file>