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0A369-8435-252C-B264-D91D2475C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E1762-56DB-6EF9-1653-887D14892E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D4E97-356D-655A-E302-62DD4E5D3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984B4-D9D1-D4EE-B572-689BE9AE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E41FB-3605-DEEF-7401-988BCC441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198AE-FA97-FC11-A42E-4D8A0C918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8264D3-E2BA-5B2D-AE80-59F1C8F6F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7A066-C7AC-4DEB-3E2D-C68578322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3032F-0AE5-B54C-276E-7B7D8470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250D2-37BB-0BA0-F7F2-29CC287B5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13A4EB-45E1-CFA0-E66E-79C0EA559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B4BC4-DF03-2962-2A94-51E17DC24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C395E-9A5E-D683-ED50-6F8A263C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766E9-8A3F-DE67-D8C9-AC7050C5D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F2B63-0C3E-552E-8749-37F1D72D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5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2AA5-CB9F-3850-6B34-2DACC2010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9FA1D-7F22-70BC-0F04-CC4A67723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F1182-40C7-2016-A4DF-EC8C89A8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0F4B5-A3FB-B52E-F341-51120C1B2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BF07B-D7C2-FC06-C1F8-15063DE5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5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BDFD9-2961-5C47-CFC1-914243CAE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4538E-AABC-F05D-789D-98D5BFD83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48BBF-CAE5-4BB0-DEDA-FD30D9CA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F750A-07DA-3B44-0F44-356E7F53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13FF-19C5-4D23-1373-D0BB28A2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F37CE-3CD1-4AC2-29D7-41C1480CB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E35F8-7057-B6DB-18FB-1F0A039BA4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A2CC33-0C2E-5110-3706-ED91E2376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984B9-CB5A-54F3-F1B5-BE4D73DE2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541A3-2C6C-5D0B-FC54-B020AD795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82D39-0373-0222-C03E-15402DD6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3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D8747-4EF3-0919-85EE-76178FCB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E8586-A8FC-AB02-4948-9E1FAF904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5315D6-B94F-7075-DB6E-5BF383F98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FDDF28-C05A-1455-FF0F-DBFD410DE5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075378-F06F-0B35-9984-24D9C9A4FC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63C0CB-A617-152D-0DB0-8F0C983B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96B6B0-7653-3A3C-1450-5ABA18ED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5E18EF-2364-5EDD-BB6A-26E091C7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0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785A7-4FD3-D716-650F-A8C388947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CF55BB-1C20-FADF-5979-C8D360743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DA577F-A495-8848-7D36-ECAFB0AA4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27F72-D2B2-C9AB-34A2-4470FB017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2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4B3CC2-1D7F-C7DE-0F43-40DF2AA91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12D5DC-461A-ABBD-B0EE-A77D40D9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621C7-EF08-3C6A-D3A2-2779F41D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23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9E805-FAD5-7516-429B-2F24A8744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3DD2C-6AB8-3A0D-3B98-10A022EC3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F8CB0-205D-F72B-7803-26693D6D8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8A87BC-3F62-1E1D-3067-D006DD82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B981F-899A-D592-7515-440F40255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2FDE4-D317-2D2A-79B0-6D108101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8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1CF2-E9C3-E7BB-8328-183DC0565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F34720-C0F8-0BCF-93E5-0AAAE2E86E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9C75D-2650-733C-57E6-746CE0A2E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93390A-78BB-E9FF-5436-C23F7D027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743D8-1A5A-000C-1B3B-139F9D6C3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A82B80-4F53-EAC8-41B0-D4D408AC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3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9D4DD0-A33C-AA87-4CC2-7CD6DCC6E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01769-5C75-EF9B-67C3-30C734EE9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A178D-72A0-5423-E8DE-7B0D4A750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D9AF7-E2D8-4D9D-84F1-B0B67DD0546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A0A13-3758-F6C8-E883-07D5F6778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69D8D-B712-F769-1C16-368DEEFF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D174A-AF75-4AE9-8D19-B318F31F9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Logo&#10;&#10;Description automatically generated">
            <a:extLst>
              <a:ext uri="{FF2B5EF4-FFF2-40B4-BE49-F238E27FC236}">
                <a16:creationId xmlns:a16="http://schemas.microsoft.com/office/drawing/2014/main" id="{3CAE075C-8C1A-7FE6-46E9-361AE17B92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25" b="1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A8F685-D2AD-309C-B270-991A29CBF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/>
              <a:t>Mechanical Detail Design</a:t>
            </a:r>
            <a:br>
              <a:rPr lang="en-US" sz="4800" dirty="0"/>
            </a:br>
            <a:r>
              <a:rPr lang="en-US" sz="4800" dirty="0"/>
              <a:t>Connection Schematic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B17694-EF1C-7BD8-A3F0-76A5AAF1B8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Team Theft-Away: Ryan Budd</a:t>
            </a:r>
          </a:p>
          <a:p>
            <a:pPr algn="l"/>
            <a:r>
              <a:rPr lang="en-US" sz="2000" dirty="0"/>
              <a:t>2/3/2023</a:t>
            </a:r>
          </a:p>
          <a:p>
            <a:pPr algn="l"/>
            <a:endParaRPr lang="en-US" sz="2000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414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054B1-894F-09CE-3E76-E9A218973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Mechanical Components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CE46C6-314F-E1CC-FC9A-9B2EC040FBDF}"/>
              </a:ext>
            </a:extLst>
          </p:cNvPr>
          <p:cNvSpPr txBox="1"/>
          <p:nvPr/>
        </p:nvSpPr>
        <p:spPr>
          <a:xfrm>
            <a:off x="453081" y="1532237"/>
            <a:ext cx="1125288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Housing Main Plate: ME001</a:t>
            </a:r>
          </a:p>
          <a:p>
            <a:r>
              <a:rPr lang="en-US" dirty="0"/>
              <a:t>Mechanical Housing side panel right: ME002</a:t>
            </a:r>
          </a:p>
          <a:p>
            <a:r>
              <a:rPr lang="en-US" dirty="0"/>
              <a:t>Mechanical Housing side panel right: ME003</a:t>
            </a:r>
          </a:p>
          <a:p>
            <a:r>
              <a:rPr lang="en-US" dirty="0"/>
              <a:t>Electrical Housing: ME004</a:t>
            </a:r>
          </a:p>
          <a:p>
            <a:r>
              <a:rPr lang="en-US" dirty="0"/>
              <a:t>Battery: ME005</a:t>
            </a:r>
          </a:p>
          <a:p>
            <a:r>
              <a:rPr lang="en-US" dirty="0"/>
              <a:t>Back up Battery: ME006</a:t>
            </a:r>
          </a:p>
          <a:p>
            <a:r>
              <a:rPr lang="en-US" dirty="0"/>
              <a:t>PCB: ME007</a:t>
            </a:r>
          </a:p>
          <a:p>
            <a:r>
              <a:rPr lang="en-US" dirty="0"/>
              <a:t>Conductive Sensing Mechanism: ME008</a:t>
            </a:r>
          </a:p>
          <a:p>
            <a:r>
              <a:rPr lang="en-US" dirty="0"/>
              <a:t>Motion Sensor 1: ME009</a:t>
            </a:r>
            <a:br>
              <a:rPr lang="en-US" dirty="0"/>
            </a:br>
            <a:r>
              <a:rPr lang="en-US" dirty="0"/>
              <a:t>Motion Sensor Mount 1: ME010</a:t>
            </a:r>
          </a:p>
          <a:p>
            <a:r>
              <a:rPr lang="en-US" dirty="0"/>
              <a:t>Motion Sensor 2: ME011</a:t>
            </a:r>
          </a:p>
          <a:p>
            <a:r>
              <a:rPr lang="en-US" dirty="0"/>
              <a:t>Motion Sensor Mount 2: ME012</a:t>
            </a:r>
          </a:p>
          <a:p>
            <a:r>
              <a:rPr lang="en-US" dirty="0"/>
              <a:t>Mechanical Housing Back Plate: ME013</a:t>
            </a:r>
          </a:p>
          <a:p>
            <a:r>
              <a:rPr lang="en-US" dirty="0"/>
              <a:t>Siren/Car horn relay: ME014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0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BA39B1-7DD0-C564-815B-1A9238267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Mechanical Connection Schematic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D23C7E-0E68-7629-B66E-7176994D8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174" y="952880"/>
            <a:ext cx="7170842" cy="523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8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CBD0AA037BAD42A77042EDD0FBB13B" ma:contentTypeVersion="9" ma:contentTypeDescription="Create a new document." ma:contentTypeScope="" ma:versionID="666e985ef4614fcbc465ec4e6ed44ac7">
  <xsd:schema xmlns:xsd="http://www.w3.org/2001/XMLSchema" xmlns:xs="http://www.w3.org/2001/XMLSchema" xmlns:p="http://schemas.microsoft.com/office/2006/metadata/properties" xmlns:ns2="c045968a-3176-4664-aedd-f4c803cb2873" xmlns:ns3="6cec659d-c2e3-4e66-bea2-52a164729585" targetNamespace="http://schemas.microsoft.com/office/2006/metadata/properties" ma:root="true" ma:fieldsID="eafecd677f7e785b519b301d01c51f6f" ns2:_="" ns3:_="">
    <xsd:import namespace="c045968a-3176-4664-aedd-f4c803cb2873"/>
    <xsd:import namespace="6cec659d-c2e3-4e66-bea2-52a1647295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45968a-3176-4664-aedd-f4c803cb28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ec659d-c2e3-4e66-bea2-52a1647295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7EFC53-406A-4D11-A67B-5DFF1DC1511D}"/>
</file>

<file path=customXml/itemProps2.xml><?xml version="1.0" encoding="utf-8"?>
<ds:datastoreItem xmlns:ds="http://schemas.openxmlformats.org/officeDocument/2006/customXml" ds:itemID="{C59A6C7A-538F-438D-8099-41C79FD276BD}"/>
</file>

<file path=customXml/itemProps3.xml><?xml version="1.0" encoding="utf-8"?>
<ds:datastoreItem xmlns:ds="http://schemas.openxmlformats.org/officeDocument/2006/customXml" ds:itemID="{28C10FF4-3744-4A42-BFE8-E44432D3DBAD}"/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93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Mechanical Detail Design Connection Schematic</vt:lpstr>
      <vt:lpstr>Mechanical Components </vt:lpstr>
      <vt:lpstr>Mechanical Connection Schematic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Detail Design Block Diagram</dc:title>
  <dc:creator>Budd, Ryan</dc:creator>
  <cp:lastModifiedBy>Budd, Ryan</cp:lastModifiedBy>
  <cp:revision>12</cp:revision>
  <dcterms:created xsi:type="dcterms:W3CDTF">2023-01-23T22:35:51Z</dcterms:created>
  <dcterms:modified xsi:type="dcterms:W3CDTF">2023-02-04T01:27:53Z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0x0101009ECBD0AA037BAD42A77042EDD0FBB13B</vt:lpwstr>
  </property>
</Properties>
</file>